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tags/tag9.xml" ContentType="application/vnd.openxmlformats-officedocument.presentationml.tags+xml"/>
  <Override PartName="/ppt/notesSlides/notesSlide2.xml" ContentType="application/vnd.openxmlformats-officedocument.presentationml.notesSlide+xml"/>
  <Override PartName="/ppt/tags/tag10.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11.xml" ContentType="application/vnd.openxmlformats-officedocument.presentationml.tags+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omments/modernComment_7FFFF33E_821E4485.xml" ContentType="application/vnd.ms-powerpoint.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omments/modernComment_7FFFF33B_EC39ADF0.xml" ContentType="application/vnd.ms-powerpoint.comment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660" r:id="rId4"/>
    <p:sldMasterId id="2147483714" r:id="rId5"/>
  </p:sldMasterIdLst>
  <p:notesMasterIdLst>
    <p:notesMasterId r:id="rId21"/>
  </p:notesMasterIdLst>
  <p:sldIdLst>
    <p:sldId id="2147483559" r:id="rId6"/>
    <p:sldId id="2147483557" r:id="rId7"/>
    <p:sldId id="290" r:id="rId8"/>
    <p:sldId id="2147483552" r:id="rId9"/>
    <p:sldId id="2147483554" r:id="rId10"/>
    <p:sldId id="2134805653" r:id="rId11"/>
    <p:sldId id="2134805661" r:id="rId12"/>
    <p:sldId id="2147480378" r:id="rId13"/>
    <p:sldId id="2147480382" r:id="rId14"/>
    <p:sldId id="2147480374" r:id="rId15"/>
    <p:sldId id="2147480379" r:id="rId16"/>
    <p:sldId id="2147480377" r:id="rId17"/>
    <p:sldId id="2147480370" r:id="rId18"/>
    <p:sldId id="2147480381" r:id="rId19"/>
    <p:sldId id="2147480371" r:id="rId20"/>
  </p:sldIdLst>
  <p:sldSz cx="12192000" cy="6858000"/>
  <p:notesSz cx="6858000" cy="9144000"/>
  <p:embeddedFontLst>
    <p:embeddedFont>
      <p:font typeface="BT Curve" panose="020B0604020202020204" charset="0"/>
      <p:regular r:id="rId22"/>
      <p:bold r:id="rId23"/>
      <p:italic r:id="rId24"/>
      <p:boldItalic r:id="rId25"/>
    </p:embeddedFont>
    <p:embeddedFont>
      <p:font typeface="BT Curve Headline" panose="020B0604020202020204" charset="0"/>
      <p:regular r:id="rId26"/>
      <p:italic r:id="rId27"/>
    </p:embeddedFont>
    <p:embeddedFont>
      <p:font typeface="Century Gothic" panose="020B0502020202020204" pitchFamily="34" charset="0"/>
      <p:regular r:id="rId28"/>
      <p:bold r:id="rId29"/>
      <p:italic r:id="rId30"/>
      <p:boldItalic r:id="rId31"/>
    </p:embeddedFont>
    <p:embeddedFont>
      <p:font typeface="Dottee" panose="020B0604020202020204" charset="0"/>
      <p:regular r:id="rId32"/>
      <p:bold r:id="rId33"/>
    </p:embeddedFont>
    <p:embeddedFont>
      <p:font typeface="Dottee Condensed" panose="020B0604020202020204" charset="0"/>
      <p:regular r:id="rId34"/>
      <p:bold r:id="rId35"/>
    </p:embeddedFont>
    <p:embeddedFont>
      <p:font typeface="Dottee Extended" panose="020B0604020202020204" charset="0"/>
      <p:regular r:id="rId36"/>
      <p:bold r:id="rId37"/>
    </p:embeddedFont>
    <p:embeddedFont>
      <p:font typeface="Dottee-Light" panose="00000400000000000000" charset="0"/>
      <p:regular r:id="rId38"/>
    </p:embeddedFont>
    <p:embeddedFont>
      <p:font typeface="Non-Dottee" panose="020B0604020202020204" charset="0"/>
      <p:regular r:id="rId39"/>
      <p:bold r:id="rId40"/>
      <p:italic r:id="rId41"/>
      <p:boldItalic r:id="rId42"/>
    </p:embeddedFont>
    <p:embeddedFont>
      <p:font typeface="Nunito Medium" panose="020B0604020202020204" charset="0"/>
      <p:regular r:id="rId43"/>
      <p:bold r:id="rId44"/>
      <p:italic r:id="rId45"/>
      <p:boldItalic r:id="rId46"/>
    </p:embeddedFont>
    <p:embeddedFont>
      <p:font typeface="Rubrik Regular" panose="02000503000000020004" charset="0"/>
      <p:regular r:id="rId47"/>
      <p:bold r:id="rId48"/>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389" userDrawn="1">
          <p15:clr>
            <a:srgbClr val="A4A3A4"/>
          </p15:clr>
        </p15:guide>
        <p15:guide id="3" pos="3840" userDrawn="1">
          <p15:clr>
            <a:srgbClr val="A4A3A4"/>
          </p15:clr>
        </p15:guide>
        <p15:guide id="5" pos="302"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B87F51C-456E-953E-FAAD-A700EBF3A439}" name="Lauren Gray (XEA4 R)" initials="LG" userId="S::lauren.gray@ee.co.uk::942fd751-d74c-4d32-ac5a-b1967366bafb" providerId="AD"/>
  <p188:author id="{9E55602E-1F0A-22A6-A1BF-7BAC22828007}" name="Luke Walmsley (XEA R)" initials="LW" userId="S::luke.walmsley@ee.co.uk::2579fe43-9211-4d36-b82f-080a012873c9" providerId="AD"/>
  <p188:author id="{48CAB374-1C1E-5ECA-E69B-FBBF439383A8}" name="Mayur Patel (GEN1 R)" initials="MP" userId="S::mayur.patel@ee.co.uk::a55cdf1e-10ad-4575-9953-ece7eacff98e" providerId="AD"/>
  <p188:author id="{DE3DD583-DBED-F364-D221-541245723260}" name="Jayne Loftus (XEA3 R)" initials="JR" userId="S::jayne.loftus@ee.co.uk::fec7a03e-20a4-4695-8061-115bab399daf" providerId="AD"/>
  <p188:author id="{735E33CC-03AE-BB58-C7CA-1726F2899782}" name="Shaun Fuesdale (XEA4 R)" initials="SF" userId="S::shaun.fuesdale@ee.co.uk::a497706e-e1f4-4e8f-aeb0-7a0cd7e69ed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9DA7"/>
    <a:srgbClr val="000000"/>
    <a:srgbClr val="FFE1E1"/>
    <a:srgbClr val="FF937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C878C46-E5DA-A6E5-B61A-1C07184C072C}" v="53" dt="2025-11-08T10:41:34.777"/>
  </p1510:revLst>
</p1510:revInfo>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3635" autoAdjust="0"/>
  </p:normalViewPr>
  <p:slideViewPr>
    <p:cSldViewPr snapToGrid="0">
      <p:cViewPr varScale="1">
        <p:scale>
          <a:sx n="109" d="100"/>
          <a:sy n="109" d="100"/>
        </p:scale>
        <p:origin x="960" y="114"/>
      </p:cViewPr>
      <p:guideLst>
        <p:guide orient="horz" pos="2160"/>
        <p:guide pos="2389"/>
        <p:guide pos="3840"/>
        <p:guide pos="302"/>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font" Target="fonts/font5.fntdata"/><Relationship Id="rId39" Type="http://schemas.openxmlformats.org/officeDocument/2006/relationships/font" Target="fonts/font18.fntdata"/><Relationship Id="rId21" Type="http://schemas.openxmlformats.org/officeDocument/2006/relationships/notesMaster" Target="notesMasters/notesMaster1.xml"/><Relationship Id="rId34" Type="http://schemas.openxmlformats.org/officeDocument/2006/relationships/font" Target="fonts/font13.fntdata"/><Relationship Id="rId42" Type="http://schemas.openxmlformats.org/officeDocument/2006/relationships/font" Target="fonts/font21.fntdata"/><Relationship Id="rId47" Type="http://schemas.openxmlformats.org/officeDocument/2006/relationships/font" Target="fonts/font26.fntdata"/><Relationship Id="rId50"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font" Target="fonts/font8.fntdata"/><Relationship Id="rId11" Type="http://schemas.openxmlformats.org/officeDocument/2006/relationships/slide" Target="slides/slide6.xml"/><Relationship Id="rId24" Type="http://schemas.openxmlformats.org/officeDocument/2006/relationships/font" Target="fonts/font3.fntdata"/><Relationship Id="rId32" Type="http://schemas.openxmlformats.org/officeDocument/2006/relationships/font" Target="fonts/font11.fntdata"/><Relationship Id="rId37" Type="http://schemas.openxmlformats.org/officeDocument/2006/relationships/font" Target="fonts/font16.fntdata"/><Relationship Id="rId40" Type="http://schemas.openxmlformats.org/officeDocument/2006/relationships/font" Target="fonts/font19.fntdata"/><Relationship Id="rId45" Type="http://schemas.openxmlformats.org/officeDocument/2006/relationships/font" Target="fonts/font24.fntdata"/><Relationship Id="rId53" Type="http://schemas.microsoft.com/office/2015/10/relationships/revisionInfo" Target="revisionInfo.xml"/><Relationship Id="rId5" Type="http://schemas.openxmlformats.org/officeDocument/2006/relationships/slideMaster" Target="slideMasters/slideMaster2.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10.fntdata"/><Relationship Id="rId44" Type="http://schemas.openxmlformats.org/officeDocument/2006/relationships/font" Target="fonts/font23.fntdata"/><Relationship Id="rId52"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font" Target="fonts/font1.fntdata"/><Relationship Id="rId27" Type="http://schemas.openxmlformats.org/officeDocument/2006/relationships/font" Target="fonts/font6.fntdata"/><Relationship Id="rId30" Type="http://schemas.openxmlformats.org/officeDocument/2006/relationships/font" Target="fonts/font9.fntdata"/><Relationship Id="rId35" Type="http://schemas.openxmlformats.org/officeDocument/2006/relationships/font" Target="fonts/font14.fntdata"/><Relationship Id="rId43" Type="http://schemas.openxmlformats.org/officeDocument/2006/relationships/font" Target="fonts/font22.fntdata"/><Relationship Id="rId48" Type="http://schemas.openxmlformats.org/officeDocument/2006/relationships/font" Target="fonts/font27.fntdata"/><Relationship Id="rId8" Type="http://schemas.openxmlformats.org/officeDocument/2006/relationships/slide" Target="slides/slide3.xml"/><Relationship Id="rId51" Type="http://schemas.openxmlformats.org/officeDocument/2006/relationships/theme" Target="theme/theme1.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font" Target="fonts/font4.fntdata"/><Relationship Id="rId33" Type="http://schemas.openxmlformats.org/officeDocument/2006/relationships/font" Target="fonts/font12.fntdata"/><Relationship Id="rId38" Type="http://schemas.openxmlformats.org/officeDocument/2006/relationships/font" Target="fonts/font17.fntdata"/><Relationship Id="rId46" Type="http://schemas.openxmlformats.org/officeDocument/2006/relationships/font" Target="fonts/font25.fntdata"/><Relationship Id="rId20" Type="http://schemas.openxmlformats.org/officeDocument/2006/relationships/slide" Target="slides/slide15.xml"/><Relationship Id="rId41" Type="http://schemas.openxmlformats.org/officeDocument/2006/relationships/font" Target="fonts/font20.fntdata"/><Relationship Id="rId54"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font" Target="fonts/font2.fntdata"/><Relationship Id="rId28" Type="http://schemas.openxmlformats.org/officeDocument/2006/relationships/font" Target="fonts/font7.fntdata"/><Relationship Id="rId36" Type="http://schemas.openxmlformats.org/officeDocument/2006/relationships/font" Target="fonts/font15.fntdata"/><Relationship Id="rId49" Type="http://schemas.openxmlformats.org/officeDocument/2006/relationships/presProps" Target="presProps.xml"/></Relationships>
</file>

<file path=ppt/comments/modernComment_7FFFF33B_EC39ADF0.xml><?xml version="1.0" encoding="utf-8"?>
<p188:cmLst xmlns:a="http://schemas.openxmlformats.org/drawingml/2006/main" xmlns:r="http://schemas.openxmlformats.org/officeDocument/2006/relationships" xmlns:p188="http://schemas.microsoft.com/office/powerpoint/2018/8/main">
  <p188:cm id="{48619F67-A34C-4B77-BB03-F86BDA049D1A}" authorId="{DE3DD583-DBED-F364-D221-541245723260}" status="resolved" created="2025-10-15T09:00:57.989" complete="100000">
    <pc:sldMkLst xmlns:pc="http://schemas.microsoft.com/office/powerpoint/2013/main/command">
      <pc:docMk/>
      <pc:sldMk cId="2642759784" sldId="2134805660"/>
    </pc:sldMkLst>
    <p188:txBody>
      <a:bodyPr/>
      <a:lstStyle/>
      <a:p>
        <a:r>
          <a:rPr lang="en-GB"/>
          <a:t>Think we need to add in a bit more detail on here, what's in the support pack, who is it for. Do we want the SL's to do the same exercise with guides. Do we want to be explicit on what briefs we will support them with </a:t>
        </a:r>
      </a:p>
    </p188:txBody>
    <p188:extLst>
      <p:ext xmlns:p="http://schemas.openxmlformats.org/presentationml/2006/main" uri="{57CB4572-C831-44C2-8A1C-0ADB6CCDFE69}">
        <p223:reactions xmlns:p223="http://schemas.microsoft.com/office/powerpoint/2022/03/main">
          <p223:rxn type="👍">
            <p223:instance time="2025-10-15T09:58:56.162" authorId="{1B87F51C-456E-953E-FAAD-A700EBF3A439}"/>
          </p223:rxn>
        </p223:reactions>
      </p:ext>
    </p188:extLst>
  </p188:cm>
</p188:cmLst>
</file>

<file path=ppt/comments/modernComment_7FFFF33E_821E4485.xml><?xml version="1.0" encoding="utf-8"?>
<p188:cmLst xmlns:a="http://schemas.openxmlformats.org/drawingml/2006/main" xmlns:r="http://schemas.openxmlformats.org/officeDocument/2006/relationships" xmlns:p188="http://schemas.microsoft.com/office/powerpoint/2018/8/main">
  <p188:cm id="{9A9E531A-3CEB-4CA0-8A76-AA6CA2E72485}" authorId="{735E33CC-03AE-BB58-C7CA-1726F2899782}" status="resolved" created="2025-10-15T12:10:18.695">
    <pc:sldMkLst xmlns:pc="http://schemas.microsoft.com/office/powerpoint/2013/main/command">
      <pc:docMk/>
      <pc:sldMk cId="1710325295" sldId="2134805657"/>
    </pc:sldMkLst>
    <p188:txBody>
      <a:bodyPr/>
      <a:lstStyle/>
      <a:p>
        <a:r>
          <a:rPr lang="en-GB"/>
          <a:t>Do we need guide and customer, roles in this section, as guide is covered off on their own accoutnabilities slide</a:t>
        </a:r>
      </a:p>
    </p188:txBody>
  </p188:cm>
</p188:cmLst>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BT Curve Headline" panose="020B0603020203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BT Curve Headline" panose="020B0603020203020204" pitchFamily="34" charset="0"/>
              </a:defRPr>
            </a:lvl1pPr>
          </a:lstStyle>
          <a:p>
            <a:fld id="{C84D26D8-40E4-454E-B34F-B3EC45CF17B8}" type="datetimeFigureOut">
              <a:rPr lang="en-GB" smtClean="0"/>
              <a:pPr/>
              <a:t>08/11/2025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BT Curve Headline" panose="020B0603020203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BT Curve Headline" panose="020B0603020203020204" pitchFamily="34" charset="0"/>
              </a:defRPr>
            </a:lvl1pPr>
          </a:lstStyle>
          <a:p>
            <a:fld id="{F3DEB4E9-D872-4CDA-B076-952C2F3CAE4F}" type="slidenum">
              <a:rPr lang="en-GB" smtClean="0"/>
              <a:pPr/>
              <a:t>‹#›</a:t>
            </a:fld>
            <a:endParaRPr lang="en-GB"/>
          </a:p>
        </p:txBody>
      </p:sp>
    </p:spTree>
    <p:extLst>
      <p:ext uri="{BB962C8B-B14F-4D97-AF65-F5344CB8AC3E}">
        <p14:creationId xmlns:p14="http://schemas.microsoft.com/office/powerpoint/2010/main" val="336975625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BT Curve Headline" panose="020B0603020203020204" pitchFamily="34" charset="0"/>
        <a:ea typeface="+mn-ea"/>
        <a:cs typeface="+mn-cs"/>
      </a:defRPr>
    </a:lvl1pPr>
    <a:lvl2pPr marL="457200" algn="l" defTabSz="914400" rtl="0" eaLnBrk="1" latinLnBrk="0" hangingPunct="1">
      <a:defRPr sz="1200" kern="1200">
        <a:solidFill>
          <a:schemeClr val="tx1"/>
        </a:solidFill>
        <a:latin typeface="BT Curve Headline" panose="020B0603020203020204" pitchFamily="34" charset="0"/>
        <a:ea typeface="+mn-ea"/>
        <a:cs typeface="+mn-cs"/>
      </a:defRPr>
    </a:lvl2pPr>
    <a:lvl3pPr marL="914400" algn="l" defTabSz="914400" rtl="0" eaLnBrk="1" latinLnBrk="0" hangingPunct="1">
      <a:defRPr sz="1200" kern="1200">
        <a:solidFill>
          <a:schemeClr val="tx1"/>
        </a:solidFill>
        <a:latin typeface="BT Curve Headline" panose="020B0603020203020204" pitchFamily="34" charset="0"/>
        <a:ea typeface="+mn-ea"/>
        <a:cs typeface="+mn-cs"/>
      </a:defRPr>
    </a:lvl3pPr>
    <a:lvl4pPr marL="1371600" algn="l" defTabSz="914400" rtl="0" eaLnBrk="1" latinLnBrk="0" hangingPunct="1">
      <a:defRPr sz="1200" kern="1200">
        <a:solidFill>
          <a:schemeClr val="tx1"/>
        </a:solidFill>
        <a:latin typeface="BT Curve Headline" panose="020B0603020203020204" pitchFamily="34" charset="0"/>
        <a:ea typeface="+mn-ea"/>
        <a:cs typeface="+mn-cs"/>
      </a:defRPr>
    </a:lvl4pPr>
    <a:lvl5pPr marL="1828800" algn="l" defTabSz="914400" rtl="0" eaLnBrk="1" latinLnBrk="0" hangingPunct="1">
      <a:defRPr sz="1200" kern="1200">
        <a:solidFill>
          <a:schemeClr val="tx1"/>
        </a:solidFill>
        <a:latin typeface="BT Curve Headline" panose="020B0603020203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FA8611-4A80-8C00-208A-EC8F81998ED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C8F4A4-FB4B-0ACC-232D-59E5F3BA2B48}"/>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7A4CA2-82C1-4202-BE9A-2539117AC9BA}"/>
              </a:ext>
            </a:extLst>
          </p:cNvPr>
          <p:cNvSpPr>
            <a:spLocks noGrp="1"/>
          </p:cNvSpPr>
          <p:nvPr>
            <p:ph type="body" idx="1"/>
          </p:nvPr>
        </p:nvSpPr>
        <p:spPr/>
        <p:txBody>
          <a:bodyPr/>
          <a:lstStyle/>
          <a:p>
            <a:endParaRPr lang="en-GB"/>
          </a:p>
          <a:p>
            <a:r>
              <a:rPr lang="en-GB"/>
              <a:t>We also see a clear link between resourcing levels &amp; not only Customer Experience performance but also commercial success…</a:t>
            </a:r>
          </a:p>
          <a:p>
            <a:endParaRPr lang="en-GB"/>
          </a:p>
          <a:p>
            <a:r>
              <a:rPr lang="en-GB"/>
              <a:t>September NPS &amp; RISE v Trading spend %</a:t>
            </a:r>
          </a:p>
          <a:p>
            <a:r>
              <a:rPr lang="en-GB"/>
              <a:t>There is a clear upward trend – regions spending more on labour tend to have higher customer satisfaction.  </a:t>
            </a:r>
          </a:p>
          <a:p>
            <a:endParaRPr lang="en-GB"/>
          </a:p>
          <a:p>
            <a:r>
              <a:rPr lang="en-GB"/>
              <a:t>The data supports the potential for +14% NPS &amp; +15% RISE movement for stores that underspend if they move to 100% spend</a:t>
            </a:r>
          </a:p>
          <a:p>
            <a:endParaRPr lang="en-GB"/>
          </a:p>
          <a:p>
            <a:r>
              <a:rPr lang="en-GB"/>
              <a:t>September PAYM conversion</a:t>
            </a:r>
          </a:p>
          <a:p>
            <a:r>
              <a:rPr lang="en-GB"/>
              <a:t>Strong positive correlation – Regions with higher spend show significantly better conversion rates.</a:t>
            </a:r>
          </a:p>
          <a:p>
            <a:endParaRPr lang="en-GB"/>
          </a:p>
          <a:p>
            <a:endParaRPr lang="en-GB"/>
          </a:p>
          <a:p>
            <a:endParaRPr lang="en-GB"/>
          </a:p>
        </p:txBody>
      </p:sp>
    </p:spTree>
    <p:extLst>
      <p:ext uri="{BB962C8B-B14F-4D97-AF65-F5344CB8AC3E}">
        <p14:creationId xmlns:p14="http://schemas.microsoft.com/office/powerpoint/2010/main" val="9937408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028F66-FE6F-EA80-5592-8261AB334F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BAAFF65-E24C-9FC0-EA2A-E5E0C627A431}"/>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276C8D21-21BF-F4C7-0EA8-17D1DF586FA4}"/>
              </a:ext>
            </a:extLst>
          </p:cNvPr>
          <p:cNvSpPr>
            <a:spLocks noGrp="1"/>
          </p:cNvSpPr>
          <p:nvPr>
            <p:ph type="body" idx="1"/>
          </p:nvPr>
        </p:nvSpPr>
        <p:spPr/>
        <p:txBody>
          <a:bodyPr/>
          <a:lstStyle/>
          <a:p>
            <a:r>
              <a:rPr lang="en-GB"/>
              <a:t>Consumer Insights report scrutiny</a:t>
            </a:r>
          </a:p>
        </p:txBody>
      </p:sp>
    </p:spTree>
    <p:extLst>
      <p:ext uri="{BB962C8B-B14F-4D97-AF65-F5344CB8AC3E}">
        <p14:creationId xmlns:p14="http://schemas.microsoft.com/office/powerpoint/2010/main" val="39517692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DADE79-E0C9-54F7-112F-BFE9DB097B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683DF1-C62B-8D7D-2F2D-EA40BB550864}"/>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C4672936-87A7-47EF-F714-D6DAFB56560F}"/>
              </a:ext>
            </a:extLst>
          </p:cNvPr>
          <p:cNvSpPr>
            <a:spLocks noGrp="1"/>
          </p:cNvSpPr>
          <p:nvPr>
            <p:ph type="body" idx="1"/>
          </p:nvPr>
        </p:nvSpPr>
        <p:spPr/>
        <p:txBody>
          <a:bodyPr/>
          <a:lstStyle/>
          <a:p>
            <a:r>
              <a:rPr lang="en-GB"/>
              <a:t>When looking at HBB scenarios</a:t>
            </a:r>
          </a:p>
          <a:p>
            <a:endParaRPr lang="en-GB"/>
          </a:p>
          <a:p>
            <a:r>
              <a:rPr lang="en-GB"/>
              <a:t>Your Guide scores 5.1% higher &amp; Final reflections scores 5.9% higher – this could indicate a higher confidence level selling HBB.</a:t>
            </a:r>
          </a:p>
          <a:p>
            <a:endParaRPr lang="en-GB"/>
          </a:p>
          <a:p>
            <a:r>
              <a:rPr lang="en-GB"/>
              <a:t>Did the guide suggest relevant products &amp; services +10%</a:t>
            </a:r>
          </a:p>
          <a:p>
            <a:r>
              <a:rPr lang="en-GB"/>
              <a:t>Knowledgeable + 10%</a:t>
            </a:r>
          </a:p>
          <a:p>
            <a:r>
              <a:rPr lang="en-GB"/>
              <a:t>Confident &amp; Clear +8%.</a:t>
            </a:r>
          </a:p>
          <a:p>
            <a:endParaRPr lang="en-GB"/>
          </a:p>
          <a:p>
            <a:r>
              <a:rPr lang="en-GB"/>
              <a:t>Trust +10%</a:t>
            </a:r>
          </a:p>
          <a:p>
            <a:r>
              <a:rPr lang="en-GB"/>
              <a:t>Personal +10%</a:t>
            </a:r>
          </a:p>
        </p:txBody>
      </p:sp>
    </p:spTree>
    <p:extLst>
      <p:ext uri="{BB962C8B-B14F-4D97-AF65-F5344CB8AC3E}">
        <p14:creationId xmlns:p14="http://schemas.microsoft.com/office/powerpoint/2010/main" val="23253520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F40173-D080-4374-8464-F4372A0DB1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F1F4BF-F887-52CB-B37E-90AB47CB9F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380C4F-1236-0C8E-2C1C-C1C7AEF2607E}"/>
              </a:ext>
            </a:extLst>
          </p:cNvPr>
          <p:cNvSpPr>
            <a:spLocks noGrp="1"/>
          </p:cNvSpPr>
          <p:nvPr>
            <p:ph type="body" idx="1"/>
          </p:nvPr>
        </p:nvSpPr>
        <p:spPr/>
        <p:txBody>
          <a:bodyPr/>
          <a:lstStyle/>
          <a:p>
            <a:endParaRPr lang="en-GB"/>
          </a:p>
        </p:txBody>
      </p:sp>
    </p:spTree>
    <p:extLst>
      <p:ext uri="{BB962C8B-B14F-4D97-AF65-F5344CB8AC3E}">
        <p14:creationId xmlns:p14="http://schemas.microsoft.com/office/powerpoint/2010/main" val="19944804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01B01D-A2EF-A5F7-9685-D83C425F55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9C07CF-4104-3D95-1406-CE633CA7EBE0}"/>
              </a:ext>
            </a:extLst>
          </p:cNvPr>
          <p:cNvSpPr>
            <a:spLocks noGrp="1" noRot="1" noChangeAspect="1"/>
          </p:cNvSpPr>
          <p:nvPr>
            <p:ph type="sldImg"/>
          </p:nvPr>
        </p:nvSpPr>
        <p:spPr>
          <a:xfrm>
            <a:off x="381000" y="685800"/>
            <a:ext cx="6096000" cy="3429000"/>
          </a:xfrm>
        </p:spPr>
      </p:sp>
      <p:sp>
        <p:nvSpPr>
          <p:cNvPr id="3" name="Notes Placeholder 2">
            <a:extLst>
              <a:ext uri="{FF2B5EF4-FFF2-40B4-BE49-F238E27FC236}">
                <a16:creationId xmlns:a16="http://schemas.microsoft.com/office/drawing/2014/main" id="{EDBE738F-3624-8B16-0D5C-5CAC85E61E49}"/>
              </a:ext>
            </a:extLst>
          </p:cNvPr>
          <p:cNvSpPr>
            <a:spLocks noGrp="1"/>
          </p:cNvSpPr>
          <p:nvPr>
            <p:ph type="body" idx="1"/>
          </p:nvPr>
        </p:nvSpPr>
        <p:spPr/>
        <p:txBody>
          <a:bodyPr/>
          <a:lstStyle/>
          <a:p>
            <a:endParaRPr lang="en-GB"/>
          </a:p>
          <a:p>
            <a:r>
              <a:rPr lang="en-GB" sz="1200">
                <a:solidFill>
                  <a:schemeClr val="tx1"/>
                </a:solidFill>
              </a:rPr>
              <a:t>Franchise stores outperform Company owned stores across all PCG categories.</a:t>
            </a:r>
          </a:p>
          <a:p>
            <a:endParaRPr lang="en-GB" sz="1200">
              <a:solidFill>
                <a:schemeClr val="tx1"/>
              </a:solidFill>
            </a:endParaRPr>
          </a:p>
          <a:p>
            <a:r>
              <a:rPr lang="en-GB" sz="1200">
                <a:solidFill>
                  <a:schemeClr val="tx1"/>
                </a:solidFill>
              </a:rPr>
              <a:t>Overall +7.4%	    Welcome +5.7%     Build the Relationship +8.2%</a:t>
            </a:r>
          </a:p>
          <a:p>
            <a:endParaRPr lang="en-GB" sz="1200">
              <a:solidFill>
                <a:schemeClr val="tx1"/>
              </a:solidFill>
            </a:endParaRPr>
          </a:p>
          <a:p>
            <a:r>
              <a:rPr lang="en-GB" sz="1200">
                <a:solidFill>
                  <a:schemeClr val="tx1"/>
                </a:solidFill>
              </a:rPr>
              <a:t>With a focus on the Welcome, we see that Franchise are more consistent with acknowledging the Customer +8% as well as having shorter handover times on average +10%</a:t>
            </a:r>
          </a:p>
          <a:p>
            <a:endParaRPr lang="en-GB"/>
          </a:p>
        </p:txBody>
      </p:sp>
    </p:spTree>
    <p:extLst>
      <p:ext uri="{BB962C8B-B14F-4D97-AF65-F5344CB8AC3E}">
        <p14:creationId xmlns:p14="http://schemas.microsoft.com/office/powerpoint/2010/main" val="29711008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b="0" u="sng" dirty="0"/>
          </a:p>
        </p:txBody>
      </p:sp>
      <p:sp>
        <p:nvSpPr>
          <p:cNvPr id="4" name="Slide Number Placeholder 3"/>
          <p:cNvSpPr>
            <a:spLocks noGrp="1"/>
          </p:cNvSpPr>
          <p:nvPr>
            <p:ph type="sldNum" sz="quarter" idx="5"/>
          </p:nvPr>
        </p:nvSpPr>
        <p:spPr/>
        <p:txBody>
          <a:bodyPr/>
          <a:lstStyle/>
          <a:p>
            <a:fld id="{F3DEB4E9-D872-4CDA-B076-952C2F3CAE4F}" type="slidenum">
              <a:rPr lang="en-GB" smtClean="0"/>
              <a:pPr/>
              <a:t>6</a:t>
            </a:fld>
            <a:endParaRPr lang="en-GB"/>
          </a:p>
        </p:txBody>
      </p:sp>
    </p:spTree>
    <p:extLst>
      <p:ext uri="{BB962C8B-B14F-4D97-AF65-F5344CB8AC3E}">
        <p14:creationId xmlns:p14="http://schemas.microsoft.com/office/powerpoint/2010/main" val="14601067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EA3E0D-848D-2F07-2662-F337254E54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EF58AB-30D0-CFA9-E680-7DCA2BCB3E6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410D35-2653-F96D-7F0C-14E27F5C30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sz="1200" b="1" dirty="0"/>
          </a:p>
        </p:txBody>
      </p:sp>
      <p:sp>
        <p:nvSpPr>
          <p:cNvPr id="4" name="Slide Number Placeholder 3">
            <a:extLst>
              <a:ext uri="{FF2B5EF4-FFF2-40B4-BE49-F238E27FC236}">
                <a16:creationId xmlns:a16="http://schemas.microsoft.com/office/drawing/2014/main" id="{FA9540A2-22D1-6254-EA7F-A05A2FECB342}"/>
              </a:ext>
            </a:extLst>
          </p:cNvPr>
          <p:cNvSpPr>
            <a:spLocks noGrp="1"/>
          </p:cNvSpPr>
          <p:nvPr>
            <p:ph type="sldNum" sz="quarter" idx="5"/>
          </p:nvPr>
        </p:nvSpPr>
        <p:spPr/>
        <p:txBody>
          <a:bodyPr/>
          <a:lstStyle/>
          <a:p>
            <a:fld id="{F3DEB4E9-D872-4CDA-B076-952C2F3CAE4F}" type="slidenum">
              <a:rPr lang="en-GB" smtClean="0"/>
              <a:pPr/>
              <a:t>7</a:t>
            </a:fld>
            <a:endParaRPr lang="en-GB"/>
          </a:p>
        </p:txBody>
      </p:sp>
    </p:spTree>
    <p:extLst>
      <p:ext uri="{BB962C8B-B14F-4D97-AF65-F5344CB8AC3E}">
        <p14:creationId xmlns:p14="http://schemas.microsoft.com/office/powerpoint/2010/main" val="163062719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F3DEB4E9-D872-4CDA-B076-952C2F3CAE4F}" type="slidenum">
              <a:rPr lang="en-GB" smtClean="0"/>
              <a:pPr/>
              <a:t>8</a:t>
            </a:fld>
            <a:endParaRPr lang="en-GB"/>
          </a:p>
        </p:txBody>
      </p:sp>
    </p:spTree>
    <p:extLst>
      <p:ext uri="{BB962C8B-B14F-4D97-AF65-F5344CB8AC3E}">
        <p14:creationId xmlns:p14="http://schemas.microsoft.com/office/powerpoint/2010/main" val="13920649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810307-AF8D-7E70-02FA-3B248D63F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9D714D-2956-5FC5-F23B-03866F85E4B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7B368DA-C37F-C4F1-0F8B-EC34B8BBBC11}"/>
              </a:ext>
            </a:extLst>
          </p:cNvPr>
          <p:cNvSpPr>
            <a:spLocks noGrp="1"/>
          </p:cNvSpPr>
          <p:nvPr>
            <p:ph type="body" idx="1"/>
          </p:nvPr>
        </p:nvSpPr>
        <p:spPr/>
        <p:txBody>
          <a:bodyPr/>
          <a:lstStyle/>
          <a:p>
            <a:endParaRPr lang="en-GB" b="0" u="none" dirty="0"/>
          </a:p>
        </p:txBody>
      </p:sp>
      <p:sp>
        <p:nvSpPr>
          <p:cNvPr id="4" name="Slide Number Placeholder 3">
            <a:extLst>
              <a:ext uri="{FF2B5EF4-FFF2-40B4-BE49-F238E27FC236}">
                <a16:creationId xmlns:a16="http://schemas.microsoft.com/office/drawing/2014/main" id="{61998245-5DFA-757B-2849-5C30940960D6}"/>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35141108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114CF7-CD69-E90C-6E93-BFE5A3DF87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7CE47A-761A-54A7-42CA-DB6BBFD6C57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CE6D84-2A26-AECC-9FD3-DD911C1133CE}"/>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9591A471-C8C3-8653-304C-EF398FB3CDD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2797267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7F8C2-2228-38B8-BEB0-4F9F069849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2166171-DE89-7B9B-C34F-AE7A0FAA9F9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6A2883-A7C4-8E07-DE22-AEE4B4CFA03A}"/>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75E84C4E-8616-90F6-52FD-8C7A7BC639B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42663500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1AB33A-158A-EA40-E935-50077CC65A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E11AF6-E6A4-6854-23A6-C950A9033F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AD57844-06D1-59D6-9176-81A27953C16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7018FFB1-0437-6E29-922C-01E020ED3AC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407820774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C0CF6-7FF5-6E22-7F48-E2FE584059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8B977C-CE7E-F286-111C-DEF7FBDF6F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01DB16-107E-A9A8-210D-C829DBAFE8E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2AD24982-9EA7-5841-FC3C-EC01CC9A2902}"/>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322514579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14A19-5E94-4DBA-C5BA-431478DBE8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B801CB5-9F58-3091-3F16-BFA03E73667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1D9DFD-905F-CF91-F4C7-F35E9EAC9C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a:extLst>
              <a:ext uri="{FF2B5EF4-FFF2-40B4-BE49-F238E27FC236}">
                <a16:creationId xmlns:a16="http://schemas.microsoft.com/office/drawing/2014/main" id="{044DBFA5-934D-CCE4-D8F1-A813427299B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2034819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AF260B-190A-C9D8-671C-3B7955D26C0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84BA8-7E2A-A486-1A0C-E8133EA02D0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0CF8C6D-9738-1935-185A-6083EAAAF01F}"/>
              </a:ext>
            </a:extLst>
          </p:cNvPr>
          <p:cNvSpPr>
            <a:spLocks noGrp="1"/>
          </p:cNvSpPr>
          <p:nvPr>
            <p:ph type="body" idx="1"/>
          </p:nvPr>
        </p:nvSpPr>
        <p:spPr/>
        <p:txBody>
          <a:bodyPr/>
          <a:lstStyle/>
          <a:p>
            <a:r>
              <a:rPr lang="en-GB"/>
              <a:t>Worksheet for RLs to complete breakout</a:t>
            </a:r>
          </a:p>
        </p:txBody>
      </p:sp>
      <p:sp>
        <p:nvSpPr>
          <p:cNvPr id="4" name="Slide Number Placeholder 3">
            <a:extLst>
              <a:ext uri="{FF2B5EF4-FFF2-40B4-BE49-F238E27FC236}">
                <a16:creationId xmlns:a16="http://schemas.microsoft.com/office/drawing/2014/main" id="{05E6B3B4-FA3C-A1E9-DA97-6220ED8A54D1}"/>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3DEB4E9-D872-4CDA-B076-952C2F3CAE4F}" type="slidenum">
              <a:rPr kumimoji="0" lang="en-GB" sz="1200" b="0" i="0" u="none" strike="noStrike" kern="1200" cap="none" spc="0" normalizeH="0" baseline="0" noProof="0" smtClean="0">
                <a:ln>
                  <a:noFill/>
                </a:ln>
                <a:solidFill>
                  <a:prstClr val="black"/>
                </a:solidFill>
                <a:effectLst/>
                <a:uLnTx/>
                <a:uFillTx/>
                <a:latin typeface="BT Curve Headline" panose="020B0603020203020204"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a:ln>
                <a:noFill/>
              </a:ln>
              <a:solidFill>
                <a:prstClr val="black"/>
              </a:solidFill>
              <a:effectLst/>
              <a:uLnTx/>
              <a:uFillTx/>
              <a:latin typeface="BT Curve Headline" panose="020B0603020203020204" pitchFamily="34" charset="0"/>
              <a:ea typeface="+mn-ea"/>
              <a:cs typeface="+mn-cs"/>
            </a:endParaRPr>
          </a:p>
        </p:txBody>
      </p:sp>
    </p:spTree>
    <p:extLst>
      <p:ext uri="{BB962C8B-B14F-4D97-AF65-F5344CB8AC3E}">
        <p14:creationId xmlns:p14="http://schemas.microsoft.com/office/powerpoint/2010/main" val="134119799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7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9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9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9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0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0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0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2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4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14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4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2.xml"/></Relationships>
</file>

<file path=ppt/slideLayouts/_rels/slideLayout14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14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145.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46.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1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0.png"/><Relationship Id="rId1" Type="http://schemas.openxmlformats.org/officeDocument/2006/relationships/slideMaster" Target="../slideMasters/slideMaster2.xml"/></Relationships>
</file>

<file path=ppt/slideLayouts/_rels/slideLayout14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149.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Master" Target="../slideMasters/slideMaster2.xml"/></Relationships>
</file>

<file path=ppt/slideLayouts/_rels/slideLayout15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1.png"/><Relationship Id="rId1" Type="http://schemas.openxmlformats.org/officeDocument/2006/relationships/slideMaster" Target="../slideMasters/slideMaster2.xml"/></Relationships>
</file>

<file path=ppt/slideLayouts/_rels/slideLayout1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5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15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Master" Target="../slideMasters/slideMaster2.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15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15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159.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Master" Target="../slideMasters/slideMaster2.xml"/></Relationships>
</file>

<file path=ppt/slideLayouts/_rels/slideLayout160.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Master" Target="../slideMasters/slideMaster2.xml"/></Relationships>
</file>

<file path=ppt/slideLayouts/_rels/slideLayout161.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Master" Target="../slideMasters/slideMaster2.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2.xml"/></Relationships>
</file>

<file path=ppt/slideLayouts/_rels/slideLayout164.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Master" Target="../slideMasters/slideMaster2.xml"/></Relationships>
</file>

<file path=ppt/slideLayouts/_rels/slideLayout16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169.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Master" Target="../slideMasters/slideMaster2.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2.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Master" Target="../slideMasters/slideMaster2.xml"/></Relationships>
</file>

<file path=ppt/slideLayouts/_rels/slideLayout17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Master" Target="../slideMasters/slideMaster2.xml"/></Relationships>
</file>

<file path=ppt/slideLayouts/_rels/slideLayout17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17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17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48.png"/><Relationship Id="rId1" Type="http://schemas.openxmlformats.org/officeDocument/2006/relationships/slideMaster" Target="../slideMasters/slideMaster2.xml"/></Relationships>
</file>

<file path=ppt/slideLayouts/_rels/slideLayout177.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Master" Target="../slideMasters/slideMaster2.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8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8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18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18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3.xml.rels><?xml version="1.0" encoding="UTF-8" standalone="yes"?>
<Relationships xmlns="http://schemas.openxmlformats.org/package/2006/relationships"><Relationship Id="rId3" Type="http://schemas.openxmlformats.org/officeDocument/2006/relationships/image" Target="../media/image51.svg"/><Relationship Id="rId2" Type="http://schemas.openxmlformats.org/officeDocument/2006/relationships/image" Target="../media/image50.png"/><Relationship Id="rId1" Type="http://schemas.openxmlformats.org/officeDocument/2006/relationships/slideMaster" Target="../slideMasters/slideMaster2.xml"/></Relationships>
</file>

<file path=ppt/slideLayouts/_rels/slideLayout194.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7.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19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52.png"/><Relationship Id="rId1" Type="http://schemas.openxmlformats.org/officeDocument/2006/relationships/slideMaster" Target="../slideMasters/slideMaster2.xml"/></Relationships>
</file>

<file path=ppt/slideLayouts/_rels/slideLayout199.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_rels/slideLayout20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53.png"/><Relationship Id="rId1" Type="http://schemas.openxmlformats.org/officeDocument/2006/relationships/slideMaster" Target="../slideMasters/slideMaster2.xml"/></Relationships>
</file>

<file path=ppt/slideLayouts/_rels/slideLayout20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Master" Target="../slideMasters/slideMaster2.xml"/></Relationships>
</file>

<file path=ppt/slideLayouts/_rels/slideLayout203.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Master" Target="../slideMasters/slideMaster2.xml"/></Relationships>
</file>

<file path=ppt/slideLayouts/_rels/slideLayout204.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Master" Target="../slideMasters/slideMaster2.xml"/></Relationships>
</file>

<file path=ppt/slideLayouts/_rels/slideLayout205.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Master" Target="../slideMasters/slideMaster2.xml"/></Relationships>
</file>

<file path=ppt/slideLayouts/_rels/slideLayout206.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Master" Target="../slideMasters/slideMaster2.xml"/></Relationships>
</file>

<file path=ppt/slideLayouts/_rels/slideLayout207.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Master" Target="../slideMasters/slideMaster2.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Master" Target="../slideMasters/slideMaster2.xml"/></Relationships>
</file>

<file path=ppt/slideLayouts/_rels/slideLayout210.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60.png"/><Relationship Id="rId1" Type="http://schemas.openxmlformats.org/officeDocument/2006/relationships/slideMaster" Target="../slideMasters/slideMaster2.xml"/></Relationships>
</file>

<file path=ppt/slideLayouts/_rels/slideLayout2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1.png"/><Relationship Id="rId1" Type="http://schemas.openxmlformats.org/officeDocument/2006/relationships/slideMaster" Target="../slideMasters/slideMaster2.xml"/></Relationships>
</file>

<file path=ppt/slideLayouts/_rels/slideLayout212.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Master" Target="../slideMasters/slideMaster2.xml"/></Relationships>
</file>

<file path=ppt/slideLayouts/_rels/slideLayout213.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Master" Target="../slideMasters/slideMaster2.xml"/></Relationships>
</file>

<file path=ppt/slideLayouts/_rels/slideLayout214.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Master" Target="../slideMasters/slideMaster2.xml"/></Relationships>
</file>

<file path=ppt/slideLayouts/_rels/slideLayout215.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Master" Target="../slideMasters/slideMaster2.xml"/></Relationships>
</file>

<file path=ppt/slideLayouts/_rels/slideLayout21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2.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0.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Master" Target="../slideMasters/slideMaster2.xml"/><Relationship Id="rId1" Type="http://schemas.openxmlformats.org/officeDocument/2006/relationships/tags" Target="../tags/tag1.xml"/><Relationship Id="rId4" Type="http://schemas.openxmlformats.org/officeDocument/2006/relationships/image" Target="../media/image64.emf"/></Relationships>
</file>

<file path=ppt/slideLayouts/_rels/slideLayout22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22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Master" Target="../slideMasters/slideMaster2.xml"/></Relationships>
</file>

<file path=ppt/slideLayouts/_rels/slideLayout22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6.png"/><Relationship Id="rId1" Type="http://schemas.openxmlformats.org/officeDocument/2006/relationships/slideMaster" Target="../slideMasters/slideMaster2.xml"/></Relationships>
</file>

<file path=ppt/slideLayouts/_rels/slideLayout224.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Master" Target="../slideMasters/slideMaster2.xml"/></Relationships>
</file>

<file path=ppt/slideLayouts/_rels/slideLayout22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67.png"/><Relationship Id="rId1" Type="http://schemas.openxmlformats.org/officeDocument/2006/relationships/slideMaster" Target="../slideMasters/slideMaster2.xml"/></Relationships>
</file>

<file path=ppt/slideLayouts/_rels/slideLayout22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Master" Target="../slideMasters/slideMaster2.xml"/></Relationships>
</file>

<file path=ppt/slideLayouts/_rels/slideLayout2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8.png"/><Relationship Id="rId1" Type="http://schemas.openxmlformats.org/officeDocument/2006/relationships/slideMaster" Target="../slideMasters/slideMaster2.xml"/></Relationships>
</file>

<file path=ppt/slideLayouts/_rels/slideLayout22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Master" Target="../slideMasters/slideMaster2.xml"/></Relationships>
</file>

<file path=ppt/slideLayouts/_rels/slideLayout2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23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23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Master" Target="../slideMasters/slideMaster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1.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2.xml"/><Relationship Id="rId4" Type="http://schemas.openxmlformats.org/officeDocument/2006/relationships/image" Target="../media/image70.emf"/></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3.xml.rels><?xml version="1.0" encoding="UTF-8" standalone="yes"?>
<Relationships xmlns="http://schemas.openxmlformats.org/package/2006/relationships"><Relationship Id="rId3" Type="http://schemas.openxmlformats.org/officeDocument/2006/relationships/image" Target="../media/image72.svg"/><Relationship Id="rId2" Type="http://schemas.openxmlformats.org/officeDocument/2006/relationships/image" Target="../media/image71.png"/><Relationship Id="rId1" Type="http://schemas.openxmlformats.org/officeDocument/2006/relationships/slideMaster" Target="../slideMasters/slideMaster2.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7.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slideMaster" Target="../slideMasters/slideMaster2.xml"/><Relationship Id="rId1" Type="http://schemas.openxmlformats.org/officeDocument/2006/relationships/tags" Target="../tags/tag3.xml"/><Relationship Id="rId4" Type="http://schemas.openxmlformats.org/officeDocument/2006/relationships/image" Target="../media/image70.emf"/></Relationships>
</file>

<file path=ppt/slideLayouts/_rels/slideLayout24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3.xml.rels><?xml version="1.0" encoding="UTF-8" standalone="yes"?>
<Relationships xmlns="http://schemas.openxmlformats.org/package/2006/relationships"><Relationship Id="rId8" Type="http://schemas.openxmlformats.org/officeDocument/2006/relationships/oleObject" Target="../embeddings/oleObject4.bin"/><Relationship Id="rId3" Type="http://schemas.openxmlformats.org/officeDocument/2006/relationships/tags" Target="../tags/tag6.xml"/><Relationship Id="rId7" Type="http://schemas.openxmlformats.org/officeDocument/2006/relationships/image" Target="../media/image64.emf"/><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oleObject" Target="../embeddings/oleObject3.bin"/><Relationship Id="rId5" Type="http://schemas.openxmlformats.org/officeDocument/2006/relationships/slideMaster" Target="../slideMasters/slideMaster2.xml"/><Relationship Id="rId4" Type="http://schemas.openxmlformats.org/officeDocument/2006/relationships/tags" Target="../tags/tag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995474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a:srcRect t="6788" b="6788"/>
          <a:stretch/>
        </p:blipFill>
        <p:spPr>
          <a:xfrm>
            <a:off x="3817787"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916078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3693428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a:srcRect t="6788" b="6788"/>
          <a:stretch/>
        </p:blipFill>
        <p:spPr>
          <a:xfrm>
            <a:off x="3820943"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388961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Quote - Aqua">
    <p:bg>
      <p:bgPr>
        <a:solidFill>
          <a:schemeClr val="accent1"/>
        </a:solidFill>
        <a:effectLst/>
      </p:bgPr>
    </p:bg>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188D8747-965A-DFB9-6DF8-9D469ECA03C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0" name="Text Placeholder 4">
            <a:extLst>
              <a:ext uri="{FF2B5EF4-FFF2-40B4-BE49-F238E27FC236}">
                <a16:creationId xmlns:a16="http://schemas.microsoft.com/office/drawing/2014/main" id="{7FFA5930-E2EC-A8E4-299B-D579D1FBC478}"/>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1826077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guide id="3" pos="302" userDrawn="1">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Quote - Yellow">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a:solidFill>
                <a:schemeClr val="accent1"/>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2" name="Title 15">
            <a:extLst>
              <a:ext uri="{FF2B5EF4-FFF2-40B4-BE49-F238E27FC236}">
                <a16:creationId xmlns:a16="http://schemas.microsoft.com/office/drawing/2014/main" id="{F01EC0AF-A211-354F-FBB6-DF83CA406D4C}"/>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BE395C22-DD23-11BF-7823-62BA3C648DD2}"/>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6533240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79553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Quote - Black">
    <p:bg>
      <p:bgPr>
        <a:solidFill>
          <a:schemeClr val="tx1"/>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975202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 White + Black Text">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8BEE3E28-0F34-DA15-368F-33856953A7CF}"/>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7F0A58DF-CD0D-9EC2-BBE5-CC5D8A146BC1}"/>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6050184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Quote - Yellow + Black Text">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2" name="Title 15">
            <a:extLst>
              <a:ext uri="{FF2B5EF4-FFF2-40B4-BE49-F238E27FC236}">
                <a16:creationId xmlns:a16="http://schemas.microsoft.com/office/drawing/2014/main" id="{5A98810B-0ED8-B256-C7ED-512E44E4455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CF3EBDEA-47CA-5EF7-CEAC-B8C36C8D965A}"/>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060199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Divider - Aqua">
    <p:bg>
      <p:bgPr>
        <a:solidFill>
          <a:schemeClr val="accent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9495929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a:srcRect t="6788" b="6788"/>
          <a:stretch/>
        </p:blipFill>
        <p:spPr>
          <a:xfrm>
            <a:off x="3817787"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554830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Divider - Yellow">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a:solidFill>
                <a:schemeClr val="accent1"/>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Tree>
    <p:extLst>
      <p:ext uri="{BB962C8B-B14F-4D97-AF65-F5344CB8AC3E}">
        <p14:creationId xmlns:p14="http://schemas.microsoft.com/office/powerpoint/2010/main" val="565116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a:srcRect t="6788" b="6788"/>
          <a:stretch/>
        </p:blipFill>
        <p:spPr>
          <a:xfrm>
            <a:off x="3820943"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25829845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1627903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247095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Divider - White + Black Text">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570934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vider - Yellow + Black Text">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39953163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object 6">
            <a:extLst>
              <a:ext uri="{FF2B5EF4-FFF2-40B4-BE49-F238E27FC236}">
                <a16:creationId xmlns:a16="http://schemas.microsoft.com/office/drawing/2014/main" id="{D7F7BDBE-A9CC-4CFB-1BD9-D3B5F9952166}"/>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6" name="Footer Placeholder 1">
            <a:extLst>
              <a:ext uri="{FF2B5EF4-FFF2-40B4-BE49-F238E27FC236}">
                <a16:creationId xmlns:a16="http://schemas.microsoft.com/office/drawing/2014/main" id="{93ECCCE9-AC2B-0F00-D403-740905183AE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4099520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23000673-552C-3593-0CED-9632E1158511}"/>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F7583BE5-25D9-A41A-6D72-EC2ABEFDA3E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2914991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Copy and Image - 01">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9369" y="0"/>
            <a:ext cx="6092631" cy="6858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7" name="Footer Placeholder 1">
            <a:extLst>
              <a:ext uri="{FF2B5EF4-FFF2-40B4-BE49-F238E27FC236}">
                <a16:creationId xmlns:a16="http://schemas.microsoft.com/office/drawing/2014/main" id="{AC0DE828-35A5-09F0-DE08-3A1BE70600A5}"/>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578731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Copy and Image - 02">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6002" y="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096002" y="342900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8" name="Footer Placeholder 1">
            <a:extLst>
              <a:ext uri="{FF2B5EF4-FFF2-40B4-BE49-F238E27FC236}">
                <a16:creationId xmlns:a16="http://schemas.microsoft.com/office/drawing/2014/main" id="{10487946-1834-A52B-14C8-9FF17169A22B}"/>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3837650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Copy and Image - 04">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6587652"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379988"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218523"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8" name="Picture Placeholder 6">
            <a:extLst>
              <a:ext uri="{FF2B5EF4-FFF2-40B4-BE49-F238E27FC236}">
                <a16:creationId xmlns:a16="http://schemas.microsoft.com/office/drawing/2014/main" id="{1DCA05AA-F037-0255-5FC4-E62691A83D35}"/>
              </a:ext>
            </a:extLst>
          </p:cNvPr>
          <p:cNvSpPr>
            <a:spLocks noGrp="1"/>
          </p:cNvSpPr>
          <p:nvPr>
            <p:ph type="pic" sz="quarter" idx="15"/>
          </p:nvPr>
        </p:nvSpPr>
        <p:spPr>
          <a:xfrm>
            <a:off x="379988"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9" name="Picture Placeholder 6">
            <a:extLst>
              <a:ext uri="{FF2B5EF4-FFF2-40B4-BE49-F238E27FC236}">
                <a16:creationId xmlns:a16="http://schemas.microsoft.com/office/drawing/2014/main" id="{CC379A2F-45F8-3AF6-159A-6E02DEA4DD6F}"/>
              </a:ext>
            </a:extLst>
          </p:cNvPr>
          <p:cNvSpPr>
            <a:spLocks noGrp="1"/>
          </p:cNvSpPr>
          <p:nvPr>
            <p:ph type="pic" sz="quarter" idx="16"/>
          </p:nvPr>
        </p:nvSpPr>
        <p:spPr>
          <a:xfrm>
            <a:off x="6218523"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1" name="Footer Placeholder 1">
            <a:extLst>
              <a:ext uri="{FF2B5EF4-FFF2-40B4-BE49-F238E27FC236}">
                <a16:creationId xmlns:a16="http://schemas.microsoft.com/office/drawing/2014/main" id="{016B559C-9181-3ACD-725C-65C528CDDE7E}"/>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960331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Image - Full">
    <p:bg>
      <p:bgPr>
        <a:solidFill>
          <a:schemeClr val="bg1"/>
        </a:solidFill>
        <a:effectLst/>
      </p:bgPr>
    </p:bg>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5B249E21-369E-8BD7-1BD5-39ECDA427FD5}"/>
              </a:ext>
            </a:extLst>
          </p:cNvPr>
          <p:cNvSpPr>
            <a:spLocks noGrp="1"/>
          </p:cNvSpPr>
          <p:nvPr>
            <p:ph type="pic" sz="quarter" idx="13"/>
          </p:nvPr>
        </p:nvSpPr>
        <p:spPr>
          <a:xfrm>
            <a:off x="4864" y="4763"/>
            <a:ext cx="12187136" cy="6858000"/>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469F48BF-86DE-D67B-FE76-6EFDDDA444B4}"/>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A8BF162-3657-3541-9F05-446CF92E79B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1158252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463666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5719469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7837849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a:srcRect t="6788" b="6788"/>
          <a:stretch/>
        </p:blipFill>
        <p:spPr>
          <a:xfrm>
            <a:off x="3817787"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8848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a:srcRect t="6788" b="6788"/>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7019876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7517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a:srcRect t="6788" b="6788"/>
          <a:stretch/>
        </p:blipFill>
        <p:spPr>
          <a:xfrm>
            <a:off x="3820943"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101814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70110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 - Aqua">
    <p:bg>
      <p:bgPr>
        <a:solidFill>
          <a:schemeClr val="accent1"/>
        </a:solidFill>
        <a:effectLst/>
      </p:bgPr>
    </p:bg>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188D8747-965A-DFB9-6DF8-9D469ECA03C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0" name="Text Placeholder 4">
            <a:extLst>
              <a:ext uri="{FF2B5EF4-FFF2-40B4-BE49-F238E27FC236}">
                <a16:creationId xmlns:a16="http://schemas.microsoft.com/office/drawing/2014/main" id="{7FFA5930-E2EC-A8E4-299B-D579D1FBC478}"/>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730258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ote - Yellow">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a:solidFill>
                <a:schemeClr val="accent1"/>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2" name="Title 15">
            <a:extLst>
              <a:ext uri="{FF2B5EF4-FFF2-40B4-BE49-F238E27FC236}">
                <a16:creationId xmlns:a16="http://schemas.microsoft.com/office/drawing/2014/main" id="{F01EC0AF-A211-354F-FBB6-DF83CA406D4C}"/>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BE395C22-DD23-11BF-7823-62BA3C648DD2}"/>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79158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24557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3437564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31917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361534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1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166674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45385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6810021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077678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_Quote - Aqua">
    <p:bg>
      <p:bgPr>
        <a:solidFill>
          <a:schemeClr val="accent1"/>
        </a:solidFill>
        <a:effectLst/>
      </p:bgPr>
    </p:bg>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188D8747-965A-DFB9-6DF8-9D469ECA03C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0" name="Text Placeholder 4">
            <a:extLst>
              <a:ext uri="{FF2B5EF4-FFF2-40B4-BE49-F238E27FC236}">
                <a16:creationId xmlns:a16="http://schemas.microsoft.com/office/drawing/2014/main" id="{7FFA5930-E2EC-A8E4-299B-D579D1FBC478}"/>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928431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Quote - Yellow">
    <p:bg>
      <p:bgPr>
        <a:solidFill>
          <a:schemeClr val="accent2"/>
        </a:solidFill>
        <a:effectLst/>
      </p:bgPr>
    </p:bg>
    <p:spTree>
      <p:nvGrpSpPr>
        <p:cNvPr id="1" name=""/>
        <p:cNvGrpSpPr/>
        <p:nvPr/>
      </p:nvGrpSpPr>
      <p:grpSpPr>
        <a:xfrm>
          <a:off x="0" y="0"/>
          <a:ext cx="0" cy="0"/>
          <a:chOff x="0" y="0"/>
          <a:chExt cx="0" cy="0"/>
        </a:xfrm>
      </p:grpSpPr>
      <p:sp>
        <p:nvSpPr>
          <p:cNvPr id="2" name="Title 15">
            <a:extLst>
              <a:ext uri="{FF2B5EF4-FFF2-40B4-BE49-F238E27FC236}">
                <a16:creationId xmlns:a16="http://schemas.microsoft.com/office/drawing/2014/main" id="{F01EC0AF-A211-354F-FBB6-DF83CA406D4C}"/>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BE395C22-DD23-11BF-7823-62BA3C648DD2}"/>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394175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Quote - White">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8123068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Quote - Black">
    <p:bg>
      <p:bgPr>
        <a:solidFill>
          <a:schemeClr val="tx1"/>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1"/>
                </a:solidFill>
                <a:latin typeface="+mn-lt"/>
                <a:cs typeface="BT Curve Headline" panose="020B0603020203020204" pitchFamily="34" charset="0"/>
              </a:rPr>
              <a:pPr marL="23104">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2135694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Quote - White + Black Text">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id="{8181AB5A-FC54-48E2-8C31-72822EC0928D}"/>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8BEE3E28-0F34-DA15-368F-33856953A7CF}"/>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7F0A58DF-CD0D-9EC2-BBE5-CC5D8A146BC1}"/>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954616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Quote - Yellow + Black Text">
    <p:bg>
      <p:bgPr>
        <a:solidFill>
          <a:schemeClr val="accent2"/>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2" name="Title 15">
            <a:extLst>
              <a:ext uri="{FF2B5EF4-FFF2-40B4-BE49-F238E27FC236}">
                <a16:creationId xmlns:a16="http://schemas.microsoft.com/office/drawing/2014/main" id="{5A98810B-0ED8-B256-C7ED-512E44E4455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CF3EBDEA-47CA-5EF7-CEAC-B8C36C8D965A}"/>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3616745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a:srcRect t="6788" b="6788"/>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224005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88" b="6788"/>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877718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Divider - Aqua">
    <p:bg>
      <p:bgPr>
        <a:solidFill>
          <a:schemeClr val="accent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10182503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2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a:srcRect t="6788" b="6788"/>
          <a:stretch/>
        </p:blipFill>
        <p:spPr>
          <a:xfrm>
            <a:off x="3817787"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749692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3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3" y="6219862"/>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09" y="292610"/>
            <a:ext cx="643427"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49" y="2782420"/>
            <a:ext cx="11178459"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49" y="3961897"/>
            <a:ext cx="10515059"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37" marR="0" lvl="0" indent="-277237" defTabSz="554473"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774520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1_Quote - White">
    <p:bg>
      <p:bgPr>
        <a:solidFill>
          <a:schemeClr val="bg1"/>
        </a:solidFill>
        <a:effectLst/>
      </p:bgPr>
    </p:bg>
    <p:spTree>
      <p:nvGrpSpPr>
        <p:cNvPr id="1" name=""/>
        <p:cNvGrpSpPr/>
        <p:nvPr/>
      </p:nvGrpSpPr>
      <p:grpSpPr>
        <a:xfrm>
          <a:off x="0" y="0"/>
          <a:ext cx="0" cy="0"/>
          <a:chOff x="0" y="0"/>
          <a:chExt cx="0" cy="0"/>
        </a:xfrm>
      </p:grpSpPr>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9" y="1495336"/>
            <a:ext cx="7952479" cy="493213"/>
          </a:xfrm>
          <a:prstGeom prst="rect">
            <a:avLst/>
          </a:prstGeom>
        </p:spPr>
        <p:txBody>
          <a:bodyPr anchor="b"/>
          <a:lstStyle>
            <a:lvl1pPr algn="l">
              <a:defRPr kumimoji="0" lang="en-GB" sz="2400" b="0" i="0" u="none" strike="noStrike" kern="0" cap="none" spc="-7"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9"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37"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73"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1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44"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2717568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1_Quote - Black">
    <p:bg>
      <p:bgPr>
        <a:solidFill>
          <a:schemeClr val="tx1"/>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8" y="6309494"/>
            <a:ext cx="193687" cy="161793"/>
          </a:xfrm>
          <a:prstGeom prst="rect">
            <a:avLst/>
          </a:prstGeom>
        </p:spPr>
        <p:txBody>
          <a:bodyPr vert="horz" wrap="square" lIns="0" tIns="7701" rIns="0" bIns="0" rtlCol="0">
            <a:spAutoFit/>
          </a:bodyPr>
          <a:lstStyle/>
          <a:p>
            <a:pPr marL="23102">
              <a:spcBef>
                <a:spcPts val="61"/>
              </a:spcBef>
            </a:pPr>
            <a:fld id="{81D60167-4931-47E6-BA6A-407CBD079E47}" type="slidenum">
              <a:rPr sz="1001" spc="-15" dirty="0">
                <a:solidFill>
                  <a:schemeClr val="bg1"/>
                </a:solidFill>
                <a:latin typeface="+mn-lt"/>
                <a:cs typeface="BT Curve Headline" panose="020B0603020203020204" pitchFamily="34" charset="0"/>
              </a:rPr>
              <a:pPr marL="23102">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9" y="1495336"/>
            <a:ext cx="7952479" cy="493213"/>
          </a:xfrm>
          <a:prstGeom prst="rect">
            <a:avLst/>
          </a:prstGeom>
        </p:spPr>
        <p:txBody>
          <a:bodyPr anchor="b"/>
          <a:lstStyle>
            <a:lvl1pPr algn="l">
              <a:defRPr kumimoji="0" lang="en-GB" sz="2400" b="0" i="0" u="none" strike="noStrike" kern="0" cap="none" spc="-7"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9"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37"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73"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1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44"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4627172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9" y="309777"/>
            <a:ext cx="11392129" cy="1039875"/>
          </a:xfrm>
          <a:prstGeom prst="rect">
            <a:avLst/>
          </a:prstGeom>
        </p:spPr>
        <p:txBody>
          <a:bodyPr anchor="ctr"/>
          <a:lstStyle>
            <a:lvl1pPr algn="l" defTabSz="554473"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9" y="1519083"/>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3"/>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object 6">
            <a:extLst>
              <a:ext uri="{FF2B5EF4-FFF2-40B4-BE49-F238E27FC236}">
                <a16:creationId xmlns:a16="http://schemas.microsoft.com/office/drawing/2014/main" id="{D7F7BDBE-A9CC-4CFB-1BD9-D3B5F9952166}"/>
              </a:ext>
            </a:extLst>
          </p:cNvPr>
          <p:cNvSpPr txBox="1"/>
          <p:nvPr userDrawn="1"/>
        </p:nvSpPr>
        <p:spPr>
          <a:xfrm>
            <a:off x="390098" y="6309494"/>
            <a:ext cx="193687" cy="161793"/>
          </a:xfrm>
          <a:prstGeom prst="rect">
            <a:avLst/>
          </a:prstGeom>
        </p:spPr>
        <p:txBody>
          <a:bodyPr vert="horz" wrap="square" lIns="0" tIns="7701" rIns="0" bIns="0" rtlCol="0">
            <a:spAutoFit/>
          </a:bodyPr>
          <a:lstStyle/>
          <a:p>
            <a:pPr marL="23102">
              <a:spcBef>
                <a:spcPts val="61"/>
              </a:spcBef>
            </a:pPr>
            <a:fld id="{81D60167-4931-47E6-BA6A-407CBD079E47}" type="slidenum">
              <a:rPr sz="1001" spc="-15" dirty="0">
                <a:solidFill>
                  <a:schemeClr val="tx1"/>
                </a:solidFill>
                <a:latin typeface="+mn-lt"/>
                <a:cs typeface="BT Curve Headline" panose="020B0603020203020204" pitchFamily="34" charset="0"/>
              </a:rPr>
              <a:pPr marL="23102">
                <a:spcBef>
                  <a:spcPts val="61"/>
                </a:spcBef>
              </a:pPr>
              <a:t>‹#›</a:t>
            </a:fld>
            <a:endParaRPr sz="1001">
              <a:solidFill>
                <a:schemeClr val="tx1"/>
              </a:solidFill>
              <a:latin typeface="+mn-lt"/>
              <a:cs typeface="BT Curve Headline" panose="020B0603020203020204" pitchFamily="34" charset="0"/>
            </a:endParaRPr>
          </a:p>
        </p:txBody>
      </p:sp>
      <p:sp>
        <p:nvSpPr>
          <p:cNvPr id="16" name="Footer Placeholder 1">
            <a:extLst>
              <a:ext uri="{FF2B5EF4-FFF2-40B4-BE49-F238E27FC236}">
                <a16:creationId xmlns:a16="http://schemas.microsoft.com/office/drawing/2014/main" id="{93ECCCE9-AC2B-0F00-D403-740905183AE3}"/>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421056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4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1" y="6219861"/>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09" y="292609"/>
            <a:ext cx="643427"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49" y="2782419"/>
            <a:ext cx="11178459"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49" y="3961897"/>
            <a:ext cx="10515059"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44" marR="0" lvl="0" indent="-277244" defTabSz="554486"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4027416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_Quote - White">
    <p:bg>
      <p:bgPr>
        <a:solidFill>
          <a:schemeClr val="bg1"/>
        </a:solidFill>
        <a:effectLst/>
      </p:bgPr>
    </p:bg>
    <p:spTree>
      <p:nvGrpSpPr>
        <p:cNvPr id="1" name=""/>
        <p:cNvGrpSpPr/>
        <p:nvPr/>
      </p:nvGrpSpPr>
      <p:grpSpPr>
        <a:xfrm>
          <a:off x="0" y="0"/>
          <a:ext cx="0" cy="0"/>
          <a:chOff x="0" y="0"/>
          <a:chExt cx="0" cy="0"/>
        </a:xfrm>
      </p:grpSpPr>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7" y="1495335"/>
            <a:ext cx="7952479" cy="493213"/>
          </a:xfrm>
          <a:prstGeom prst="rect">
            <a:avLst/>
          </a:prstGeom>
        </p:spPr>
        <p:txBody>
          <a:bodyPr anchor="b"/>
          <a:lstStyle>
            <a:lvl1pPr algn="l">
              <a:defRPr kumimoji="0" lang="en-GB" sz="2400" b="0" i="0" u="none" strike="noStrike" kern="0" cap="none" spc="-7"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7"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44"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86"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3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72"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010164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Quote - Black">
    <p:bg>
      <p:bgPr>
        <a:solidFill>
          <a:schemeClr val="tx1"/>
        </a:solidFill>
        <a:effectLst/>
      </p:bgPr>
    </p:bg>
    <p:spTree>
      <p:nvGrpSpPr>
        <p:cNvPr id="1" name=""/>
        <p:cNvGrpSpPr/>
        <p:nvPr/>
      </p:nvGrpSpPr>
      <p:grpSpPr>
        <a:xfrm>
          <a:off x="0" y="0"/>
          <a:ext cx="0" cy="0"/>
          <a:chOff x="0" y="0"/>
          <a:chExt cx="0" cy="0"/>
        </a:xfrm>
      </p:grpSpPr>
      <p:sp>
        <p:nvSpPr>
          <p:cNvPr id="15" name="object 6">
            <a:extLst>
              <a:ext uri="{FF2B5EF4-FFF2-40B4-BE49-F238E27FC236}">
                <a16:creationId xmlns:a16="http://schemas.microsoft.com/office/drawing/2014/main" id="{4BAC2D31-2700-EBE7-EC2B-3A2EEF406C2C}"/>
              </a:ext>
            </a:extLst>
          </p:cNvPr>
          <p:cNvSpPr txBox="1"/>
          <p:nvPr userDrawn="1"/>
        </p:nvSpPr>
        <p:spPr>
          <a:xfrm>
            <a:off x="390097" y="6309493"/>
            <a:ext cx="193687" cy="161793"/>
          </a:xfrm>
          <a:prstGeom prst="rect">
            <a:avLst/>
          </a:prstGeom>
        </p:spPr>
        <p:txBody>
          <a:bodyPr vert="horz" wrap="square" lIns="0" tIns="7701" rIns="0" bIns="0" rtlCol="0">
            <a:spAutoFit/>
          </a:bodyPr>
          <a:lstStyle/>
          <a:p>
            <a:pPr marL="23103">
              <a:spcBef>
                <a:spcPts val="61"/>
              </a:spcBef>
            </a:pPr>
            <a:fld id="{81D60167-4931-47E6-BA6A-407CBD079E47}" type="slidenum">
              <a:rPr sz="1001" spc="-15" dirty="0">
                <a:solidFill>
                  <a:schemeClr val="bg1"/>
                </a:solidFill>
                <a:latin typeface="+mn-lt"/>
                <a:cs typeface="BT Curve Headline" panose="020B0603020203020204" pitchFamily="34" charset="0"/>
              </a:rPr>
              <a:pPr marL="23103">
                <a:spcBef>
                  <a:spcPts val="61"/>
                </a:spcBef>
              </a:pPr>
              <a:t>‹#›</a:t>
            </a:fld>
            <a:endParaRPr sz="1001">
              <a:solidFill>
                <a:schemeClr val="bg1"/>
              </a:solidFill>
              <a:latin typeface="+mn-lt"/>
              <a:cs typeface="BT Curve Headline" panose="020B0603020203020204" pitchFamily="34" charset="0"/>
            </a:endParaRP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7" y="1495335"/>
            <a:ext cx="7952479" cy="493213"/>
          </a:xfrm>
          <a:prstGeom prst="rect">
            <a:avLst/>
          </a:prstGeom>
        </p:spPr>
        <p:txBody>
          <a:bodyPr anchor="b"/>
          <a:lstStyle>
            <a:lvl1pPr algn="l">
              <a:defRPr kumimoji="0" lang="en-GB" sz="2400" b="0" i="0" u="none" strike="noStrike" kern="0" cap="none" spc="-7"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7"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44"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86"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3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72"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176759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9" y="309777"/>
            <a:ext cx="11392129" cy="1039875"/>
          </a:xfrm>
          <a:prstGeom prst="rect">
            <a:avLst/>
          </a:prstGeom>
        </p:spPr>
        <p:txBody>
          <a:bodyPr anchor="ctr"/>
          <a:lstStyle>
            <a:lvl1pPr algn="l" defTabSz="554473"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F7583BE5-25D9-A41A-6D72-EC2ABEFDA3E2}"/>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216511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userDrawn="1">
  <p:cSld name="1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Non-Dottee"/>
                <a:ea typeface="+mn-ea"/>
                <a:cs typeface="+mn-cs"/>
              </a:rPr>
              <a:t>Confidential</a:t>
            </a:r>
          </a:p>
        </p:txBody>
      </p:sp>
    </p:spTree>
    <p:extLst>
      <p:ext uri="{BB962C8B-B14F-4D97-AF65-F5344CB8AC3E}">
        <p14:creationId xmlns:p14="http://schemas.microsoft.com/office/powerpoint/2010/main" val="130968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1_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8" y="309777"/>
            <a:ext cx="11392129" cy="1039875"/>
          </a:xfrm>
          <a:prstGeom prst="rect">
            <a:avLst/>
          </a:prstGeom>
        </p:spPr>
        <p:txBody>
          <a:bodyPr anchor="ctr"/>
          <a:lstStyle>
            <a:lvl1pPr algn="l" defTabSz="554486"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8" y="1519082"/>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2"/>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object 6">
            <a:extLst>
              <a:ext uri="{FF2B5EF4-FFF2-40B4-BE49-F238E27FC236}">
                <a16:creationId xmlns:a16="http://schemas.microsoft.com/office/drawing/2014/main" id="{D7F7BDBE-A9CC-4CFB-1BD9-D3B5F9952166}"/>
              </a:ext>
            </a:extLst>
          </p:cNvPr>
          <p:cNvSpPr txBox="1"/>
          <p:nvPr userDrawn="1"/>
        </p:nvSpPr>
        <p:spPr>
          <a:xfrm>
            <a:off x="390097" y="6309493"/>
            <a:ext cx="193687" cy="161793"/>
          </a:xfrm>
          <a:prstGeom prst="rect">
            <a:avLst/>
          </a:prstGeom>
        </p:spPr>
        <p:txBody>
          <a:bodyPr vert="horz" wrap="square" lIns="0" tIns="7701" rIns="0" bIns="0" rtlCol="0">
            <a:spAutoFit/>
          </a:bodyPr>
          <a:lstStyle/>
          <a:p>
            <a:pPr marL="23103">
              <a:spcBef>
                <a:spcPts val="61"/>
              </a:spcBef>
            </a:pPr>
            <a:fld id="{81D60167-4931-47E6-BA6A-407CBD079E47}" type="slidenum">
              <a:rPr sz="1001" spc="-15" dirty="0">
                <a:solidFill>
                  <a:schemeClr val="tx1"/>
                </a:solidFill>
                <a:latin typeface="+mn-lt"/>
                <a:cs typeface="BT Curve Headline" panose="020B0603020203020204" pitchFamily="34" charset="0"/>
              </a:rPr>
              <a:pPr marL="23103">
                <a:spcBef>
                  <a:spcPts val="61"/>
                </a:spcBef>
              </a:pPr>
              <a:t>‹#›</a:t>
            </a:fld>
            <a:endParaRPr sz="1001">
              <a:solidFill>
                <a:schemeClr val="tx1"/>
              </a:solidFill>
              <a:latin typeface="+mn-lt"/>
              <a:cs typeface="BT Curve Headline" panose="020B0603020203020204" pitchFamily="34" charset="0"/>
            </a:endParaRPr>
          </a:p>
        </p:txBody>
      </p:sp>
      <p:sp>
        <p:nvSpPr>
          <p:cNvPr id="16" name="Footer Placeholder 1">
            <a:extLst>
              <a:ext uri="{FF2B5EF4-FFF2-40B4-BE49-F238E27FC236}">
                <a16:creationId xmlns:a16="http://schemas.microsoft.com/office/drawing/2014/main" id="{93ECCCE9-AC2B-0F00-D403-740905183AE3}"/>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2419022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Title slide 1 5">
  <p:cSld name="Title slide 1 5">
    <p:bg>
      <p:bgPr>
        <a:solidFill>
          <a:srgbClr val="2E3C45"/>
        </a:solidFill>
        <a:effectLst/>
      </p:bgPr>
    </p:bg>
    <p:spTree>
      <p:nvGrpSpPr>
        <p:cNvPr id="1" name="Shape 538"/>
        <p:cNvGrpSpPr/>
        <p:nvPr/>
      </p:nvGrpSpPr>
      <p:grpSpPr>
        <a:xfrm>
          <a:off x="0" y="0"/>
          <a:ext cx="0" cy="0"/>
          <a:chOff x="0" y="0"/>
          <a:chExt cx="0" cy="0"/>
        </a:xfrm>
      </p:grpSpPr>
      <p:sp>
        <p:nvSpPr>
          <p:cNvPr id="539" name="Google Shape;539;p130"/>
          <p:cNvSpPr txBox="1">
            <a:spLocks noGrp="1"/>
          </p:cNvSpPr>
          <p:nvPr>
            <p:ph type="ctrTitle"/>
          </p:nvPr>
        </p:nvSpPr>
        <p:spPr>
          <a:xfrm>
            <a:off x="415611" y="992767"/>
            <a:ext cx="11360800" cy="2736800"/>
          </a:xfrm>
          <a:prstGeom prst="rect">
            <a:avLst/>
          </a:prstGeom>
          <a:noFill/>
          <a:ln>
            <a:noFill/>
          </a:ln>
        </p:spPr>
        <p:txBody>
          <a:bodyPr spcFirstLastPara="1" wrap="square" lIns="91425" tIns="91425" rIns="91425" bIns="91425" anchor="b" anchorCtr="0">
            <a:normAutofit/>
          </a:bodyPr>
          <a:lstStyle>
            <a:lvl1pPr marR="0" lvl="0"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1pPr>
            <a:lvl2pPr marR="0" lvl="1"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2pPr>
            <a:lvl3pPr marR="0" lvl="2"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3pPr>
            <a:lvl4pPr marR="0" lvl="3"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4pPr>
            <a:lvl5pPr marR="0" lvl="4"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5pPr>
            <a:lvl6pPr marR="0" lvl="5"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6pPr>
            <a:lvl7pPr marR="0" lvl="6"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7pPr>
            <a:lvl8pPr marR="0" lvl="7"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8pPr>
            <a:lvl9pPr marR="0" lvl="8" algn="ctr" rtl="0">
              <a:lnSpc>
                <a:spcPct val="100000"/>
              </a:lnSpc>
              <a:spcBef>
                <a:spcPts val="0"/>
              </a:spcBef>
              <a:spcAft>
                <a:spcPts val="0"/>
              </a:spcAft>
              <a:buClr>
                <a:schemeClr val="accent6"/>
              </a:buClr>
              <a:buSzPts val="3000"/>
              <a:buFont typeface="Oswald"/>
              <a:buNone/>
              <a:defRPr sz="4000" b="0" i="0" u="none" strike="noStrike" cap="none">
                <a:solidFill>
                  <a:schemeClr val="accent6"/>
                </a:solidFill>
                <a:latin typeface="Oswald"/>
                <a:ea typeface="Oswald"/>
                <a:cs typeface="Oswald"/>
                <a:sym typeface="Oswald"/>
              </a:defRPr>
            </a:lvl9pPr>
          </a:lstStyle>
          <a:p>
            <a:endParaRPr/>
          </a:p>
        </p:txBody>
      </p:sp>
      <p:sp>
        <p:nvSpPr>
          <p:cNvPr id="540" name="Google Shape;540;p130"/>
          <p:cNvSpPr txBox="1">
            <a:spLocks noGrp="1"/>
          </p:cNvSpPr>
          <p:nvPr>
            <p:ph type="sldNum" idx="12"/>
          </p:nvPr>
        </p:nvSpPr>
        <p:spPr>
          <a:xfrm>
            <a:off x="11296611" y="6217623"/>
            <a:ext cx="731600" cy="524800"/>
          </a:xfrm>
          <a:prstGeom prst="rect">
            <a:avLst/>
          </a:prstGeom>
          <a:noFill/>
          <a:ln>
            <a:noFill/>
          </a:ln>
        </p:spPr>
        <p:txBody>
          <a:bodyPr spcFirstLastPara="1" wrap="square" lIns="91425" tIns="91425" rIns="91425" bIns="91425" anchor="ctr" anchorCtr="0">
            <a:normAutofit/>
          </a:bodyPr>
          <a:lstStyle>
            <a:lvl1pPr marL="0" marR="0" lvl="0"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1pPr>
            <a:lvl2pPr marL="0" marR="0" lvl="1"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2pPr>
            <a:lvl3pPr marL="0" marR="0" lvl="2"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3pPr>
            <a:lvl4pPr marL="0" marR="0" lvl="3"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4pPr>
            <a:lvl5pPr marL="0" marR="0" lvl="4"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5pPr>
            <a:lvl6pPr marL="0" marR="0" lvl="5"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6pPr>
            <a:lvl7pPr marL="0" marR="0" lvl="6"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7pPr>
            <a:lvl8pPr marL="0" marR="0" lvl="7"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8pPr>
            <a:lvl9pPr marL="0" marR="0" lvl="8" indent="0" algn="r" rtl="0">
              <a:lnSpc>
                <a:spcPct val="100000"/>
              </a:lnSpc>
              <a:spcBef>
                <a:spcPts val="0"/>
              </a:spcBef>
              <a:spcAft>
                <a:spcPts val="0"/>
              </a:spcAft>
              <a:buClr>
                <a:srgbClr val="000000"/>
              </a:buClr>
              <a:buSzPts val="1000"/>
              <a:buFont typeface="Arial"/>
              <a:buNone/>
              <a:defRPr sz="1333" b="0" i="0" u="none" strike="noStrike" cap="none">
                <a:solidFill>
                  <a:schemeClr val="dk2"/>
                </a:solidFill>
                <a:latin typeface="Arial"/>
                <a:ea typeface="Arial"/>
                <a:cs typeface="Arial"/>
                <a:sym typeface="Aria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140516394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5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8280328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7722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3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5295504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4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hqprint">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095358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hqprint">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942155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3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hqprint">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8521222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3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hqprint">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3483253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userDrawn="1">
  <p:cSld name="Blank - Yellow">
    <p:bg>
      <p:bgPr>
        <a:solidFill>
          <a:schemeClr val="accent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39515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1_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8" y="309777"/>
            <a:ext cx="11392129" cy="1039875"/>
          </a:xfrm>
          <a:prstGeom prst="rect">
            <a:avLst/>
          </a:prstGeom>
        </p:spPr>
        <p:txBody>
          <a:bodyPr anchor="ctr"/>
          <a:lstStyle>
            <a:lvl1pPr algn="l" defTabSz="554486"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F7583BE5-25D9-A41A-6D72-EC2ABEFDA3E2}"/>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965046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588B0-9651-EFBA-7F1F-969E842630F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F4010B90-F1A9-5168-D476-6C3536D287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C3BA1D35-DAEF-AADE-7560-0B5A251AF499}"/>
              </a:ext>
            </a:extLst>
          </p:cNvPr>
          <p:cNvSpPr>
            <a:spLocks noGrp="1"/>
          </p:cNvSpPr>
          <p:nvPr>
            <p:ph type="dt" sz="half" idx="10"/>
          </p:nvPr>
        </p:nvSpPr>
        <p:spPr/>
        <p:txBody>
          <a:bodyPr/>
          <a:lstStyle/>
          <a:p>
            <a:fld id="{ACC158D5-7762-47A1-A3DD-011D93625746}" type="datetimeFigureOut">
              <a:rPr lang="en-GB" smtClean="0"/>
              <a:t>08/11/2025</a:t>
            </a:fld>
            <a:endParaRPr lang="en-GB"/>
          </a:p>
        </p:txBody>
      </p:sp>
      <p:sp>
        <p:nvSpPr>
          <p:cNvPr id="5" name="Footer Placeholder 4">
            <a:extLst>
              <a:ext uri="{FF2B5EF4-FFF2-40B4-BE49-F238E27FC236}">
                <a16:creationId xmlns:a16="http://schemas.microsoft.com/office/drawing/2014/main" id="{EF7EAB9A-435C-AE23-B641-A1726348D06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60DE9D4-C2EF-4309-F8A6-09DF3222FF19}"/>
              </a:ext>
            </a:extLst>
          </p:cNvPr>
          <p:cNvSpPr>
            <a:spLocks noGrp="1"/>
          </p:cNvSpPr>
          <p:nvPr>
            <p:ph type="sldNum" sz="quarter" idx="12"/>
          </p:nvPr>
        </p:nvSpPr>
        <p:spPr/>
        <p:txBody>
          <a:bodyPr/>
          <a:lstStyle/>
          <a:p>
            <a:fld id="{79400C97-2AB8-422F-9B0C-7AB246A1DD2B}" type="slidenum">
              <a:rPr lang="en-GB" smtClean="0"/>
              <a:t>‹#›</a:t>
            </a:fld>
            <a:endParaRPr lang="en-GB"/>
          </a:p>
        </p:txBody>
      </p:sp>
    </p:spTree>
    <p:extLst>
      <p:ext uri="{BB962C8B-B14F-4D97-AF65-F5344CB8AC3E}">
        <p14:creationId xmlns:p14="http://schemas.microsoft.com/office/powerpoint/2010/main" val="2580658474"/>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54"/>
        <p:cNvGrpSpPr/>
        <p:nvPr/>
      </p:nvGrpSpPr>
      <p:grpSpPr>
        <a:xfrm>
          <a:off x="0" y="0"/>
          <a:ext cx="0" cy="0"/>
          <a:chOff x="0" y="0"/>
          <a:chExt cx="0" cy="0"/>
        </a:xfrm>
      </p:grpSpPr>
      <p:sp>
        <p:nvSpPr>
          <p:cNvPr id="155" name="Google Shape;155;p36"/>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1802528147"/>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12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5975915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11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168193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10_End Slide - Aqu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049247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userDrawn="1">
  <p:cSld name="5_Quote - Yellow">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1505183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userDrawn="1">
  <p:cSld name="5_Quote - White">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5220064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2_Quote - Aqua">
    <p:bg>
      <p:bgPr>
        <a:solidFill>
          <a:schemeClr val="accent1"/>
        </a:solidFill>
        <a:effectLst/>
      </p:bgPr>
    </p:bg>
    <p:spTree>
      <p:nvGrpSpPr>
        <p:cNvPr id="1" name=""/>
        <p:cNvGrpSpPr/>
        <p:nvPr/>
      </p:nvGrpSpPr>
      <p:grpSpPr>
        <a:xfrm>
          <a:off x="0" y="0"/>
          <a:ext cx="0" cy="0"/>
          <a:chOff x="0" y="0"/>
          <a:chExt cx="0" cy="0"/>
        </a:xfrm>
      </p:grpSpPr>
      <p:sp>
        <p:nvSpPr>
          <p:cNvPr id="9" name="Title 15">
            <a:extLst>
              <a:ext uri="{FF2B5EF4-FFF2-40B4-BE49-F238E27FC236}">
                <a16:creationId xmlns:a16="http://schemas.microsoft.com/office/drawing/2014/main" id="{188D8747-965A-DFB9-6DF8-9D469ECA03C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0" name="Text Placeholder 4">
            <a:extLst>
              <a:ext uri="{FF2B5EF4-FFF2-40B4-BE49-F238E27FC236}">
                <a16:creationId xmlns:a16="http://schemas.microsoft.com/office/drawing/2014/main" id="{7FFA5930-E2EC-A8E4-299B-D579D1FBC478}"/>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337737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guide id="3" pos="302">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2_Quote - Yellow">
    <p:bg>
      <p:bgPr>
        <a:solidFill>
          <a:schemeClr val="accent2"/>
        </a:solidFill>
        <a:effectLst/>
      </p:bgPr>
    </p:bg>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2" name="Title 15">
            <a:extLst>
              <a:ext uri="{FF2B5EF4-FFF2-40B4-BE49-F238E27FC236}">
                <a16:creationId xmlns:a16="http://schemas.microsoft.com/office/drawing/2014/main" id="{F01EC0AF-A211-354F-FBB6-DF83CA406D4C}"/>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BE395C22-DD23-11BF-7823-62BA3C648DD2}"/>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4053024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3_Quote - White">
    <p:bg>
      <p:bgPr>
        <a:solidFill>
          <a:schemeClr val="bg1"/>
        </a:solidFill>
        <a:effectLst/>
      </p:bgPr>
    </p:bg>
    <p:spTree>
      <p:nvGrpSpPr>
        <p:cNvPr id="1" name=""/>
        <p:cNvGrpSpPr/>
        <p:nvPr/>
      </p:nvGrpSpPr>
      <p:grpSpPr>
        <a:xfrm>
          <a:off x="0" y="0"/>
          <a:ext cx="0" cy="0"/>
          <a:chOff x="0" y="0"/>
          <a:chExt cx="0" cy="0"/>
        </a:xfrm>
      </p:grpSpPr>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3660555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3_Quote - Black">
    <p:bg>
      <p:bgPr>
        <a:solidFill>
          <a:schemeClr val="tx1"/>
        </a:solidFill>
        <a:effectLst/>
      </p:bgPr>
    </p:bg>
    <p:spTree>
      <p:nvGrpSpPr>
        <p:cNvPr id="1" name=""/>
        <p:cNvGrpSpPr/>
        <p:nvPr/>
      </p:nvGrpSpPr>
      <p:grpSpPr>
        <a:xfrm>
          <a:off x="0" y="0"/>
          <a:ext cx="0" cy="0"/>
          <a:chOff x="0" y="0"/>
          <a:chExt cx="0" cy="0"/>
        </a:xfrm>
      </p:grpSpPr>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6744639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1_Quote - White + Black Text">
    <p:bg>
      <p:bgPr>
        <a:solidFill>
          <a:schemeClr val="bg1"/>
        </a:solidFill>
        <a:effectLst/>
      </p:bgPr>
    </p:bg>
    <p:spTree>
      <p:nvGrpSpPr>
        <p:cNvPr id="1" name=""/>
        <p:cNvGrpSpPr/>
        <p:nvPr/>
      </p:nvGrpSpPr>
      <p:grpSpPr>
        <a:xfrm>
          <a:off x="0" y="0"/>
          <a:ext cx="0" cy="0"/>
          <a:chOff x="0" y="0"/>
          <a:chExt cx="0" cy="0"/>
        </a:xfrm>
      </p:grpSpPr>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8BEE3E28-0F34-DA15-368F-33856953A7CF}"/>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7F0A58DF-CD0D-9EC2-BBE5-CC5D8A146BC1}"/>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8678268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1_Divider - Aqua">
    <p:bg>
      <p:bgPr>
        <a:solidFill>
          <a:schemeClr val="accent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26486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4_Divider - Aqua + Symbol">
    <p:bg>
      <p:bgPr>
        <a:solidFill>
          <a:schemeClr val="accent1"/>
        </a:solidFill>
        <a:effectLst/>
      </p:bgPr>
    </p:bg>
    <p:spTree>
      <p:nvGrpSpPr>
        <p:cNvPr id="1" name=""/>
        <p:cNvGrpSpPr/>
        <p:nvPr/>
      </p:nvGrpSpPr>
      <p:grpSpPr>
        <a:xfrm>
          <a:off x="0" y="0"/>
          <a:ext cx="0" cy="0"/>
          <a:chOff x="0" y="0"/>
          <a:chExt cx="0" cy="0"/>
        </a:xfrm>
      </p:grpSpPr>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a:srcRect t="6788" b="6788"/>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5206260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Divider - Yellow">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Tree>
    <p:extLst>
      <p:ext uri="{BB962C8B-B14F-4D97-AF65-F5344CB8AC3E}">
        <p14:creationId xmlns:p14="http://schemas.microsoft.com/office/powerpoint/2010/main" val="55333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8660346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6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561534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5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817787"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408930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5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820943"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19792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4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274741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7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360624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userDrawn="1">
  <p:cSld name="6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9481214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5.xml><?xml version="1.0" encoding="utf-8"?>
<p:sldLayout xmlns:a="http://schemas.openxmlformats.org/drawingml/2006/main" xmlns:r="http://schemas.openxmlformats.org/officeDocument/2006/relationships" xmlns:p="http://schemas.openxmlformats.org/presentationml/2006/main" preserve="1" userDrawn="1">
  <p:cSld name="5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627166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6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820943"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1028323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7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5699542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7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817787"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4272657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userDrawn="1">
  <p:cSld name="5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1574266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userDrawn="1">
  <p:cSld name="6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7787"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71770752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userDrawn="1">
  <p:cSld name="7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17787"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52000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preserve="1" userDrawn="1">
  <p:cSld name="8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1645879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preserve="1" userDrawn="1">
  <p:cSld name="2_Divider - Aqua">
    <p:bg>
      <p:bgPr>
        <a:solidFill>
          <a:schemeClr val="accent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326579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preserve="1" userDrawn="1">
  <p:cSld name="9_Divider - Aqua + Symbol">
    <p:bg>
      <p:bgPr>
        <a:solidFill>
          <a:schemeClr val="accent1"/>
        </a:solidFill>
        <a:effectLst/>
      </p:bgPr>
    </p:bg>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a:srcRect t="6788" b="6788"/>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154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1_Divider - Yellow">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accent1"/>
                </a:solidFill>
                <a:latin typeface="+mn-lt"/>
                <a:cs typeface="BT Curve Headline" panose="020B0603020203020204" pitchFamily="34" charset="0"/>
              </a:rPr>
              <a:pPr marL="23104">
                <a:spcBef>
                  <a:spcPts val="61"/>
                </a:spcBef>
              </a:pPr>
              <a:t>‹#›</a:t>
            </a:fld>
            <a:endParaRPr sz="1001">
              <a:solidFill>
                <a:schemeClr val="accent1"/>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Tree>
    <p:extLst>
      <p:ext uri="{BB962C8B-B14F-4D97-AF65-F5344CB8AC3E}">
        <p14:creationId xmlns:p14="http://schemas.microsoft.com/office/powerpoint/2010/main" val="15660647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1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445982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2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3271847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3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a:srcRect t="6788" b="6788"/>
          <a:stretch/>
        </p:blipFill>
        <p:spPr>
          <a:xfrm>
            <a:off x="3820943"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2062131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4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91037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1_Quote - Yellow + Black Text">
    <p:bg>
      <p:bgPr>
        <a:solidFill>
          <a:schemeClr val="accent2"/>
        </a:solidFill>
        <a:effectLst/>
      </p:bgPr>
    </p:bg>
    <p:spTree>
      <p:nvGrpSpPr>
        <p:cNvPr id="1" name=""/>
        <p:cNvGrpSpPr/>
        <p:nvPr/>
      </p:nvGrpSpPr>
      <p:grpSpPr>
        <a:xfrm>
          <a:off x="0" y="0"/>
          <a:ext cx="0" cy="0"/>
          <a:chOff x="0" y="0"/>
          <a:chExt cx="0" cy="0"/>
        </a:xfrm>
      </p:grpSpPr>
      <p:sp>
        <p:nvSpPr>
          <p:cNvPr id="6" name="Footer Placeholder 1">
            <a:extLst>
              <a:ext uri="{FF2B5EF4-FFF2-40B4-BE49-F238E27FC236}">
                <a16:creationId xmlns:a16="http://schemas.microsoft.com/office/drawing/2014/main" id="{EE0ED9E6-83F0-9C53-6EC4-635DF924BBBC}"/>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2" name="Title 15">
            <a:extLst>
              <a:ext uri="{FF2B5EF4-FFF2-40B4-BE49-F238E27FC236}">
                <a16:creationId xmlns:a16="http://schemas.microsoft.com/office/drawing/2014/main" id="{5A98810B-0ED8-B256-C7ED-512E44E4455A}"/>
              </a:ext>
            </a:extLst>
          </p:cNvPr>
          <p:cNvSpPr>
            <a:spLocks noGrp="1"/>
          </p:cNvSpPr>
          <p:nvPr>
            <p:ph type="title"/>
          </p:nvPr>
        </p:nvSpPr>
        <p:spPr>
          <a:xfrm>
            <a:off x="385747" y="1495334"/>
            <a:ext cx="7952478" cy="493213"/>
          </a:xfrm>
          <a:prstGeom prst="rect">
            <a:avLst/>
          </a:prstGeom>
        </p:spPr>
        <p:txBody>
          <a:bodyPr anchor="b"/>
          <a:lstStyle>
            <a:lvl1pPr algn="l">
              <a:defRPr kumimoji="0" lang="en-GB" sz="2400" b="0" i="0" u="none" strike="noStrike" kern="0" cap="none" spc="-6"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CF3EBDEA-47CA-5EF7-CEAC-B8C36C8D965A}"/>
              </a:ext>
            </a:extLst>
          </p:cNvPr>
          <p:cNvSpPr>
            <a:spLocks noGrp="1"/>
          </p:cNvSpPr>
          <p:nvPr>
            <p:ph type="body" sz="quarter" idx="12"/>
          </p:nvPr>
        </p:nvSpPr>
        <p:spPr>
          <a:xfrm>
            <a:off x="385747" y="2095860"/>
            <a:ext cx="7952478"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tx1"/>
                </a:solidFill>
                <a:effectLst/>
                <a:uLnTx/>
                <a:uFillTx/>
                <a:latin typeface="+mn-lt"/>
                <a:cs typeface="BT Curve" panose="020B0503020203020204" pitchFamily="34" charset="0"/>
              </a:defRPr>
            </a:lvl1pPr>
            <a:lvl2pPr marL="2772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50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5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9000"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9276681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2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11801904" y="6317681"/>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217769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2.xml><?xml version="1.0" encoding="utf-8"?>
<p:sldLayout xmlns:a="http://schemas.openxmlformats.org/drawingml/2006/main" xmlns:r="http://schemas.openxmlformats.org/officeDocument/2006/relationships" xmlns:p="http://schemas.openxmlformats.org/presentationml/2006/main" preserve="1" userDrawn="1">
  <p:cSld name="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mn-lt"/>
                <a:cs typeface="BT Curve Headline" panose="020B0603020203020204" pitchFamily="34" charset="0"/>
              </a:rPr>
              <a:pPr marL="23104">
                <a:spcBef>
                  <a:spcPts val="61"/>
                </a:spcBef>
              </a:pPr>
              <a:t>‹#›</a:t>
            </a:fld>
            <a:endParaRPr sz="1001">
              <a:solidFill>
                <a:schemeClr val="bg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30754899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preserve="1" userDrawn="1">
  <p:cSld name="Divider - White">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29020732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4.xml><?xml version="1.0" encoding="utf-8"?>
<p:sldLayout xmlns:a="http://schemas.openxmlformats.org/drawingml/2006/main" xmlns:r="http://schemas.openxmlformats.org/officeDocument/2006/relationships" xmlns:p="http://schemas.openxmlformats.org/presentationml/2006/main" preserve="1" userDrawn="1">
  <p:cSld name="Divider - Yellow + Black Text">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18063204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5.xml><?xml version="1.0" encoding="utf-8"?>
<p:sldLayout xmlns:a="http://schemas.openxmlformats.org/drawingml/2006/main" xmlns:r="http://schemas.openxmlformats.org/officeDocument/2006/relationships" xmlns:p="http://schemas.openxmlformats.org/presentationml/2006/main" preserve="1" userDrawn="1">
  <p:cSld name="2_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object 6">
            <a:extLst>
              <a:ext uri="{FF2B5EF4-FFF2-40B4-BE49-F238E27FC236}">
                <a16:creationId xmlns:a16="http://schemas.microsoft.com/office/drawing/2014/main" id="{D7F7BDBE-A9CC-4CFB-1BD9-D3B5F9952166}"/>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6" name="Footer Placeholder 1">
            <a:extLst>
              <a:ext uri="{FF2B5EF4-FFF2-40B4-BE49-F238E27FC236}">
                <a16:creationId xmlns:a16="http://schemas.microsoft.com/office/drawing/2014/main" id="{93ECCCE9-AC2B-0F00-D403-740905183AE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23486078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6.xml><?xml version="1.0" encoding="utf-8"?>
<p:sldLayout xmlns:a="http://schemas.openxmlformats.org/drawingml/2006/main" xmlns:r="http://schemas.openxmlformats.org/officeDocument/2006/relationships" xmlns:p="http://schemas.openxmlformats.org/presentationml/2006/main" preserve="1" userDrawn="1">
  <p:cSld name="2_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23000673-552C-3593-0CED-9632E1158511}"/>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F7583BE5-25D9-A41A-6D72-EC2ABEFDA3E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168058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7.xml><?xml version="1.0" encoding="utf-8"?>
<p:sldLayout xmlns:a="http://schemas.openxmlformats.org/drawingml/2006/main" xmlns:r="http://schemas.openxmlformats.org/officeDocument/2006/relationships" xmlns:p="http://schemas.openxmlformats.org/presentationml/2006/main" preserve="1" userDrawn="1">
  <p:cSld name="Title, Copy and Image - 01">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9369" y="0"/>
            <a:ext cx="6092631" cy="6858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7" name="Footer Placeholder 1">
            <a:extLst>
              <a:ext uri="{FF2B5EF4-FFF2-40B4-BE49-F238E27FC236}">
                <a16:creationId xmlns:a16="http://schemas.microsoft.com/office/drawing/2014/main" id="{AC0DE828-35A5-09F0-DE08-3A1BE70600A5}"/>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2778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3_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7495351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9.xml><?xml version="1.0" encoding="utf-8"?>
<p:sldLayout xmlns:a="http://schemas.openxmlformats.org/drawingml/2006/main" xmlns:r="http://schemas.openxmlformats.org/officeDocument/2006/relationships" xmlns:p="http://schemas.openxmlformats.org/presentationml/2006/main" preserve="1" userDrawn="1">
  <p:cSld name="1_Title, Copy and Image - 01">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9369" y="0"/>
            <a:ext cx="6092631" cy="6858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7" name="Footer Placeholder 1">
            <a:extLst>
              <a:ext uri="{FF2B5EF4-FFF2-40B4-BE49-F238E27FC236}">
                <a16:creationId xmlns:a16="http://schemas.microsoft.com/office/drawing/2014/main" id="{AC0DE828-35A5-09F0-DE08-3A1BE70600A5}"/>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40132279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0.xml><?xml version="1.0" encoding="utf-8"?>
<p:sldLayout xmlns:a="http://schemas.openxmlformats.org/drawingml/2006/main" xmlns:r="http://schemas.openxmlformats.org/officeDocument/2006/relationships" xmlns:p="http://schemas.openxmlformats.org/presentationml/2006/main" preserve="1" userDrawn="1">
  <p:cSld name="Title, Copy and Image - 02">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6002" y="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096002" y="342900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8" name="Footer Placeholder 1">
            <a:extLst>
              <a:ext uri="{FF2B5EF4-FFF2-40B4-BE49-F238E27FC236}">
                <a16:creationId xmlns:a16="http://schemas.microsoft.com/office/drawing/2014/main" id="{10487946-1834-A52B-14C8-9FF17169A22B}"/>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34121577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1.xml><?xml version="1.0" encoding="utf-8"?>
<p:sldLayout xmlns:a="http://schemas.openxmlformats.org/drawingml/2006/main" xmlns:r="http://schemas.openxmlformats.org/officeDocument/2006/relationships" xmlns:p="http://schemas.openxmlformats.org/presentationml/2006/main" preserve="1" userDrawn="1">
  <p:cSld name="Title, Copy and Image - 04">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6587652"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379988"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218523"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8" name="Picture Placeholder 6">
            <a:extLst>
              <a:ext uri="{FF2B5EF4-FFF2-40B4-BE49-F238E27FC236}">
                <a16:creationId xmlns:a16="http://schemas.microsoft.com/office/drawing/2014/main" id="{1DCA05AA-F037-0255-5FC4-E62691A83D35}"/>
              </a:ext>
            </a:extLst>
          </p:cNvPr>
          <p:cNvSpPr>
            <a:spLocks noGrp="1"/>
          </p:cNvSpPr>
          <p:nvPr>
            <p:ph type="pic" sz="quarter" idx="15"/>
          </p:nvPr>
        </p:nvSpPr>
        <p:spPr>
          <a:xfrm>
            <a:off x="379988"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9" name="Picture Placeholder 6">
            <a:extLst>
              <a:ext uri="{FF2B5EF4-FFF2-40B4-BE49-F238E27FC236}">
                <a16:creationId xmlns:a16="http://schemas.microsoft.com/office/drawing/2014/main" id="{CC379A2F-45F8-3AF6-159A-6E02DEA4DD6F}"/>
              </a:ext>
            </a:extLst>
          </p:cNvPr>
          <p:cNvSpPr>
            <a:spLocks noGrp="1"/>
          </p:cNvSpPr>
          <p:nvPr>
            <p:ph type="pic" sz="quarter" idx="16"/>
          </p:nvPr>
        </p:nvSpPr>
        <p:spPr>
          <a:xfrm>
            <a:off x="6218523"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1" name="Footer Placeholder 1">
            <a:extLst>
              <a:ext uri="{FF2B5EF4-FFF2-40B4-BE49-F238E27FC236}">
                <a16:creationId xmlns:a16="http://schemas.microsoft.com/office/drawing/2014/main" id="{016B559C-9181-3ACD-725C-65C528CDDE7E}"/>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2148879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2.xml><?xml version="1.0" encoding="utf-8"?>
<p:sldLayout xmlns:a="http://schemas.openxmlformats.org/drawingml/2006/main" xmlns:r="http://schemas.openxmlformats.org/officeDocument/2006/relationships" xmlns:p="http://schemas.openxmlformats.org/presentationml/2006/main" preserve="1" userDrawn="1">
  <p:cSld name="Title and Image - Full">
    <p:bg>
      <p:bgPr>
        <a:solidFill>
          <a:schemeClr val="bg1"/>
        </a:solidFill>
        <a:effectLst/>
      </p:bgPr>
    </p:bg>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5B249E21-369E-8BD7-1BD5-39ECDA427FD5}"/>
              </a:ext>
            </a:extLst>
          </p:cNvPr>
          <p:cNvSpPr>
            <a:spLocks noGrp="1"/>
          </p:cNvSpPr>
          <p:nvPr>
            <p:ph type="pic" sz="quarter" idx="13"/>
          </p:nvPr>
        </p:nvSpPr>
        <p:spPr>
          <a:xfrm>
            <a:off x="4864" y="4763"/>
            <a:ext cx="12187136" cy="6858000"/>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469F48BF-86DE-D67B-FE76-6EFDDDA444B4}"/>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A8BF162-3657-3541-9F05-446CF92E79B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504968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3.xml><?xml version="1.0" encoding="utf-8"?>
<p:sldLayout xmlns:a="http://schemas.openxmlformats.org/drawingml/2006/main" xmlns:r="http://schemas.openxmlformats.org/officeDocument/2006/relationships" xmlns:p="http://schemas.openxmlformats.org/presentationml/2006/main" preserve="1" userDrawn="1">
  <p:cSld name="Divider - White + Black Text">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8" name="object 6">
            <a:extLst>
              <a:ext uri="{FF2B5EF4-FFF2-40B4-BE49-F238E27FC236}">
                <a16:creationId xmlns:a16="http://schemas.microsoft.com/office/drawing/2014/main" id="{C17F253C-6E86-0678-41AF-E33E63A3E46B}"/>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2488969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4.xml><?xml version="1.0" encoding="utf-8"?>
<p:sldLayout xmlns:a="http://schemas.openxmlformats.org/drawingml/2006/main" xmlns:r="http://schemas.openxmlformats.org/officeDocument/2006/relationships" xmlns:p="http://schemas.openxmlformats.org/presentationml/2006/main" preserve="1" userDrawn="1">
  <p:cSld name="1_Divider - White + Black Text">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1"/>
                </a:solidFill>
                <a:effectLst/>
                <a:uLnTx/>
                <a:uFillTx/>
                <a:latin typeface="+mj-lt"/>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54313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5.xml><?xml version="1.0" encoding="utf-8"?>
<p:sldLayout xmlns:a="http://schemas.openxmlformats.org/drawingml/2006/main" xmlns:r="http://schemas.openxmlformats.org/officeDocument/2006/relationships" xmlns:p="http://schemas.openxmlformats.org/presentationml/2006/main" preserve="1" userDrawn="1">
  <p:cSld name="4_Title Only">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F7583BE5-25D9-A41A-6D72-EC2ABEFDA3E2}"/>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3722834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6.xml><?xml version="1.0" encoding="utf-8"?>
<p:sldLayout xmlns:a="http://schemas.openxmlformats.org/drawingml/2006/main" xmlns:r="http://schemas.openxmlformats.org/officeDocument/2006/relationships" xmlns:p="http://schemas.openxmlformats.org/presentationml/2006/main" preserve="1" userDrawn="1">
  <p:cSld name="3_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Tree>
    <p:extLst>
      <p:ext uri="{BB962C8B-B14F-4D97-AF65-F5344CB8AC3E}">
        <p14:creationId xmlns:p14="http://schemas.microsoft.com/office/powerpoint/2010/main" val="4041424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5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20943"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19865082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6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88" b="6788"/>
          <a:stretch/>
        </p:blipFill>
        <p:spPr>
          <a:xfrm>
            <a:off x="3820943"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29870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7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37505156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1_Divider - White">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38FCDDBF-3473-AFA9-B8A8-F50D30669DFD}"/>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5394018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3_Divider - Black">
    <p:bg>
      <p:bgPr>
        <a:solidFill>
          <a:schemeClr val="bg1"/>
        </a:solidFill>
        <a:effectLst/>
      </p:bgPr>
    </p:bg>
    <p:spTree>
      <p:nvGrpSpPr>
        <p:cNvPr id="1" name=""/>
        <p:cNvGrpSpPr/>
        <p:nvPr/>
      </p:nvGrpSpPr>
      <p:grpSpPr>
        <a:xfrm>
          <a:off x="0" y="0"/>
          <a:ext cx="0" cy="0"/>
          <a:chOff x="0" y="0"/>
          <a:chExt cx="0" cy="0"/>
        </a:xfrm>
      </p:grpSpPr>
      <p:sp>
        <p:nvSpPr>
          <p:cNvPr id="2" name="Picture Placeholder 6">
            <a:extLst>
              <a:ext uri="{FF2B5EF4-FFF2-40B4-BE49-F238E27FC236}">
                <a16:creationId xmlns:a16="http://schemas.microsoft.com/office/drawing/2014/main" id="{A5BB15BC-CA2D-BBD9-5D66-879242AE4E3D}"/>
              </a:ext>
            </a:extLst>
          </p:cNvPr>
          <p:cNvSpPr>
            <a:spLocks noGrp="1"/>
          </p:cNvSpPr>
          <p:nvPr userDrawn="1"/>
        </p:nvSpPr>
        <p:spPr>
          <a:xfrm>
            <a:off x="4875115" y="422991"/>
            <a:ext cx="5230813" cy="2805113"/>
          </a:xfrm>
          <a:prstGeom prst="rect">
            <a:avLst/>
          </a:prstGeom>
        </p:spPr>
        <p:txBody>
          <a:bodyPr vert="horz" lIns="91440" tIns="756000" rIns="91440" bIns="45720" rtlCol="0" anchor="ctr">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endParaRPr lang="en-US"/>
          </a:p>
        </p:txBody>
      </p:sp>
      <p:sp>
        <p:nvSpPr>
          <p:cNvPr id="3" name="Picture Placeholder 6">
            <a:extLst>
              <a:ext uri="{FF2B5EF4-FFF2-40B4-BE49-F238E27FC236}">
                <a16:creationId xmlns:a16="http://schemas.microsoft.com/office/drawing/2014/main" id="{D5542FD0-AF70-40B4-6608-431937A1DBA7}"/>
              </a:ext>
            </a:extLst>
          </p:cNvPr>
          <p:cNvSpPr>
            <a:spLocks noGrp="1"/>
          </p:cNvSpPr>
          <p:nvPr userDrawn="1"/>
        </p:nvSpPr>
        <p:spPr>
          <a:xfrm>
            <a:off x="2086072" y="3629896"/>
            <a:ext cx="3098878" cy="2805113"/>
          </a:xfrm>
          <a:prstGeom prst="rect">
            <a:avLst/>
          </a:prstGeom>
        </p:spPr>
        <p:txBody>
          <a:bodyPr vert="horz" lIns="91440" tIns="756000" rIns="91440" bIns="45720" rtlCol="0" anchor="ctr">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endParaRPr lang="en-US"/>
          </a:p>
        </p:txBody>
      </p:sp>
      <p:sp>
        <p:nvSpPr>
          <p:cNvPr id="4" name="Picture Placeholder 6">
            <a:extLst>
              <a:ext uri="{FF2B5EF4-FFF2-40B4-BE49-F238E27FC236}">
                <a16:creationId xmlns:a16="http://schemas.microsoft.com/office/drawing/2014/main" id="{82E14443-B68F-21C0-BA77-CA60CAAA20FB}"/>
              </a:ext>
            </a:extLst>
          </p:cNvPr>
          <p:cNvSpPr>
            <a:spLocks noGrp="1"/>
          </p:cNvSpPr>
          <p:nvPr userDrawn="1"/>
        </p:nvSpPr>
        <p:spPr>
          <a:xfrm>
            <a:off x="6241760" y="3603799"/>
            <a:ext cx="3098878" cy="2805113"/>
          </a:xfrm>
          <a:prstGeom prst="rect">
            <a:avLst/>
          </a:prstGeom>
        </p:spPr>
        <p:txBody>
          <a:bodyPr vert="horz" lIns="91440" tIns="756000" rIns="91440" bIns="45720" rtlCol="0" anchor="ctr">
            <a:normAutofit/>
          </a:bodyPr>
          <a:lstStyle>
            <a:lvl1pPr marL="251986" indent="-251986" algn="l" defTabSz="1007943" rtl="0" eaLnBrk="1" latinLnBrk="0" hangingPunct="1">
              <a:lnSpc>
                <a:spcPct val="90000"/>
              </a:lnSpc>
              <a:spcBef>
                <a:spcPts val="1102"/>
              </a:spcBef>
              <a:buFont typeface="Arial" panose="020B0604020202020204" pitchFamily="34" charset="0"/>
              <a:buChar char="•"/>
              <a:defRPr sz="3086" kern="1200">
                <a:solidFill>
                  <a:schemeClr val="tx1"/>
                </a:solidFill>
                <a:latin typeface="+mn-lt"/>
                <a:ea typeface="+mn-ea"/>
                <a:cs typeface="+mn-cs"/>
              </a:defRPr>
            </a:lvl1pPr>
            <a:lvl2pPr marL="755957" indent="-251986" algn="l" defTabSz="1007943" rtl="0" eaLnBrk="1" latinLnBrk="0" hangingPunct="1">
              <a:lnSpc>
                <a:spcPct val="90000"/>
              </a:lnSpc>
              <a:spcBef>
                <a:spcPts val="551"/>
              </a:spcBef>
              <a:buFont typeface="Arial" panose="020B0604020202020204" pitchFamily="34" charset="0"/>
              <a:buChar char="•"/>
              <a:defRPr sz="2646" kern="1200">
                <a:solidFill>
                  <a:schemeClr val="tx1"/>
                </a:solidFill>
                <a:latin typeface="+mn-lt"/>
                <a:ea typeface="+mn-ea"/>
                <a:cs typeface="+mn-cs"/>
              </a:defRPr>
            </a:lvl2pPr>
            <a:lvl3pPr marL="1259929" indent="-251986" algn="l" defTabSz="1007943" rtl="0" eaLnBrk="1" latinLnBrk="0" hangingPunct="1">
              <a:lnSpc>
                <a:spcPct val="90000"/>
              </a:lnSpc>
              <a:spcBef>
                <a:spcPts val="551"/>
              </a:spcBef>
              <a:buFont typeface="Arial" panose="020B0604020202020204" pitchFamily="34" charset="0"/>
              <a:buChar char="•"/>
              <a:defRPr sz="2205" kern="1200">
                <a:solidFill>
                  <a:schemeClr val="tx1"/>
                </a:solidFill>
                <a:latin typeface="+mn-lt"/>
                <a:ea typeface="+mn-ea"/>
                <a:cs typeface="+mn-cs"/>
              </a:defRPr>
            </a:lvl3pPr>
            <a:lvl4pPr marL="1763900"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4pPr>
            <a:lvl5pPr marL="2267872"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5pPr>
            <a:lvl6pPr marL="2771844"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6pPr>
            <a:lvl7pPr marL="3275815"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7pPr>
            <a:lvl8pPr marL="3779787"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8pPr>
            <a:lvl9pPr marL="4283758" indent="-251986" algn="l" defTabSz="1007943" rtl="0" eaLnBrk="1" latinLnBrk="0" hangingPunct="1">
              <a:lnSpc>
                <a:spcPct val="90000"/>
              </a:lnSpc>
              <a:spcBef>
                <a:spcPts val="551"/>
              </a:spcBef>
              <a:buFont typeface="Arial" panose="020B0604020202020204" pitchFamily="34" charset="0"/>
              <a:buChar char="•"/>
              <a:defRPr sz="1984" kern="1200">
                <a:solidFill>
                  <a:schemeClr val="tx1"/>
                </a:solidFill>
                <a:latin typeface="+mn-lt"/>
                <a:ea typeface="+mn-ea"/>
                <a:cs typeface="+mn-cs"/>
              </a:defRPr>
            </a:lvl9pPr>
          </a:lstStyle>
          <a:p>
            <a:endParaRPr lang="en-US"/>
          </a:p>
        </p:txBody>
      </p:sp>
    </p:spTree>
    <p:extLst>
      <p:ext uri="{BB962C8B-B14F-4D97-AF65-F5344CB8AC3E}">
        <p14:creationId xmlns:p14="http://schemas.microsoft.com/office/powerpoint/2010/main" val="11731532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2_Divider - White + Black Tex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8482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4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Tree>
    <p:extLst>
      <p:ext uri="{BB962C8B-B14F-4D97-AF65-F5344CB8AC3E}">
        <p14:creationId xmlns:p14="http://schemas.microsoft.com/office/powerpoint/2010/main" val="27627644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1_Divider - Yellow + Black Text">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4273786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preserve="1" userDrawn="1">
  <p:cSld name="4_Title and Copy - x2 column">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8" name="Text Placeholder 2">
            <a:extLst>
              <a:ext uri="{FF2B5EF4-FFF2-40B4-BE49-F238E27FC236}">
                <a16:creationId xmlns:a16="http://schemas.microsoft.com/office/drawing/2014/main" id="{3D6C91BF-6167-4DDC-A9AD-19DDDFEC151F}"/>
              </a:ext>
            </a:extLst>
          </p:cNvPr>
          <p:cNvSpPr>
            <a:spLocks noGrp="1"/>
          </p:cNvSpPr>
          <p:nvPr>
            <p:ph type="body" sz="quarter" idx="11"/>
          </p:nvPr>
        </p:nvSpPr>
        <p:spPr>
          <a:xfrm>
            <a:off x="4197683" y="1519081"/>
            <a:ext cx="3473252" cy="4081684"/>
          </a:xfrm>
          <a:prstGeom prst="rect">
            <a:avLst/>
          </a:prstGeom>
        </p:spPr>
        <p:txBody>
          <a:bodyPr>
            <a:normAutofit/>
          </a:bodyPr>
          <a:lstStyle>
            <a:lvl1pPr marL="0" indent="0">
              <a:lnSpc>
                <a:spcPct val="100000"/>
              </a:lnSpc>
              <a:buNone/>
              <a:defRPr lang="en-US" sz="1800" b="0" dirty="0" smtClean="0">
                <a:solidFill>
                  <a:srgbClr val="231F20"/>
                </a:solidFill>
                <a:latin typeface="+mn-lt"/>
                <a:cs typeface="BT Curve" panose="020B0503020203020204" pitchFamily="34" charset="0"/>
              </a:defRPr>
            </a:lvl1pPr>
            <a:lvl2pPr marL="0" indent="0">
              <a:lnSpc>
                <a:spcPct val="100000"/>
              </a:lnSpc>
              <a:buNone/>
              <a:defRPr lang="en-US" sz="1800" b="0" dirty="0" smtClean="0">
                <a:solidFill>
                  <a:srgbClr val="231F20"/>
                </a:solidFill>
                <a:latin typeface="+mn-lt"/>
                <a:cs typeface="BT Curve" panose="020B0503020203020204" pitchFamily="34" charset="0"/>
              </a:defRPr>
            </a:lvl2pPr>
            <a:lvl3pPr marL="0" indent="0">
              <a:lnSpc>
                <a:spcPct val="100000"/>
              </a:lnSpc>
              <a:buNone/>
              <a:defRPr lang="en-US" sz="1800" b="0" dirty="0" smtClean="0">
                <a:solidFill>
                  <a:srgbClr val="231F20"/>
                </a:solidFill>
                <a:latin typeface="+mn-lt"/>
                <a:cs typeface="BT Curve" panose="020B0503020203020204" pitchFamily="34" charset="0"/>
              </a:defRPr>
            </a:lvl3pPr>
            <a:lvl4pPr marL="0" indent="0">
              <a:lnSpc>
                <a:spcPct val="100000"/>
              </a:lnSpc>
              <a:buNone/>
              <a:defRPr lang="en-US" sz="1800" b="0" dirty="0" smtClean="0">
                <a:solidFill>
                  <a:srgbClr val="231F20"/>
                </a:solidFill>
                <a:latin typeface="+mn-lt"/>
                <a:cs typeface="BT Curve" panose="020B0503020203020204" pitchFamily="34" charset="0"/>
              </a:defRPr>
            </a:lvl4pPr>
            <a:lvl5pPr marL="0" indent="0">
              <a:lnSpc>
                <a:spcPct val="100000"/>
              </a:lnSpc>
              <a:buNone/>
              <a:defRPr lang="en-GB" sz="1800" b="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6" name="Footer Placeholder 1">
            <a:extLst>
              <a:ext uri="{FF2B5EF4-FFF2-40B4-BE49-F238E27FC236}">
                <a16:creationId xmlns:a16="http://schemas.microsoft.com/office/drawing/2014/main" id="{93ECCCE9-AC2B-0F00-D403-740905183AE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130651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6.xml><?xml version="1.0" encoding="utf-8"?>
<p:sldLayout xmlns:a="http://schemas.openxmlformats.org/drawingml/2006/main" xmlns:r="http://schemas.openxmlformats.org/officeDocument/2006/relationships" xmlns:p="http://schemas.openxmlformats.org/presentationml/2006/main" preserve="1" userDrawn="1">
  <p:cSld name="1_Title, Copy and Image - 02">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383357" y="1519081"/>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6096002" y="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096002" y="3429000"/>
            <a:ext cx="6092631" cy="3429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8" name="Footer Placeholder 1">
            <a:extLst>
              <a:ext uri="{FF2B5EF4-FFF2-40B4-BE49-F238E27FC236}">
                <a16:creationId xmlns:a16="http://schemas.microsoft.com/office/drawing/2014/main" id="{10487946-1834-A52B-14C8-9FF17169A22B}"/>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255634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7.xml><?xml version="1.0" encoding="utf-8"?>
<p:sldLayout xmlns:a="http://schemas.openxmlformats.org/drawingml/2006/main" xmlns:r="http://schemas.openxmlformats.org/officeDocument/2006/relationships" xmlns:p="http://schemas.openxmlformats.org/presentationml/2006/main" preserve="1" userDrawn="1">
  <p:cSld name="1_Title, Copy and Image - 04">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6587652"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379988"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7" name="Picture Placeholder 6">
            <a:extLst>
              <a:ext uri="{FF2B5EF4-FFF2-40B4-BE49-F238E27FC236}">
                <a16:creationId xmlns:a16="http://schemas.microsoft.com/office/drawing/2014/main" id="{90173A13-8F14-C672-C3BA-9C2529A83347}"/>
              </a:ext>
            </a:extLst>
          </p:cNvPr>
          <p:cNvSpPr>
            <a:spLocks noGrp="1"/>
          </p:cNvSpPr>
          <p:nvPr>
            <p:ph type="pic" sz="quarter" idx="14"/>
          </p:nvPr>
        </p:nvSpPr>
        <p:spPr>
          <a:xfrm>
            <a:off x="6218523" y="1362828"/>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8" name="Picture Placeholder 6">
            <a:extLst>
              <a:ext uri="{FF2B5EF4-FFF2-40B4-BE49-F238E27FC236}">
                <a16:creationId xmlns:a16="http://schemas.microsoft.com/office/drawing/2014/main" id="{1DCA05AA-F037-0255-5FC4-E62691A83D35}"/>
              </a:ext>
            </a:extLst>
          </p:cNvPr>
          <p:cNvSpPr>
            <a:spLocks noGrp="1"/>
          </p:cNvSpPr>
          <p:nvPr>
            <p:ph type="pic" sz="quarter" idx="15"/>
          </p:nvPr>
        </p:nvSpPr>
        <p:spPr>
          <a:xfrm>
            <a:off x="379988"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9" name="Picture Placeholder 6">
            <a:extLst>
              <a:ext uri="{FF2B5EF4-FFF2-40B4-BE49-F238E27FC236}">
                <a16:creationId xmlns:a16="http://schemas.microsoft.com/office/drawing/2014/main" id="{CC379A2F-45F8-3AF6-159A-6E02DEA4DD6F}"/>
              </a:ext>
            </a:extLst>
          </p:cNvPr>
          <p:cNvSpPr>
            <a:spLocks noGrp="1"/>
          </p:cNvSpPr>
          <p:nvPr>
            <p:ph type="pic" sz="quarter" idx="16"/>
          </p:nvPr>
        </p:nvSpPr>
        <p:spPr>
          <a:xfrm>
            <a:off x="6218523" y="3914967"/>
            <a:ext cx="5586751" cy="2284669"/>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1" name="Footer Placeholder 1">
            <a:extLst>
              <a:ext uri="{FF2B5EF4-FFF2-40B4-BE49-F238E27FC236}">
                <a16:creationId xmlns:a16="http://schemas.microsoft.com/office/drawing/2014/main" id="{016B559C-9181-3ACD-725C-65C528CDDE7E}"/>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32370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preserve="1" userDrawn="1">
  <p:cSld name="1_Title and Image - Full">
    <p:bg>
      <p:bgPr>
        <a:solidFill>
          <a:schemeClr val="bg1"/>
        </a:solidFill>
        <a:effectLst/>
      </p:bgPr>
    </p:bg>
    <p:spTree>
      <p:nvGrpSpPr>
        <p:cNvPr id="1" name=""/>
        <p:cNvGrpSpPr/>
        <p:nvPr/>
      </p:nvGrpSpPr>
      <p:grpSpPr>
        <a:xfrm>
          <a:off x="0" y="0"/>
          <a:ext cx="0" cy="0"/>
          <a:chOff x="0" y="0"/>
          <a:chExt cx="0" cy="0"/>
        </a:xfrm>
      </p:grpSpPr>
      <p:sp>
        <p:nvSpPr>
          <p:cNvPr id="8" name="Picture Placeholder 6">
            <a:extLst>
              <a:ext uri="{FF2B5EF4-FFF2-40B4-BE49-F238E27FC236}">
                <a16:creationId xmlns:a16="http://schemas.microsoft.com/office/drawing/2014/main" id="{5B249E21-369E-8BD7-1BD5-39ECDA427FD5}"/>
              </a:ext>
            </a:extLst>
          </p:cNvPr>
          <p:cNvSpPr>
            <a:spLocks noGrp="1"/>
          </p:cNvSpPr>
          <p:nvPr>
            <p:ph type="pic" sz="quarter" idx="13"/>
          </p:nvPr>
        </p:nvSpPr>
        <p:spPr>
          <a:xfrm>
            <a:off x="4864" y="4763"/>
            <a:ext cx="12187136" cy="6858000"/>
          </a:xfrm>
          <a:prstGeom prst="rect">
            <a:avLst/>
          </a:prstGeom>
          <a:solidFill>
            <a:schemeClr val="bg1">
              <a:lumMod val="95000"/>
            </a:schemeClr>
          </a:solidFill>
        </p:spPr>
        <p:txBody>
          <a:bodyPr>
            <a:normAutofit/>
          </a:bodyPr>
          <a:lstStyle>
            <a:lvl1pPr>
              <a:defRPr sz="1800" b="0">
                <a:latin typeface="+mn-lt"/>
              </a:defRPr>
            </a:lvl1pPr>
          </a:lstStyle>
          <a:p>
            <a:r>
              <a:rPr lang="en-GB"/>
              <a:t>Click icon to add picture</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86726" y="309777"/>
            <a:ext cx="11392129"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0" name="Footer Placeholder 1">
            <a:extLst>
              <a:ext uri="{FF2B5EF4-FFF2-40B4-BE49-F238E27FC236}">
                <a16:creationId xmlns:a16="http://schemas.microsoft.com/office/drawing/2014/main" id="{3A8BF162-3657-3541-9F05-446CF92E79B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Tree>
    <p:extLst>
      <p:ext uri="{BB962C8B-B14F-4D97-AF65-F5344CB8AC3E}">
        <p14:creationId xmlns:p14="http://schemas.microsoft.com/office/powerpoint/2010/main" val="3386472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preserve="1" userDrawn="1">
  <p:cSld name="12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7829939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preserve="1" userDrawn="1">
  <p:cSld name="10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3933071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1.xml><?xml version="1.0" encoding="utf-8"?>
<p:sldLayout xmlns:a="http://schemas.openxmlformats.org/drawingml/2006/main" xmlns:r="http://schemas.openxmlformats.org/officeDocument/2006/relationships" xmlns:p="http://schemas.openxmlformats.org/presentationml/2006/main" preserve="1" userDrawn="1">
  <p:cSld name="8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673753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preserve="1" userDrawn="1">
  <p:cSld name="8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212768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8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23139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44.xml><?xml version="1.0" encoding="utf-8"?>
<p:sldLayout xmlns:a="http://schemas.openxmlformats.org/drawingml/2006/main" xmlns:r="http://schemas.openxmlformats.org/officeDocument/2006/relationships" xmlns:p="http://schemas.openxmlformats.org/presentationml/2006/main" preserve="1" userDrawn="1">
  <p:cSld name="9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008090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preserve="1" userDrawn="1">
  <p:cSld name="13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9432644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preserve="1" userDrawn="1">
  <p:cSld name="9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6133425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7.xml><?xml version="1.0" encoding="utf-8"?>
<p:sldLayout xmlns:a="http://schemas.openxmlformats.org/drawingml/2006/main" xmlns:r="http://schemas.openxmlformats.org/officeDocument/2006/relationships" xmlns:p="http://schemas.openxmlformats.org/presentationml/2006/main" preserve="1" userDrawn="1">
  <p:cSld name="11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029285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preserve="1" userDrawn="1">
  <p:cSld name="9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17398199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9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117219273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0.xml><?xml version="1.0" encoding="utf-8"?>
<p:sldLayout xmlns:a="http://schemas.openxmlformats.org/drawingml/2006/main" xmlns:r="http://schemas.openxmlformats.org/officeDocument/2006/relationships" xmlns:p="http://schemas.openxmlformats.org/presentationml/2006/main" preserve="1" userDrawn="1">
  <p:cSld name="10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636619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55893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12781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3.xml><?xml version="1.0" encoding="utf-8"?>
<p:sldLayout xmlns:a="http://schemas.openxmlformats.org/drawingml/2006/main" xmlns:r="http://schemas.openxmlformats.org/officeDocument/2006/relationships" xmlns:p="http://schemas.openxmlformats.org/presentationml/2006/main" preserve="1" userDrawn="1">
  <p:cSld name="1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23038328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showMasterSp="0" preserve="1" userDrawn="1">
  <p:cSld name="1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6673738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5.xml><?xml version="1.0" encoding="utf-8"?>
<p:sldLayout xmlns:a="http://schemas.openxmlformats.org/drawingml/2006/main" xmlns:r="http://schemas.openxmlformats.org/officeDocument/2006/relationships" xmlns:p="http://schemas.openxmlformats.org/presentationml/2006/main" userDrawn="1">
  <p:cSld name="2_Title, Copy and Image - 01">
    <p:bg>
      <p:bgPr>
        <a:solidFill>
          <a:schemeClr val="bg1"/>
        </a:solidFill>
        <a:effectLst/>
      </p:bgPr>
    </p:bg>
    <p:spTree>
      <p:nvGrpSpPr>
        <p:cNvPr id="1" name=""/>
        <p:cNvGrpSpPr/>
        <p:nvPr/>
      </p:nvGrpSpPr>
      <p:grpSpPr>
        <a:xfrm>
          <a:off x="0" y="0"/>
          <a:ext cx="0" cy="0"/>
          <a:chOff x="0" y="0"/>
          <a:chExt cx="0" cy="0"/>
        </a:xfrm>
      </p:grpSpPr>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6505877" y="283273"/>
            <a:ext cx="5432030" cy="1039874"/>
          </a:xfrm>
          <a:prstGeom prst="rect">
            <a:avLst/>
          </a:prstGeom>
        </p:spPr>
        <p:txBody>
          <a:bodyPr anchor="ct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
        <p:nvSpPr>
          <p:cNvPr id="3" name="Text Placeholder 2">
            <a:extLst>
              <a:ext uri="{FF2B5EF4-FFF2-40B4-BE49-F238E27FC236}">
                <a16:creationId xmlns:a16="http://schemas.microsoft.com/office/drawing/2014/main" id="{C439E65B-FA07-4D73-9F3A-B66F0E5A0977}"/>
              </a:ext>
            </a:extLst>
          </p:cNvPr>
          <p:cNvSpPr>
            <a:spLocks noGrp="1"/>
          </p:cNvSpPr>
          <p:nvPr>
            <p:ph type="body" sz="quarter" idx="10"/>
          </p:nvPr>
        </p:nvSpPr>
        <p:spPr>
          <a:xfrm>
            <a:off x="7705183" y="2022664"/>
            <a:ext cx="3473252" cy="4081684"/>
          </a:xfrm>
          <a:prstGeom prst="rect">
            <a:avLst/>
          </a:prstGeom>
        </p:spPr>
        <p:txBody>
          <a:bodyPr>
            <a:normAutofit/>
          </a:bodyPr>
          <a:lstStyle>
            <a:lvl1pPr marL="0" indent="0">
              <a:lnSpc>
                <a:spcPct val="100000"/>
              </a:lnSpc>
              <a:buNone/>
              <a:defRPr lang="en-US" sz="1800" dirty="0" smtClean="0">
                <a:solidFill>
                  <a:srgbClr val="231F20"/>
                </a:solidFill>
                <a:latin typeface="+mn-lt"/>
                <a:cs typeface="BT Curve" panose="020B0503020203020204" pitchFamily="34" charset="0"/>
              </a:defRPr>
            </a:lvl1pPr>
            <a:lvl2pPr marL="0" indent="0">
              <a:lnSpc>
                <a:spcPct val="100000"/>
              </a:lnSpc>
              <a:buNone/>
              <a:defRPr lang="en-US" sz="1800" dirty="0" smtClean="0">
                <a:solidFill>
                  <a:srgbClr val="231F20"/>
                </a:solidFill>
                <a:latin typeface="+mn-lt"/>
                <a:cs typeface="BT Curve" panose="020B0503020203020204" pitchFamily="34" charset="0"/>
              </a:defRPr>
            </a:lvl2pPr>
            <a:lvl3pPr marL="0" indent="0">
              <a:lnSpc>
                <a:spcPct val="100000"/>
              </a:lnSpc>
              <a:buNone/>
              <a:defRPr lang="en-US" sz="1800" dirty="0" smtClean="0">
                <a:solidFill>
                  <a:srgbClr val="231F20"/>
                </a:solidFill>
                <a:latin typeface="+mn-lt"/>
                <a:cs typeface="BT Curve" panose="020B0503020203020204" pitchFamily="34" charset="0"/>
              </a:defRPr>
            </a:lvl3pPr>
            <a:lvl4pPr marL="0" indent="0">
              <a:lnSpc>
                <a:spcPct val="100000"/>
              </a:lnSpc>
              <a:buNone/>
              <a:defRPr lang="en-US" sz="1800" dirty="0" smtClean="0">
                <a:solidFill>
                  <a:srgbClr val="231F20"/>
                </a:solidFill>
                <a:latin typeface="+mn-lt"/>
                <a:cs typeface="BT Curve" panose="020B0503020203020204" pitchFamily="34" charset="0"/>
              </a:defRPr>
            </a:lvl4pPr>
            <a:lvl5pPr marL="0" indent="0">
              <a:lnSpc>
                <a:spcPct val="100000"/>
              </a:lnSpc>
              <a:buNone/>
              <a:defRPr lang="en-GB" sz="1800" dirty="0">
                <a:solidFill>
                  <a:srgbClr val="231F20"/>
                </a:solidFill>
                <a:latin typeface="+mn-lt"/>
                <a:cs typeface="BT Curve" panose="020B0503020203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0" name="Picture Placeholder 6">
            <a:extLst>
              <a:ext uri="{FF2B5EF4-FFF2-40B4-BE49-F238E27FC236}">
                <a16:creationId xmlns:a16="http://schemas.microsoft.com/office/drawing/2014/main" id="{471C1D4E-F177-D673-6E70-F3327E241810}"/>
              </a:ext>
            </a:extLst>
          </p:cNvPr>
          <p:cNvSpPr>
            <a:spLocks noGrp="1"/>
          </p:cNvSpPr>
          <p:nvPr>
            <p:ph type="pic" sz="quarter" idx="13"/>
          </p:nvPr>
        </p:nvSpPr>
        <p:spPr>
          <a:xfrm>
            <a:off x="-28820" y="0"/>
            <a:ext cx="6092631" cy="6858000"/>
          </a:xfrm>
          <a:prstGeom prst="rect">
            <a:avLst/>
          </a:prstGeom>
          <a:solidFill>
            <a:schemeClr val="bg1">
              <a:lumMod val="95000"/>
            </a:schemeClr>
          </a:solidFill>
        </p:spPr>
        <p:txBody>
          <a:bodyPr/>
          <a:lstStyle>
            <a:lvl1pPr>
              <a:defRPr b="0">
                <a:latin typeface="+mn-lt"/>
              </a:defRPr>
            </a:lvl1pPr>
          </a:lstStyle>
          <a:p>
            <a:r>
              <a:rPr lang="en-GB"/>
              <a:t>Click icon to add picture</a:t>
            </a:r>
          </a:p>
        </p:txBody>
      </p:sp>
      <p:sp>
        <p:nvSpPr>
          <p:cNvPr id="15" name="object 6">
            <a:extLst>
              <a:ext uri="{FF2B5EF4-FFF2-40B4-BE49-F238E27FC236}">
                <a16:creationId xmlns:a16="http://schemas.microsoft.com/office/drawing/2014/main" id="{129E0A85-6A77-083A-AE52-2D206EB6D04E}"/>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1"/>
                </a:solidFill>
                <a:latin typeface="+mn-lt"/>
                <a:cs typeface="BT Curve Headline" panose="020B0603020203020204" pitchFamily="34" charset="0"/>
              </a:rPr>
              <a:pPr marL="23104">
                <a:spcBef>
                  <a:spcPts val="61"/>
                </a:spcBef>
              </a:pPr>
              <a:t>‹#›</a:t>
            </a:fld>
            <a:endParaRPr sz="1001">
              <a:solidFill>
                <a:schemeClr val="tx1"/>
              </a:solidFill>
              <a:latin typeface="+mn-lt"/>
              <a:cs typeface="BT Curve Headline" panose="020B0603020203020204" pitchFamily="34" charset="0"/>
            </a:endParaRPr>
          </a:p>
        </p:txBody>
      </p:sp>
      <p:sp>
        <p:nvSpPr>
          <p:cNvPr id="7" name="Footer Placeholder 1">
            <a:extLst>
              <a:ext uri="{FF2B5EF4-FFF2-40B4-BE49-F238E27FC236}">
                <a16:creationId xmlns:a16="http://schemas.microsoft.com/office/drawing/2014/main" id="{AC0DE828-35A5-09F0-DE08-3A1BE70600A5}"/>
              </a:ext>
            </a:extLst>
          </p:cNvPr>
          <p:cNvSpPr>
            <a:spLocks noGrp="1"/>
          </p:cNvSpPr>
          <p:nvPr>
            <p:ph type="ftr" sz="quarter" idx="3"/>
          </p:nvPr>
        </p:nvSpPr>
        <p:spPr>
          <a:xfrm>
            <a:off x="4272740" y="6216016"/>
            <a:ext cx="1553882" cy="365125"/>
          </a:xfrm>
          <a:prstGeom prst="rect">
            <a:avLst/>
          </a:prstGeom>
        </p:spPr>
        <p:txBody>
          <a:bodyPr vert="horz" lIns="91440" tIns="45720" rIns="91440" bIns="45720" rtlCol="0" anchor="ctr"/>
          <a:lstStyle>
            <a:lvl1pPr algn="ctr">
              <a:defRPr sz="1000">
                <a:solidFill>
                  <a:schemeClr val="tx1"/>
                </a:solidFill>
                <a:latin typeface="+mn-lt"/>
              </a:defRPr>
            </a:lvl1pPr>
          </a:lstStyle>
          <a:p>
            <a:pPr algn="r"/>
            <a:r>
              <a:rPr lang="en-US"/>
              <a:t>Confidential</a:t>
            </a:r>
          </a:p>
        </p:txBody>
      </p:sp>
    </p:spTree>
    <p:extLst>
      <p:ext uri="{BB962C8B-B14F-4D97-AF65-F5344CB8AC3E}">
        <p14:creationId xmlns:p14="http://schemas.microsoft.com/office/powerpoint/2010/main" val="71740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2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1301857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preserve="1" userDrawn="1">
  <p:cSld name="2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6748345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userDrawn="1">
  <p:cSld name="4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23869266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4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5099694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5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42046898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1.xml><?xml version="1.0" encoding="utf-8"?>
<p:sldLayout xmlns:a="http://schemas.openxmlformats.org/drawingml/2006/main" xmlns:r="http://schemas.openxmlformats.org/officeDocument/2006/relationships" xmlns:p="http://schemas.openxmlformats.org/presentationml/2006/main" showMasterSp="0" preserve="1" userDrawn="1">
  <p:cSld name="5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9107486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162.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736918-C480-5CBB-6BF0-AC31A3CA9E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580CFA4-623A-520E-B4F2-33DADD67953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ACD30E7-E1CB-3474-837F-9D7299AC4A0F}"/>
              </a:ext>
            </a:extLst>
          </p:cNvPr>
          <p:cNvSpPr>
            <a:spLocks noGrp="1"/>
          </p:cNvSpPr>
          <p:nvPr>
            <p:ph type="dt" sz="half" idx="10"/>
          </p:nvPr>
        </p:nvSpPr>
        <p:spPr/>
        <p:txBody>
          <a:bodyPr/>
          <a:lstStyle/>
          <a:p>
            <a:fld id="{26A6E028-A8F9-406F-9DC6-194A39CE4C03}" type="datetime1">
              <a:rPr lang="en-GB" smtClean="0"/>
              <a:t>08/11/2025</a:t>
            </a:fld>
            <a:endParaRPr lang="en-GB"/>
          </a:p>
        </p:txBody>
      </p:sp>
      <p:sp>
        <p:nvSpPr>
          <p:cNvPr id="5" name="Footer Placeholder 4">
            <a:extLst>
              <a:ext uri="{FF2B5EF4-FFF2-40B4-BE49-F238E27FC236}">
                <a16:creationId xmlns:a16="http://schemas.microsoft.com/office/drawing/2014/main" id="{AF8BD760-405F-AB2A-5EF5-3C175D5B07B9}"/>
              </a:ext>
            </a:extLst>
          </p:cNvPr>
          <p:cNvSpPr>
            <a:spLocks noGrp="1"/>
          </p:cNvSpPr>
          <p:nvPr>
            <p:ph type="ftr" sz="quarter" idx="11"/>
          </p:nvPr>
        </p:nvSpPr>
        <p:spPr/>
        <p:txBody>
          <a:bodyPr/>
          <a:lstStyle/>
          <a:p>
            <a:r>
              <a:rPr lang="en-GB"/>
              <a:t>Draft 02 28/05/24</a:t>
            </a:r>
          </a:p>
        </p:txBody>
      </p:sp>
      <p:sp>
        <p:nvSpPr>
          <p:cNvPr id="6" name="Slide Number Placeholder 5">
            <a:extLst>
              <a:ext uri="{FF2B5EF4-FFF2-40B4-BE49-F238E27FC236}">
                <a16:creationId xmlns:a16="http://schemas.microsoft.com/office/drawing/2014/main" id="{DF76B589-B50D-07B4-22AC-02D39E6F4D18}"/>
              </a:ext>
            </a:extLst>
          </p:cNvPr>
          <p:cNvSpPr>
            <a:spLocks noGrp="1"/>
          </p:cNvSpPr>
          <p:nvPr>
            <p:ph type="sldNum" sz="quarter" idx="12"/>
          </p:nvPr>
        </p:nvSpPr>
        <p:spPr/>
        <p:txBody>
          <a:bodyPr/>
          <a:lstStyle/>
          <a:p>
            <a:fld id="{C021D34B-3E21-4943-B8F0-67F0DE2CD376}" type="slidenum">
              <a:rPr lang="en-GB" smtClean="0"/>
              <a:t>‹#›</a:t>
            </a:fld>
            <a:endParaRPr lang="en-GB"/>
          </a:p>
        </p:txBody>
      </p:sp>
    </p:spTree>
    <p:extLst>
      <p:ext uri="{BB962C8B-B14F-4D97-AF65-F5344CB8AC3E}">
        <p14:creationId xmlns:p14="http://schemas.microsoft.com/office/powerpoint/2010/main" val="1537996682"/>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6_End Slide - Aqua">
    <p:bg>
      <p:bgPr>
        <a:solidFill>
          <a:schemeClr val="accent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12139664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8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1" y="6219861"/>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09" y="292609"/>
            <a:ext cx="643427"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5"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49" y="2782419"/>
            <a:ext cx="11178459"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49" y="3961897"/>
            <a:ext cx="10515059"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44" marR="0" lvl="0" indent="-277244" defTabSz="554486"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911841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type="blank">
  <p:cSld name="1_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1B127BB9-AFEC-406D-9859-DA778663EC42}" type="slidenum">
              <a:rPr lang="en-GB" smtClean="0"/>
              <a:t>‹#›</a:t>
            </a:fld>
            <a:endParaRPr lang="en-GB"/>
          </a:p>
        </p:txBody>
      </p:sp>
    </p:spTree>
    <p:extLst>
      <p:ext uri="{BB962C8B-B14F-4D97-AF65-F5344CB8AC3E}">
        <p14:creationId xmlns:p14="http://schemas.microsoft.com/office/powerpoint/2010/main" val="164031717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129"/>
        <p:cNvGrpSpPr/>
        <p:nvPr/>
      </p:nvGrpSpPr>
      <p:grpSpPr>
        <a:xfrm>
          <a:off x="0" y="0"/>
          <a:ext cx="0" cy="0"/>
          <a:chOff x="0" y="0"/>
          <a:chExt cx="0" cy="0"/>
        </a:xfrm>
      </p:grpSpPr>
      <p:sp>
        <p:nvSpPr>
          <p:cNvPr id="130" name="Google Shape;130;p31"/>
          <p:cNvSpPr txBox="1">
            <a:spLocks noGrp="1"/>
          </p:cNvSpPr>
          <p:nvPr>
            <p:ph type="title"/>
          </p:nvPr>
        </p:nvSpPr>
        <p:spPr>
          <a:xfrm>
            <a:off x="838200" y="365125"/>
            <a:ext cx="10515600" cy="1325600"/>
          </a:xfrm>
          <a:prstGeom prst="rect">
            <a:avLst/>
          </a:prstGeom>
          <a:noFill/>
          <a:ln>
            <a:noFill/>
          </a:ln>
        </p:spPr>
        <p:txBody>
          <a:bodyPr spcFirstLastPara="1" wrap="square" lIns="68575" tIns="34275" rIns="68575" bIns="34275" anchor="ctr" anchorCtr="0">
            <a:normAutofit/>
          </a:bodyPr>
          <a:lstStyle>
            <a:lvl1pPr lvl="0" algn="l" rtl="0">
              <a:lnSpc>
                <a:spcPct val="90000"/>
              </a:lnSpc>
              <a:spcBef>
                <a:spcPts val="0"/>
              </a:spcBef>
              <a:spcAft>
                <a:spcPts val="0"/>
              </a:spcAft>
              <a:buClr>
                <a:schemeClr val="dk1"/>
              </a:buClr>
              <a:buSzPts val="14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a:endParaRPr/>
          </a:p>
        </p:txBody>
      </p:sp>
      <p:sp>
        <p:nvSpPr>
          <p:cNvPr id="131" name="Google Shape;131;p31"/>
          <p:cNvSpPr txBox="1">
            <a:spLocks noGrp="1"/>
          </p:cNvSpPr>
          <p:nvPr>
            <p:ph type="body" idx="1"/>
          </p:nvPr>
        </p:nvSpPr>
        <p:spPr>
          <a:xfrm>
            <a:off x="838200" y="1825625"/>
            <a:ext cx="10515600" cy="4351200"/>
          </a:xfrm>
          <a:prstGeom prst="rect">
            <a:avLst/>
          </a:prstGeom>
          <a:noFill/>
          <a:ln>
            <a:noFill/>
          </a:ln>
        </p:spPr>
        <p:txBody>
          <a:bodyPr spcFirstLastPara="1" wrap="square" lIns="68575" tIns="34275" rIns="68575" bIns="34275" anchor="t" anchorCtr="0">
            <a:normAutofit/>
          </a:bodyPr>
          <a:lstStyle>
            <a:lvl1pPr marL="609585" lvl="0" indent="-423323" algn="l" rtl="0">
              <a:lnSpc>
                <a:spcPct val="90000"/>
              </a:lnSpc>
              <a:spcBef>
                <a:spcPts val="1067"/>
              </a:spcBef>
              <a:spcAft>
                <a:spcPts val="0"/>
              </a:spcAft>
              <a:buClr>
                <a:schemeClr val="dk1"/>
              </a:buClr>
              <a:buSzPts val="1400"/>
              <a:buChar char="●"/>
              <a:defRPr/>
            </a:lvl1pPr>
            <a:lvl2pPr marL="1219170" lvl="1" indent="-423323" algn="l" rtl="0">
              <a:lnSpc>
                <a:spcPct val="90000"/>
              </a:lnSpc>
              <a:spcBef>
                <a:spcPts val="1600"/>
              </a:spcBef>
              <a:spcAft>
                <a:spcPts val="0"/>
              </a:spcAft>
              <a:buClr>
                <a:schemeClr val="dk1"/>
              </a:buClr>
              <a:buSzPts val="1400"/>
              <a:buChar char="○"/>
              <a:defRPr/>
            </a:lvl2pPr>
            <a:lvl3pPr marL="1828754" lvl="2" indent="-423323" algn="l" rtl="0">
              <a:lnSpc>
                <a:spcPct val="90000"/>
              </a:lnSpc>
              <a:spcBef>
                <a:spcPts val="1600"/>
              </a:spcBef>
              <a:spcAft>
                <a:spcPts val="0"/>
              </a:spcAft>
              <a:buClr>
                <a:schemeClr val="dk1"/>
              </a:buClr>
              <a:buSzPts val="1400"/>
              <a:buChar char="■"/>
              <a:defRPr/>
            </a:lvl3pPr>
            <a:lvl4pPr marL="2438339" lvl="3" indent="-423323" algn="l" rtl="0">
              <a:lnSpc>
                <a:spcPct val="90000"/>
              </a:lnSpc>
              <a:spcBef>
                <a:spcPts val="1600"/>
              </a:spcBef>
              <a:spcAft>
                <a:spcPts val="0"/>
              </a:spcAft>
              <a:buClr>
                <a:schemeClr val="dk1"/>
              </a:buClr>
              <a:buSzPts val="1400"/>
              <a:buChar char="●"/>
              <a:defRPr/>
            </a:lvl4pPr>
            <a:lvl5pPr marL="3047924" lvl="4" indent="-423323" algn="l" rtl="0">
              <a:lnSpc>
                <a:spcPct val="90000"/>
              </a:lnSpc>
              <a:spcBef>
                <a:spcPts val="1600"/>
              </a:spcBef>
              <a:spcAft>
                <a:spcPts val="0"/>
              </a:spcAft>
              <a:buClr>
                <a:schemeClr val="dk1"/>
              </a:buClr>
              <a:buSzPts val="1400"/>
              <a:buChar char="○"/>
              <a:defRPr/>
            </a:lvl5pPr>
            <a:lvl6pPr marL="3657509" lvl="5" indent="-423323" algn="l" rtl="0">
              <a:lnSpc>
                <a:spcPct val="90000"/>
              </a:lnSpc>
              <a:spcBef>
                <a:spcPts val="1600"/>
              </a:spcBef>
              <a:spcAft>
                <a:spcPts val="0"/>
              </a:spcAft>
              <a:buClr>
                <a:schemeClr val="dk1"/>
              </a:buClr>
              <a:buSzPts val="1400"/>
              <a:buChar char="■"/>
              <a:defRPr/>
            </a:lvl6pPr>
            <a:lvl7pPr marL="4267093" lvl="6" indent="-423323" algn="l" rtl="0">
              <a:lnSpc>
                <a:spcPct val="90000"/>
              </a:lnSpc>
              <a:spcBef>
                <a:spcPts val="1600"/>
              </a:spcBef>
              <a:spcAft>
                <a:spcPts val="0"/>
              </a:spcAft>
              <a:buClr>
                <a:schemeClr val="dk1"/>
              </a:buClr>
              <a:buSzPts val="1400"/>
              <a:buChar char="●"/>
              <a:defRPr/>
            </a:lvl7pPr>
            <a:lvl8pPr marL="4876678" lvl="7" indent="-423323" algn="l" rtl="0">
              <a:lnSpc>
                <a:spcPct val="90000"/>
              </a:lnSpc>
              <a:spcBef>
                <a:spcPts val="1600"/>
              </a:spcBef>
              <a:spcAft>
                <a:spcPts val="0"/>
              </a:spcAft>
              <a:buClr>
                <a:schemeClr val="dk1"/>
              </a:buClr>
              <a:buSzPts val="1400"/>
              <a:buChar char="○"/>
              <a:defRPr/>
            </a:lvl8pPr>
            <a:lvl9pPr marL="5486263" lvl="8" indent="-423323" algn="l" rtl="0">
              <a:lnSpc>
                <a:spcPct val="90000"/>
              </a:lnSpc>
              <a:spcBef>
                <a:spcPts val="1600"/>
              </a:spcBef>
              <a:spcAft>
                <a:spcPts val="1600"/>
              </a:spcAft>
              <a:buClr>
                <a:schemeClr val="dk1"/>
              </a:buClr>
              <a:buSzPts val="1400"/>
              <a:buChar char="■"/>
              <a:defRPr/>
            </a:lvl9pPr>
          </a:lstStyle>
          <a:p>
            <a:endParaRPr/>
          </a:p>
        </p:txBody>
      </p:sp>
      <p:sp>
        <p:nvSpPr>
          <p:cNvPr id="132" name="Google Shape;132;p31"/>
          <p:cNvSpPr txBox="1">
            <a:spLocks noGrp="1"/>
          </p:cNvSpPr>
          <p:nvPr>
            <p:ph type="dt" idx="10"/>
          </p:nvPr>
        </p:nvSpPr>
        <p:spPr>
          <a:xfrm>
            <a:off x="838200" y="6356351"/>
            <a:ext cx="2743200" cy="365200"/>
          </a:xfrm>
          <a:prstGeom prst="rect">
            <a:avLst/>
          </a:prstGeom>
          <a:noFill/>
          <a:ln>
            <a:noFill/>
          </a:ln>
        </p:spPr>
        <p:txBody>
          <a:bodyPr spcFirstLastPara="1" wrap="square" lIns="68575" tIns="34275" rIns="68575" bIns="34275" anchor="ctr" anchorCtr="0">
            <a:noAutofit/>
          </a:bodyPr>
          <a:lstStyle>
            <a:lvl1pPr lvl="0" algn="l"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133" name="Google Shape;133;p31"/>
          <p:cNvSpPr txBox="1">
            <a:spLocks noGrp="1"/>
          </p:cNvSpPr>
          <p:nvPr>
            <p:ph type="ftr" idx="11"/>
          </p:nvPr>
        </p:nvSpPr>
        <p:spPr>
          <a:xfrm>
            <a:off x="4038600" y="6356351"/>
            <a:ext cx="4114800" cy="365200"/>
          </a:xfrm>
          <a:prstGeom prst="rect">
            <a:avLst/>
          </a:prstGeom>
          <a:noFill/>
          <a:ln>
            <a:noFill/>
          </a:ln>
        </p:spPr>
        <p:txBody>
          <a:bodyPr spcFirstLastPara="1" wrap="square" lIns="68575" tIns="34275" rIns="68575" bIns="34275" anchor="ctr" anchorCtr="0">
            <a:noAutofit/>
          </a:bodyPr>
          <a:lstStyle>
            <a:lvl1pPr lvl="0" algn="ctr" rtl="0">
              <a:spcBef>
                <a:spcPts val="0"/>
              </a:spcBef>
              <a:spcAft>
                <a:spcPts val="0"/>
              </a:spcAft>
              <a:buSzPts val="1100"/>
              <a:buNone/>
              <a:defRPr sz="1467"/>
            </a:lvl1pPr>
            <a:lvl2pPr lvl="1" algn="l" rtl="0">
              <a:spcBef>
                <a:spcPts val="0"/>
              </a:spcBef>
              <a:spcAft>
                <a:spcPts val="0"/>
              </a:spcAft>
              <a:buSzPts val="1100"/>
              <a:buNone/>
              <a:defRPr sz="1467"/>
            </a:lvl2pPr>
            <a:lvl3pPr lvl="2" algn="l" rtl="0">
              <a:spcBef>
                <a:spcPts val="0"/>
              </a:spcBef>
              <a:spcAft>
                <a:spcPts val="0"/>
              </a:spcAft>
              <a:buSzPts val="1100"/>
              <a:buNone/>
              <a:defRPr sz="1467"/>
            </a:lvl3pPr>
            <a:lvl4pPr lvl="3" algn="l" rtl="0">
              <a:spcBef>
                <a:spcPts val="0"/>
              </a:spcBef>
              <a:spcAft>
                <a:spcPts val="0"/>
              </a:spcAft>
              <a:buSzPts val="1100"/>
              <a:buNone/>
              <a:defRPr sz="1467"/>
            </a:lvl4pPr>
            <a:lvl5pPr lvl="4" algn="l" rtl="0">
              <a:spcBef>
                <a:spcPts val="0"/>
              </a:spcBef>
              <a:spcAft>
                <a:spcPts val="0"/>
              </a:spcAft>
              <a:buSzPts val="1100"/>
              <a:buNone/>
              <a:defRPr sz="1467"/>
            </a:lvl5pPr>
            <a:lvl6pPr lvl="5" algn="l" rtl="0">
              <a:spcBef>
                <a:spcPts val="0"/>
              </a:spcBef>
              <a:spcAft>
                <a:spcPts val="0"/>
              </a:spcAft>
              <a:buSzPts val="1100"/>
              <a:buNone/>
              <a:defRPr sz="1467"/>
            </a:lvl6pPr>
            <a:lvl7pPr lvl="6" algn="l" rtl="0">
              <a:spcBef>
                <a:spcPts val="0"/>
              </a:spcBef>
              <a:spcAft>
                <a:spcPts val="0"/>
              </a:spcAft>
              <a:buSzPts val="1100"/>
              <a:buNone/>
              <a:defRPr sz="1467"/>
            </a:lvl7pPr>
            <a:lvl8pPr lvl="7" algn="l" rtl="0">
              <a:spcBef>
                <a:spcPts val="0"/>
              </a:spcBef>
              <a:spcAft>
                <a:spcPts val="0"/>
              </a:spcAft>
              <a:buSzPts val="1100"/>
              <a:buNone/>
              <a:defRPr sz="1467"/>
            </a:lvl8pPr>
            <a:lvl9pPr lvl="8" algn="l" rtl="0">
              <a:spcBef>
                <a:spcPts val="0"/>
              </a:spcBef>
              <a:spcAft>
                <a:spcPts val="0"/>
              </a:spcAft>
              <a:buSzPts val="1100"/>
              <a:buNone/>
              <a:defRPr sz="1467"/>
            </a:lvl9pPr>
          </a:lstStyle>
          <a:p>
            <a:endParaRPr/>
          </a:p>
        </p:txBody>
      </p:sp>
      <p:sp>
        <p:nvSpPr>
          <p:cNvPr id="134" name="Google Shape;134;p31"/>
          <p:cNvSpPr txBox="1">
            <a:spLocks noGrp="1"/>
          </p:cNvSpPr>
          <p:nvPr>
            <p:ph type="sldNum" idx="12"/>
          </p:nvPr>
        </p:nvSpPr>
        <p:spPr>
          <a:xfrm>
            <a:off x="8610600" y="6356351"/>
            <a:ext cx="2743200" cy="365200"/>
          </a:xfrm>
          <a:prstGeom prst="rect">
            <a:avLst/>
          </a:prstGeom>
          <a:noFill/>
          <a:ln>
            <a:noFill/>
          </a:ln>
        </p:spPr>
        <p:txBody>
          <a:bodyPr spcFirstLastPara="1" wrap="square" lIns="68575" tIns="34275" rIns="68575" bIns="34275" anchor="ctr" anchorCtr="0">
            <a:normAutofit/>
          </a:bodyPr>
          <a:lstStyle>
            <a:lvl1pPr marL="0" lvl="0" indent="0" algn="r" rtl="0">
              <a:spcBef>
                <a:spcPts val="0"/>
              </a:spcBef>
              <a:buNone/>
              <a:defRPr>
                <a:solidFill>
                  <a:srgbClr val="888888"/>
                </a:solidFill>
              </a:defRPr>
            </a:lvl1pPr>
            <a:lvl2pPr marL="0" lvl="1" indent="0" algn="r" rtl="0">
              <a:spcBef>
                <a:spcPts val="0"/>
              </a:spcBef>
              <a:buNone/>
              <a:defRPr>
                <a:solidFill>
                  <a:srgbClr val="888888"/>
                </a:solidFill>
              </a:defRPr>
            </a:lvl2pPr>
            <a:lvl3pPr marL="0" lvl="2" indent="0" algn="r" rtl="0">
              <a:spcBef>
                <a:spcPts val="0"/>
              </a:spcBef>
              <a:buNone/>
              <a:defRPr>
                <a:solidFill>
                  <a:srgbClr val="888888"/>
                </a:solidFill>
              </a:defRPr>
            </a:lvl3pPr>
            <a:lvl4pPr marL="0" lvl="3" indent="0" algn="r" rtl="0">
              <a:spcBef>
                <a:spcPts val="0"/>
              </a:spcBef>
              <a:buNone/>
              <a:defRPr>
                <a:solidFill>
                  <a:srgbClr val="888888"/>
                </a:solidFill>
              </a:defRPr>
            </a:lvl4pPr>
            <a:lvl5pPr marL="0" lvl="4" indent="0" algn="r" rtl="0">
              <a:spcBef>
                <a:spcPts val="0"/>
              </a:spcBef>
              <a:buNone/>
              <a:defRPr>
                <a:solidFill>
                  <a:srgbClr val="888888"/>
                </a:solidFill>
              </a:defRPr>
            </a:lvl5pPr>
            <a:lvl6pPr marL="0" lvl="5" indent="0" algn="r" rtl="0">
              <a:spcBef>
                <a:spcPts val="0"/>
              </a:spcBef>
              <a:buNone/>
              <a:defRPr>
                <a:solidFill>
                  <a:srgbClr val="888888"/>
                </a:solidFill>
              </a:defRPr>
            </a:lvl6pPr>
            <a:lvl7pPr marL="0" lvl="6" indent="0" algn="r" rtl="0">
              <a:spcBef>
                <a:spcPts val="0"/>
              </a:spcBef>
              <a:buNone/>
              <a:defRPr>
                <a:solidFill>
                  <a:srgbClr val="888888"/>
                </a:solidFill>
              </a:defRPr>
            </a:lvl7pPr>
            <a:lvl8pPr marL="0" lvl="7" indent="0" algn="r" rtl="0">
              <a:spcBef>
                <a:spcPts val="0"/>
              </a:spcBef>
              <a:buNone/>
              <a:defRPr>
                <a:solidFill>
                  <a:srgbClr val="888888"/>
                </a:solidFill>
              </a:defRPr>
            </a:lvl8pPr>
            <a:lvl9pPr marL="0" lvl="8" indent="0" algn="r" rtl="0">
              <a:spcBef>
                <a:spcPts val="0"/>
              </a:spcBef>
              <a:buNone/>
              <a:defRPr>
                <a:solidFill>
                  <a:srgbClr val="888888"/>
                </a:solidFill>
              </a:defRPr>
            </a:lvl9pPr>
          </a:lstStyle>
          <a:p>
            <a:fld id="{00000000-1234-1234-1234-123412341234}" type="slidenum">
              <a:rPr lang="en" smtClean="0"/>
              <a:pPr/>
              <a:t>‹#›</a:t>
            </a:fld>
            <a:endParaRPr lang="en"/>
          </a:p>
        </p:txBody>
      </p:sp>
    </p:spTree>
    <p:extLst>
      <p:ext uri="{BB962C8B-B14F-4D97-AF65-F5344CB8AC3E}">
        <p14:creationId xmlns:p14="http://schemas.microsoft.com/office/powerpoint/2010/main" val="2111744142"/>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matchingName="16 Blank Black">
  <p:cSld name="16 Blank Black">
    <p:bg>
      <p:bgPr>
        <a:solidFill>
          <a:srgbClr val="000000"/>
        </a:solidFill>
        <a:effectLst/>
      </p:bgPr>
    </p:bg>
    <p:spTree>
      <p:nvGrpSpPr>
        <p:cNvPr id="1" name="Shape 78"/>
        <p:cNvGrpSpPr/>
        <p:nvPr/>
      </p:nvGrpSpPr>
      <p:grpSpPr>
        <a:xfrm>
          <a:off x="0" y="0"/>
          <a:ext cx="0" cy="0"/>
          <a:chOff x="0" y="0"/>
          <a:chExt cx="0" cy="0"/>
        </a:xfrm>
      </p:grpSpPr>
      <p:pic>
        <p:nvPicPr>
          <p:cNvPr id="79" name="Google Shape;79;p16"/>
          <p:cNvPicPr preferRelativeResize="0"/>
          <p:nvPr/>
        </p:nvPicPr>
        <p:blipFill>
          <a:blip r:embed="rId2">
            <a:alphaModFix/>
          </a:blip>
          <a:stretch>
            <a:fillRect/>
          </a:stretch>
        </p:blipFill>
        <p:spPr>
          <a:xfrm>
            <a:off x="267302" y="6305749"/>
            <a:ext cx="203601" cy="356987"/>
          </a:xfrm>
          <a:prstGeom prst="rect">
            <a:avLst/>
          </a:prstGeom>
          <a:noFill/>
          <a:ln>
            <a:noFill/>
          </a:ln>
        </p:spPr>
      </p:pic>
      <p:sp>
        <p:nvSpPr>
          <p:cNvPr id="80" name="Google Shape;80;p16"/>
          <p:cNvSpPr txBox="1"/>
          <p:nvPr/>
        </p:nvSpPr>
        <p:spPr>
          <a:xfrm>
            <a:off x="11223588" y="6488733"/>
            <a:ext cx="570400" cy="1740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None/>
            </a:pPr>
            <a:r>
              <a:rPr lang="en-GB" sz="667">
                <a:solidFill>
                  <a:schemeClr val="lt1"/>
                </a:solidFill>
                <a:latin typeface="Nunito Medium"/>
                <a:ea typeface="Nunito Medium"/>
                <a:cs typeface="Nunito Medium"/>
                <a:sym typeface="Nunito Medium"/>
              </a:rPr>
              <a:t>P.</a:t>
            </a:r>
            <a:fld id="{00000000-1234-1234-1234-123412341234}" type="slidenum">
              <a:rPr lang="en-GB" sz="667">
                <a:solidFill>
                  <a:schemeClr val="lt1"/>
                </a:solidFill>
                <a:latin typeface="Nunito Medium"/>
                <a:ea typeface="Nunito Medium"/>
                <a:cs typeface="Nunito Medium"/>
                <a:sym typeface="Nunito Medium"/>
              </a:rPr>
              <a:pPr marL="0" lvl="0" indent="0" algn="r" rtl="0">
                <a:lnSpc>
                  <a:spcPct val="100000"/>
                </a:lnSpc>
                <a:spcBef>
                  <a:spcPts val="0"/>
                </a:spcBef>
                <a:spcAft>
                  <a:spcPts val="0"/>
                </a:spcAft>
                <a:buNone/>
              </a:pPr>
              <a:t>‹#›</a:t>
            </a:fld>
            <a:endParaRPr sz="667">
              <a:solidFill>
                <a:schemeClr val="lt1"/>
              </a:solidFill>
              <a:latin typeface="Nunito Medium"/>
              <a:ea typeface="Nunito Medium"/>
              <a:cs typeface="Nunito Medium"/>
              <a:sym typeface="Nunito Medium"/>
            </a:endParaRPr>
          </a:p>
        </p:txBody>
      </p:sp>
    </p:spTree>
    <p:extLst>
      <p:ext uri="{BB962C8B-B14F-4D97-AF65-F5344CB8AC3E}">
        <p14:creationId xmlns:p14="http://schemas.microsoft.com/office/powerpoint/2010/main" val="1039375004"/>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matchingName="16 Blank Black">
  <p:cSld name="1_16 Blank Black">
    <p:bg>
      <p:bgPr>
        <a:solidFill>
          <a:srgbClr val="000000"/>
        </a:solidFill>
        <a:effectLst/>
      </p:bgPr>
    </p:bg>
    <p:spTree>
      <p:nvGrpSpPr>
        <p:cNvPr id="1" name="Shape 78"/>
        <p:cNvGrpSpPr/>
        <p:nvPr/>
      </p:nvGrpSpPr>
      <p:grpSpPr>
        <a:xfrm>
          <a:off x="0" y="0"/>
          <a:ext cx="0" cy="0"/>
          <a:chOff x="0" y="0"/>
          <a:chExt cx="0" cy="0"/>
        </a:xfrm>
      </p:grpSpPr>
      <p:pic>
        <p:nvPicPr>
          <p:cNvPr id="79" name="Google Shape;79;p16"/>
          <p:cNvPicPr preferRelativeResize="0"/>
          <p:nvPr/>
        </p:nvPicPr>
        <p:blipFill>
          <a:blip r:embed="rId2" cstate="email">
            <a:alphaModFix/>
            <a:extLst>
              <a:ext uri="{28A0092B-C50C-407E-A947-70E740481C1C}">
                <a14:useLocalDpi xmlns:a14="http://schemas.microsoft.com/office/drawing/2010/main"/>
              </a:ext>
            </a:extLst>
          </a:blip>
          <a:stretch>
            <a:fillRect/>
          </a:stretch>
        </p:blipFill>
        <p:spPr>
          <a:xfrm>
            <a:off x="267302" y="6305749"/>
            <a:ext cx="203601" cy="356987"/>
          </a:xfrm>
          <a:prstGeom prst="rect">
            <a:avLst/>
          </a:prstGeom>
          <a:noFill/>
          <a:ln>
            <a:noFill/>
          </a:ln>
        </p:spPr>
      </p:pic>
      <p:sp>
        <p:nvSpPr>
          <p:cNvPr id="80" name="Google Shape;80;p16"/>
          <p:cNvSpPr txBox="1"/>
          <p:nvPr/>
        </p:nvSpPr>
        <p:spPr>
          <a:xfrm>
            <a:off x="11223588" y="6488733"/>
            <a:ext cx="570400" cy="1740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None/>
            </a:pPr>
            <a:r>
              <a:rPr lang="en-GB" sz="667">
                <a:solidFill>
                  <a:schemeClr val="lt1"/>
                </a:solidFill>
                <a:latin typeface="Nunito Medium"/>
                <a:ea typeface="Nunito Medium"/>
                <a:cs typeface="Nunito Medium"/>
                <a:sym typeface="Nunito Medium"/>
              </a:rPr>
              <a:t>P.</a:t>
            </a:r>
            <a:fld id="{00000000-1234-1234-1234-123412341234}" type="slidenum">
              <a:rPr lang="en-GB" sz="667">
                <a:solidFill>
                  <a:schemeClr val="lt1"/>
                </a:solidFill>
                <a:latin typeface="Nunito Medium"/>
                <a:ea typeface="Nunito Medium"/>
                <a:cs typeface="Nunito Medium"/>
                <a:sym typeface="Nunito Medium"/>
              </a:rPr>
              <a:pPr marL="0" lvl="0" indent="0" algn="r" rtl="0">
                <a:lnSpc>
                  <a:spcPct val="100000"/>
                </a:lnSpc>
                <a:spcBef>
                  <a:spcPts val="0"/>
                </a:spcBef>
                <a:spcAft>
                  <a:spcPts val="0"/>
                </a:spcAft>
                <a:buNone/>
              </a:pPr>
              <a:t>‹#›</a:t>
            </a:fld>
            <a:endParaRPr sz="667">
              <a:solidFill>
                <a:schemeClr val="lt1"/>
              </a:solidFill>
              <a:latin typeface="Nunito Medium"/>
              <a:ea typeface="Nunito Medium"/>
              <a:cs typeface="Nunito Medium"/>
              <a:sym typeface="Nunito Medium"/>
            </a:endParaRPr>
          </a:p>
        </p:txBody>
      </p:sp>
    </p:spTree>
    <p:extLst>
      <p:ext uri="{BB962C8B-B14F-4D97-AF65-F5344CB8AC3E}">
        <p14:creationId xmlns:p14="http://schemas.microsoft.com/office/powerpoint/2010/main" val="3350143120"/>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matchingName="16 Blank Black">
  <p:cSld name="1_16 Blank Black">
    <p:bg>
      <p:bgPr>
        <a:solidFill>
          <a:srgbClr val="000000"/>
        </a:solidFill>
        <a:effectLst/>
      </p:bgPr>
    </p:bg>
    <p:spTree>
      <p:nvGrpSpPr>
        <p:cNvPr id="1" name="Shape 78"/>
        <p:cNvGrpSpPr/>
        <p:nvPr/>
      </p:nvGrpSpPr>
      <p:grpSpPr>
        <a:xfrm>
          <a:off x="0" y="0"/>
          <a:ext cx="0" cy="0"/>
          <a:chOff x="0" y="0"/>
          <a:chExt cx="0" cy="0"/>
        </a:xfrm>
      </p:grpSpPr>
      <p:pic>
        <p:nvPicPr>
          <p:cNvPr id="79" name="Google Shape;79;p16"/>
          <p:cNvPicPr preferRelativeResize="0"/>
          <p:nvPr/>
        </p:nvPicPr>
        <p:blipFill>
          <a:blip r:embed="rId2" cstate="screen">
            <a:alphaModFix/>
            <a:extLst>
              <a:ext uri="{28A0092B-C50C-407E-A947-70E740481C1C}">
                <a14:useLocalDpi xmlns:a14="http://schemas.microsoft.com/office/drawing/2010/main"/>
              </a:ext>
            </a:extLst>
          </a:blip>
          <a:stretch>
            <a:fillRect/>
          </a:stretch>
        </p:blipFill>
        <p:spPr>
          <a:xfrm>
            <a:off x="267302" y="6305749"/>
            <a:ext cx="203601" cy="356987"/>
          </a:xfrm>
          <a:prstGeom prst="rect">
            <a:avLst/>
          </a:prstGeom>
          <a:noFill/>
          <a:ln>
            <a:noFill/>
          </a:ln>
        </p:spPr>
      </p:pic>
      <p:sp>
        <p:nvSpPr>
          <p:cNvPr id="80" name="Google Shape;80;p16"/>
          <p:cNvSpPr txBox="1"/>
          <p:nvPr/>
        </p:nvSpPr>
        <p:spPr>
          <a:xfrm>
            <a:off x="11223588" y="6488733"/>
            <a:ext cx="570400" cy="174000"/>
          </a:xfrm>
          <a:prstGeom prst="rect">
            <a:avLst/>
          </a:prstGeom>
          <a:noFill/>
          <a:ln>
            <a:noFill/>
          </a:ln>
        </p:spPr>
        <p:txBody>
          <a:bodyPr spcFirstLastPara="1" wrap="square" lIns="0" tIns="0" rIns="0" bIns="0" anchor="ctr" anchorCtr="0">
            <a:noAutofit/>
          </a:bodyPr>
          <a:lstStyle/>
          <a:p>
            <a:pPr marL="0" lvl="0" indent="0" algn="r" rtl="0">
              <a:lnSpc>
                <a:spcPct val="100000"/>
              </a:lnSpc>
              <a:spcBef>
                <a:spcPts val="0"/>
              </a:spcBef>
              <a:spcAft>
                <a:spcPts val="0"/>
              </a:spcAft>
              <a:buNone/>
            </a:pPr>
            <a:r>
              <a:rPr lang="en-GB" sz="667">
                <a:solidFill>
                  <a:schemeClr val="lt1"/>
                </a:solidFill>
                <a:latin typeface="Nunito Medium"/>
                <a:ea typeface="Nunito Medium"/>
                <a:cs typeface="Nunito Medium"/>
                <a:sym typeface="Nunito Medium"/>
              </a:rPr>
              <a:t>P.</a:t>
            </a:r>
            <a:fld id="{00000000-1234-1234-1234-123412341234}" type="slidenum">
              <a:rPr lang="en-GB" sz="667">
                <a:solidFill>
                  <a:schemeClr val="lt1"/>
                </a:solidFill>
                <a:latin typeface="Nunito Medium"/>
                <a:ea typeface="Nunito Medium"/>
                <a:cs typeface="Nunito Medium"/>
                <a:sym typeface="Nunito Medium"/>
              </a:rPr>
              <a:pPr marL="0" lvl="0" indent="0" algn="r" rtl="0">
                <a:lnSpc>
                  <a:spcPct val="100000"/>
                </a:lnSpc>
                <a:spcBef>
                  <a:spcPts val="0"/>
                </a:spcBef>
                <a:spcAft>
                  <a:spcPts val="0"/>
                </a:spcAft>
                <a:buNone/>
              </a:pPr>
              <a:t>‹#›</a:t>
            </a:fld>
            <a:endParaRPr sz="667">
              <a:solidFill>
                <a:schemeClr val="lt1"/>
              </a:solidFill>
              <a:latin typeface="Nunito Medium"/>
              <a:ea typeface="Nunito Medium"/>
              <a:cs typeface="Nunito Medium"/>
              <a:sym typeface="Nunito Medium"/>
            </a:endParaRPr>
          </a:p>
        </p:txBody>
      </p:sp>
    </p:spTree>
    <p:extLst>
      <p:ext uri="{BB962C8B-B14F-4D97-AF65-F5344CB8AC3E}">
        <p14:creationId xmlns:p14="http://schemas.microsoft.com/office/powerpoint/2010/main" val="2275980161"/>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415600" y="2867800"/>
            <a:ext cx="11360800" cy="11224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4800"/>
            </a:lvl1pPr>
            <a:lvl2pPr lvl="1" algn="ctr">
              <a:spcBef>
                <a:spcPts val="0"/>
              </a:spcBef>
              <a:spcAft>
                <a:spcPts val="0"/>
              </a:spcAft>
              <a:buSzPts val="3600"/>
              <a:buNone/>
              <a:defRPr sz="4800"/>
            </a:lvl2pPr>
            <a:lvl3pPr lvl="2" algn="ctr">
              <a:spcBef>
                <a:spcPts val="0"/>
              </a:spcBef>
              <a:spcAft>
                <a:spcPts val="0"/>
              </a:spcAft>
              <a:buSzPts val="3600"/>
              <a:buNone/>
              <a:defRPr sz="4800"/>
            </a:lvl3pPr>
            <a:lvl4pPr lvl="3" algn="ctr">
              <a:spcBef>
                <a:spcPts val="0"/>
              </a:spcBef>
              <a:spcAft>
                <a:spcPts val="0"/>
              </a:spcAft>
              <a:buSzPts val="3600"/>
              <a:buNone/>
              <a:defRPr sz="4800"/>
            </a:lvl4pPr>
            <a:lvl5pPr lvl="4" algn="ctr">
              <a:spcBef>
                <a:spcPts val="0"/>
              </a:spcBef>
              <a:spcAft>
                <a:spcPts val="0"/>
              </a:spcAft>
              <a:buSzPts val="3600"/>
              <a:buNone/>
              <a:defRPr sz="4800"/>
            </a:lvl5pPr>
            <a:lvl6pPr lvl="5" algn="ctr">
              <a:spcBef>
                <a:spcPts val="0"/>
              </a:spcBef>
              <a:spcAft>
                <a:spcPts val="0"/>
              </a:spcAft>
              <a:buSzPts val="3600"/>
              <a:buNone/>
              <a:defRPr sz="4800"/>
            </a:lvl6pPr>
            <a:lvl7pPr lvl="6" algn="ctr">
              <a:spcBef>
                <a:spcPts val="0"/>
              </a:spcBef>
              <a:spcAft>
                <a:spcPts val="0"/>
              </a:spcAft>
              <a:buSzPts val="3600"/>
              <a:buNone/>
              <a:defRPr sz="4800"/>
            </a:lvl7pPr>
            <a:lvl8pPr lvl="7" algn="ctr">
              <a:spcBef>
                <a:spcPts val="0"/>
              </a:spcBef>
              <a:spcAft>
                <a:spcPts val="0"/>
              </a:spcAft>
              <a:buSzPts val="3600"/>
              <a:buNone/>
              <a:defRPr sz="4800"/>
            </a:lvl8pPr>
            <a:lvl9pPr lvl="8" algn="ctr">
              <a:spcBef>
                <a:spcPts val="0"/>
              </a:spcBef>
              <a:spcAft>
                <a:spcPts val="0"/>
              </a:spcAft>
              <a:buSzPts val="3600"/>
              <a:buNone/>
              <a:defRPr sz="4800"/>
            </a:lvl9pPr>
          </a:lstStyle>
          <a:p>
            <a:endParaRPr/>
          </a:p>
        </p:txBody>
      </p:sp>
      <p:sp>
        <p:nvSpPr>
          <p:cNvPr id="15" name="Google Shape;15;p3"/>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algn="r"/>
            <a:fld id="{00000000-1234-1234-1234-123412341234}" type="slidenum">
              <a:rPr lang="en-GB" smtClean="0"/>
              <a:pPr algn="r"/>
              <a:t>‹#›</a:t>
            </a:fld>
            <a:endParaRPr lang="en-GB"/>
          </a:p>
        </p:txBody>
      </p:sp>
    </p:spTree>
    <p:extLst>
      <p:ext uri="{BB962C8B-B14F-4D97-AF65-F5344CB8AC3E}">
        <p14:creationId xmlns:p14="http://schemas.microsoft.com/office/powerpoint/2010/main" val="318471761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5FC009DE-D7D9-469A-AAA1-9EDD82961594}" type="slidenum">
              <a:rPr lang="en-GB" smtClean="0"/>
              <a:pPr/>
              <a:t>‹#›</a:t>
            </a:fld>
            <a:endParaRPr lang="en-GB"/>
          </a:p>
        </p:txBody>
      </p:sp>
      <p:sp>
        <p:nvSpPr>
          <p:cNvPr id="8" name="Date Placeholder 3">
            <a:extLst>
              <a:ext uri="{FF2B5EF4-FFF2-40B4-BE49-F238E27FC236}">
                <a16:creationId xmlns:a16="http://schemas.microsoft.com/office/drawing/2014/main" id="{9CDAD94F-38FD-41C7-E857-DA70BDB85C58}"/>
              </a:ext>
            </a:extLst>
          </p:cNvPr>
          <p:cNvSpPr>
            <a:spLocks noGrp="1"/>
          </p:cNvSpPr>
          <p:nvPr>
            <p:ph type="dt" sz="half" idx="2"/>
          </p:nvPr>
        </p:nvSpPr>
        <p:spPr>
          <a:xfrm>
            <a:off x="670562" y="6312873"/>
            <a:ext cx="1051135" cy="188171"/>
          </a:xfrm>
          <a:prstGeom prst="rect">
            <a:avLst/>
          </a:prstGeom>
        </p:spPr>
        <p:txBody>
          <a:bodyPr vert="horz" lIns="0" tIns="72000" rIns="72000" bIns="72000" rtlCol="0" anchor="ctr">
            <a:noAutofit/>
          </a:bodyPr>
          <a:lstStyle>
            <a:lvl1pPr>
              <a:defRPr lang="en-GB" spc="133" smtClean="0"/>
            </a:lvl1pPr>
          </a:lstStyle>
          <a:p>
            <a:r>
              <a:rPr lang="en-GB"/>
              <a:t>JUNE 2022</a:t>
            </a:r>
          </a:p>
        </p:txBody>
      </p:sp>
    </p:spTree>
    <p:extLst>
      <p:ext uri="{BB962C8B-B14F-4D97-AF65-F5344CB8AC3E}">
        <p14:creationId xmlns:p14="http://schemas.microsoft.com/office/powerpoint/2010/main" val="742536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preserve="1" userDrawn="1">
  <p:cSld name="7_Divider - Aqua">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02D6CC-EA3E-C0BA-7113-049FCC770BEA}"/>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0" y="0"/>
            <a:ext cx="7796463" cy="6858000"/>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090432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preserve="1" userDrawn="1">
  <p:cSld name="8_Divider - Aqua">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02D6CC-EA3E-C0BA-7113-049FCC770BE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7796463" cy="6858000"/>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163386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preserve="1" userDrawn="1">
  <p:cSld name="7_Divider - Black">
    <p:bg>
      <p:bgPr>
        <a:solidFill>
          <a:schemeClr val="tx1"/>
        </a:solidFill>
        <a:effectLst/>
      </p:bgPr>
    </p:bg>
    <p:spTree>
      <p:nvGrpSpPr>
        <p:cNvPr id="1" name=""/>
        <p:cNvGrpSpPr/>
        <p:nvPr/>
      </p:nvGrpSpPr>
      <p:grpSpPr>
        <a:xfrm>
          <a:off x="0" y="0"/>
          <a:ext cx="0" cy="0"/>
          <a:chOff x="0" y="0"/>
          <a:chExt cx="0" cy="0"/>
        </a:xfrm>
      </p:grpSpPr>
      <p:pic>
        <p:nvPicPr>
          <p:cNvPr id="2" name="Picture 2" descr="Photography black brick wall, dark background for design">
            <a:extLst>
              <a:ext uri="{FF2B5EF4-FFF2-40B4-BE49-F238E27FC236}">
                <a16:creationId xmlns:a16="http://schemas.microsoft.com/office/drawing/2014/main" id="{123423A6-D99E-E8D3-64DD-412591B9A728}"/>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a:ext>
            </a:extLst>
          </a:blip>
          <a:srcRect/>
          <a:stretch/>
        </p:blipFill>
        <p:spPr bwMode="auto">
          <a:xfrm>
            <a:off x="0" y="-8465"/>
            <a:ext cx="12192000" cy="686646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8034328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preserve="1" userDrawn="1">
  <p:cSld name="6_Divider - Aqua">
    <p:bg>
      <p:bgPr>
        <a:solidFill>
          <a:schemeClr val="accent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02D6CC-EA3E-C0BA-7113-049FCC770BEA}"/>
              </a:ext>
            </a:extLst>
          </p:cNvPr>
          <p:cNvPicPr>
            <a:picLocks noChangeAspect="1"/>
          </p:cNvPicPr>
          <p:nvPr userDrawn="1"/>
        </p:nvPicPr>
        <p:blipFill rotWithShape="1">
          <a:blip r:embed="rId2"/>
          <a:srcRect l="8252" t="18081" r="2703" b="31713"/>
          <a:stretch/>
        </p:blipFill>
        <p:spPr>
          <a:xfrm>
            <a:off x="0" y="0"/>
            <a:ext cx="7796463" cy="6858000"/>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accent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505886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preserve="1" userDrawn="1">
  <p:cSld name="9_Divider - Black">
    <p:bg>
      <p:bgPr>
        <a:solidFill>
          <a:schemeClr val="tx1"/>
        </a:solidFill>
        <a:effectLst/>
      </p:bgPr>
    </p:bg>
    <p:spTree>
      <p:nvGrpSpPr>
        <p:cNvPr id="1" name=""/>
        <p:cNvGrpSpPr/>
        <p:nvPr/>
      </p:nvGrpSpPr>
      <p:grpSpPr>
        <a:xfrm>
          <a:off x="0" y="0"/>
          <a:ext cx="0" cy="0"/>
          <a:chOff x="0" y="0"/>
          <a:chExt cx="0" cy="0"/>
        </a:xfrm>
      </p:grpSpPr>
      <p:pic>
        <p:nvPicPr>
          <p:cNvPr id="2" name="Picture 2" descr="Photography black brick wall, dark background for design">
            <a:extLst>
              <a:ext uri="{FF2B5EF4-FFF2-40B4-BE49-F238E27FC236}">
                <a16:creationId xmlns:a16="http://schemas.microsoft.com/office/drawing/2014/main" id="{123423A6-D99E-E8D3-64DD-412591B9A728}"/>
              </a:ext>
            </a:extLst>
          </p:cNvPr>
          <p:cNvPicPr>
            <a:picLocks noChangeAspect="1" noChangeArrowheads="1"/>
          </p:cNvPicPr>
          <p:nvPr userDrawn="1"/>
        </p:nvPicPr>
        <p:blipFill rotWithShape="1">
          <a:blip r:embed="rId2">
            <a:extLst>
              <a:ext uri="{BEBA8EAE-BF5A-486C-A8C5-ECC9F3942E4B}">
                <a14:imgProps xmlns:a14="http://schemas.microsoft.com/office/drawing/2010/main">
                  <a14:imgLayer r:embed="rId3">
                    <a14:imgEffect>
                      <a14:brightnessContrast bright="-40000" contrast="40000"/>
                    </a14:imgEffect>
                  </a14:imgLayer>
                </a14:imgProps>
              </a:ext>
              <a:ext uri="{28A0092B-C50C-407E-A947-70E740481C1C}">
                <a14:useLocalDpi xmlns:a14="http://schemas.microsoft.com/office/drawing/2010/main" val="0"/>
              </a:ext>
            </a:extLst>
          </a:blip>
          <a:srcRect/>
          <a:stretch/>
        </p:blipFill>
        <p:spPr bwMode="auto">
          <a:xfrm>
            <a:off x="0" y="-8465"/>
            <a:ext cx="12192000" cy="6866465"/>
          </a:xfrm>
          <a:prstGeom prst="rect">
            <a:avLst/>
          </a:prstGeom>
          <a:noFill/>
          <a:extLst>
            <a:ext uri="{909E8E84-426E-40DD-AFC4-6F175D3DCCD1}">
              <a14:hiddenFill xmlns:a14="http://schemas.microsoft.com/office/drawing/2010/main">
                <a:solidFill>
                  <a:srgbClr val="FFFFFF"/>
                </a:solidFill>
              </a14:hiddenFill>
            </a:ext>
          </a:extLst>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1099700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preserve="1" userDrawn="1">
  <p:cSld name="14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3" y="6219862"/>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09" y="292610"/>
            <a:ext cx="643427"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49" y="2782420"/>
            <a:ext cx="11178459"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49" y="3961897"/>
            <a:ext cx="10515059"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37" marR="0" lvl="0" indent="-277237" defTabSz="554473"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5499547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preserve="1" userDrawn="1">
  <p:cSld name="8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685095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preserve="1" userDrawn="1">
  <p:cSld name="6_Divider - Yellow + Black Text">
    <p:bg>
      <p:bgPr>
        <a:solidFill>
          <a:schemeClr val="accent2"/>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0497841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4_Quote - White">
    <p:bg>
      <p:bgPr>
        <a:solidFill>
          <a:schemeClr val="bg1"/>
        </a:solidFill>
        <a:effectLst/>
      </p:bgPr>
    </p:bg>
    <p:spTree>
      <p:nvGrpSpPr>
        <p:cNvPr id="1" name=""/>
        <p:cNvGrpSpPr/>
        <p:nvPr/>
      </p:nvGrpSpPr>
      <p:grpSpPr>
        <a:xfrm>
          <a:off x="0" y="0"/>
          <a:ext cx="0" cy="0"/>
          <a:chOff x="0" y="0"/>
          <a:chExt cx="0" cy="0"/>
        </a:xfrm>
      </p:grpSpPr>
      <p:sp>
        <p:nvSpPr>
          <p:cNvPr id="21" name="object 6">
            <a:extLst>
              <a:ext uri="{FF2B5EF4-FFF2-40B4-BE49-F238E27FC236}">
                <a16:creationId xmlns:a16="http://schemas.microsoft.com/office/drawing/2014/main" id="{8181AB5A-FC54-48E2-8C31-72822EC0928D}"/>
              </a:ext>
            </a:extLst>
          </p:cNvPr>
          <p:cNvSpPr txBox="1"/>
          <p:nvPr userDrawn="1"/>
        </p:nvSpPr>
        <p:spPr>
          <a:xfrm>
            <a:off x="390098" y="6309494"/>
            <a:ext cx="193687" cy="161793"/>
          </a:xfrm>
          <a:prstGeom prst="rect">
            <a:avLst/>
          </a:prstGeom>
        </p:spPr>
        <p:txBody>
          <a:bodyPr vert="horz" wrap="square" lIns="0" tIns="7701" rIns="0" bIns="0" rtlCol="0">
            <a:spAutoFit/>
          </a:bodyPr>
          <a:lstStyle/>
          <a:p>
            <a:pPr marL="23102">
              <a:spcBef>
                <a:spcPts val="61"/>
              </a:spcBef>
            </a:pPr>
            <a:fld id="{81D60167-4931-47E6-BA6A-407CBD079E47}" type="slidenum">
              <a:rPr sz="1001" spc="-15" dirty="0">
                <a:solidFill>
                  <a:schemeClr val="tx1"/>
                </a:solidFill>
                <a:latin typeface="+mn-lt"/>
                <a:cs typeface="BT Curve Headline" panose="020B0603020203020204" pitchFamily="34" charset="0"/>
              </a:rPr>
              <a:pPr marL="23102">
                <a:spcBef>
                  <a:spcPts val="61"/>
                </a:spcBef>
              </a:pPr>
              <a:t>‹#›</a:t>
            </a:fld>
            <a:endParaRPr sz="1001">
              <a:solidFill>
                <a:schemeClr val="tx1"/>
              </a:solidFill>
              <a:latin typeface="+mn-lt"/>
              <a:cs typeface="BT Curve Headline" panose="020B0603020203020204" pitchFamily="34" charset="0"/>
            </a:endParaRPr>
          </a:p>
        </p:txBody>
      </p:sp>
      <p:sp>
        <p:nvSpPr>
          <p:cNvPr id="10" name="Footer Placeholder 1">
            <a:extLst>
              <a:ext uri="{FF2B5EF4-FFF2-40B4-BE49-F238E27FC236}">
                <a16:creationId xmlns:a16="http://schemas.microsoft.com/office/drawing/2014/main" id="{4B920B25-6D18-1B80-5070-65C0B281FE62}"/>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tx1"/>
                </a:solidFill>
                <a:latin typeface="+mn-lt"/>
              </a:defRPr>
            </a:lvl1pPr>
          </a:lstStyle>
          <a:p>
            <a:r>
              <a:rPr lang="en-US"/>
              <a:t>Confidential</a:t>
            </a:r>
          </a:p>
        </p:txBody>
      </p:sp>
      <p:sp>
        <p:nvSpPr>
          <p:cNvPr id="2" name="Title 15">
            <a:extLst>
              <a:ext uri="{FF2B5EF4-FFF2-40B4-BE49-F238E27FC236}">
                <a16:creationId xmlns:a16="http://schemas.microsoft.com/office/drawing/2014/main" id="{625F4B3A-6479-EE6F-B03C-8C7750626997}"/>
              </a:ext>
            </a:extLst>
          </p:cNvPr>
          <p:cNvSpPr>
            <a:spLocks noGrp="1"/>
          </p:cNvSpPr>
          <p:nvPr>
            <p:ph type="title"/>
          </p:nvPr>
        </p:nvSpPr>
        <p:spPr>
          <a:xfrm>
            <a:off x="385749" y="1495336"/>
            <a:ext cx="7952479" cy="493213"/>
          </a:xfrm>
          <a:prstGeom prst="rect">
            <a:avLst/>
          </a:prstGeom>
        </p:spPr>
        <p:txBody>
          <a:bodyPr anchor="b"/>
          <a:lstStyle>
            <a:lvl1pPr algn="l">
              <a:defRPr kumimoji="0" lang="en-GB" sz="2400" b="0" i="0" u="none" strike="noStrike" kern="0" cap="none" spc="-7" normalizeH="0" baseline="0" dirty="0">
                <a:ln>
                  <a:noFill/>
                </a:ln>
                <a:solidFill>
                  <a:schemeClr val="accent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E8848435-8E83-5E8F-2D76-B8195733775F}"/>
              </a:ext>
            </a:extLst>
          </p:cNvPr>
          <p:cNvSpPr>
            <a:spLocks noGrp="1"/>
          </p:cNvSpPr>
          <p:nvPr>
            <p:ph type="body" sz="quarter" idx="12"/>
          </p:nvPr>
        </p:nvSpPr>
        <p:spPr>
          <a:xfrm>
            <a:off x="385749"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accent1"/>
                </a:solidFill>
                <a:effectLst/>
                <a:uLnTx/>
                <a:uFillTx/>
                <a:latin typeface="+mn-lt"/>
                <a:cs typeface="BT Curve" panose="020B0503020203020204" pitchFamily="34" charset="0"/>
              </a:defRPr>
            </a:lvl1pPr>
            <a:lvl2pPr marL="277237"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73"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1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44"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2718029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preserve="1" userDrawn="1">
  <p:cSld name="4_Quote - Black">
    <p:bg>
      <p:bgPr>
        <a:solidFill>
          <a:schemeClr val="tx1"/>
        </a:solidFill>
        <a:effectLst/>
      </p:bgPr>
    </p:bg>
    <p:spTree>
      <p:nvGrpSpPr>
        <p:cNvPr id="1" name=""/>
        <p:cNvGrpSpPr/>
        <p:nvPr/>
      </p:nvGrpSpPr>
      <p:grpSpPr>
        <a:xfrm>
          <a:off x="0" y="0"/>
          <a:ext cx="0" cy="0"/>
          <a:chOff x="0" y="0"/>
          <a:chExt cx="0" cy="0"/>
        </a:xfrm>
      </p:grpSpPr>
      <p:sp>
        <p:nvSpPr>
          <p:cNvPr id="17" name="Footer Placeholder 1">
            <a:extLst>
              <a:ext uri="{FF2B5EF4-FFF2-40B4-BE49-F238E27FC236}">
                <a16:creationId xmlns:a16="http://schemas.microsoft.com/office/drawing/2014/main" id="{08A33589-373B-FCF1-1F55-4B5D83AE7D77}"/>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bg1"/>
                </a:solidFill>
                <a:latin typeface="+mn-lt"/>
              </a:defRPr>
            </a:lvl1pPr>
          </a:lstStyle>
          <a:p>
            <a:r>
              <a:rPr lang="en-US"/>
              <a:t>Confidential</a:t>
            </a:r>
          </a:p>
        </p:txBody>
      </p:sp>
      <p:sp>
        <p:nvSpPr>
          <p:cNvPr id="2" name="Title 15">
            <a:extLst>
              <a:ext uri="{FF2B5EF4-FFF2-40B4-BE49-F238E27FC236}">
                <a16:creationId xmlns:a16="http://schemas.microsoft.com/office/drawing/2014/main" id="{0B47E262-573F-CE7C-BBED-C687724AC893}"/>
              </a:ext>
            </a:extLst>
          </p:cNvPr>
          <p:cNvSpPr>
            <a:spLocks noGrp="1"/>
          </p:cNvSpPr>
          <p:nvPr>
            <p:ph type="title"/>
          </p:nvPr>
        </p:nvSpPr>
        <p:spPr>
          <a:xfrm>
            <a:off x="385749" y="1495336"/>
            <a:ext cx="7952479" cy="493213"/>
          </a:xfrm>
          <a:prstGeom prst="rect">
            <a:avLst/>
          </a:prstGeom>
        </p:spPr>
        <p:txBody>
          <a:bodyPr anchor="b"/>
          <a:lstStyle>
            <a:lvl1pPr algn="l">
              <a:defRPr kumimoji="0" lang="en-GB" sz="2400" b="0" i="0" u="none" strike="noStrike" kern="0" cap="none" spc="-7" normalizeH="0" baseline="0" dirty="0">
                <a:ln>
                  <a:noFill/>
                </a:ln>
                <a:solidFill>
                  <a:schemeClr val="bg1"/>
                </a:solidFill>
                <a:effectLst/>
                <a:uLnTx/>
                <a:uFillTx/>
                <a:latin typeface="+mj-lt"/>
                <a:cs typeface="BT Curve Headline" panose="020B0603020203020204" pitchFamily="34" charset="0"/>
              </a:defRPr>
            </a:lvl1pPr>
          </a:lstStyle>
          <a:p>
            <a:r>
              <a:rPr lang="en-GB"/>
              <a:t>Click to edit Master title style</a:t>
            </a:r>
          </a:p>
        </p:txBody>
      </p:sp>
      <p:sp>
        <p:nvSpPr>
          <p:cNvPr id="3" name="Text Placeholder 4">
            <a:extLst>
              <a:ext uri="{FF2B5EF4-FFF2-40B4-BE49-F238E27FC236}">
                <a16:creationId xmlns:a16="http://schemas.microsoft.com/office/drawing/2014/main" id="{0EAE3E39-1176-8FFF-6CFE-6CD077040B0E}"/>
              </a:ext>
            </a:extLst>
          </p:cNvPr>
          <p:cNvSpPr>
            <a:spLocks noGrp="1"/>
          </p:cNvSpPr>
          <p:nvPr>
            <p:ph type="body" sz="quarter" idx="12"/>
          </p:nvPr>
        </p:nvSpPr>
        <p:spPr>
          <a:xfrm>
            <a:off x="385749" y="2095860"/>
            <a:ext cx="7952479" cy="3026896"/>
          </a:xfrm>
          <a:prstGeom prst="rect">
            <a:avLst/>
          </a:prstGeom>
        </p:spPr>
        <p:txBody>
          <a:bodyPr/>
          <a:lstStyle>
            <a:lvl1pPr marL="0" indent="0" algn="l">
              <a:lnSpc>
                <a:spcPct val="100000"/>
              </a:lnSpc>
              <a:buNone/>
              <a:defRPr kumimoji="0" lang="en-US" sz="2000" b="0" i="0" u="none" strike="noStrike" kern="0" cap="none" spc="-12" normalizeH="0" baseline="0" dirty="0" smtClean="0">
                <a:ln>
                  <a:noFill/>
                </a:ln>
                <a:solidFill>
                  <a:schemeClr val="bg1"/>
                </a:solidFill>
                <a:effectLst/>
                <a:uLnTx/>
                <a:uFillTx/>
                <a:latin typeface="+mn-lt"/>
                <a:cs typeface="BT Curve" panose="020B0503020203020204" pitchFamily="34" charset="0"/>
              </a:defRPr>
            </a:lvl1pPr>
            <a:lvl2pPr marL="277237"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2pPr>
            <a:lvl3pPr marL="554473"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3pPr>
            <a:lvl4pPr marL="831710" indent="0" algn="ctr">
              <a:buNone/>
              <a:defRPr kumimoji="0" lang="en-US" sz="2183" b="0" i="0" u="none" strike="noStrike" kern="0" cap="none" spc="-12" normalizeH="0" baseline="0" dirty="0" smtClean="0">
                <a:ln>
                  <a:noFill/>
                </a:ln>
                <a:solidFill>
                  <a:srgbClr val="FFFFFF"/>
                </a:solidFill>
                <a:effectLst/>
                <a:uLnTx/>
                <a:uFillTx/>
                <a:latin typeface="Century Gothic"/>
                <a:cs typeface="Century Gothic"/>
              </a:defRPr>
            </a:lvl4pPr>
            <a:lvl5pPr marL="1108944" indent="0" algn="ctr">
              <a:buNone/>
              <a:defRPr kumimoji="0" lang="en-GB" sz="2183" b="0" i="0" u="none" strike="noStrike" kern="0" cap="none" spc="-12" normalizeH="0" baseline="0" dirty="0">
                <a:ln>
                  <a:noFill/>
                </a:ln>
                <a:solidFill>
                  <a:srgbClr val="FFFFFF"/>
                </a:solidFill>
                <a:effectLst/>
                <a:uLnTx/>
                <a:uFillTx/>
                <a:latin typeface="Century Gothic"/>
                <a:cs typeface="Century Gothic"/>
              </a:defRPr>
            </a:lvl5pPr>
          </a:lstStyle>
          <a:p>
            <a:pPr lvl="0"/>
            <a:r>
              <a:rPr lang="en-GB"/>
              <a:t>Click to edit Master text styles</a:t>
            </a:r>
          </a:p>
        </p:txBody>
      </p:sp>
    </p:spTree>
    <p:extLst>
      <p:ext uri="{BB962C8B-B14F-4D97-AF65-F5344CB8AC3E}">
        <p14:creationId xmlns:p14="http://schemas.microsoft.com/office/powerpoint/2010/main" val="4198335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preserve="1" userDrawn="1">
  <p:cSld name="11_Divider - Aqua + Symbol">
    <p:bg>
      <p:bgPr>
        <a:solidFill>
          <a:schemeClr val="accent1"/>
        </a:solidFill>
        <a:effectLst/>
      </p:bgPr>
    </p:bg>
    <p:spTree>
      <p:nvGrpSpPr>
        <p:cNvPr id="1" name=""/>
        <p:cNvGrpSpPr/>
        <p:nvPr/>
      </p:nvGrpSpPr>
      <p:grpSpPr>
        <a:xfrm>
          <a:off x="0" y="0"/>
          <a:ext cx="0" cy="0"/>
          <a:chOff x="0" y="0"/>
          <a:chExt cx="0" cy="0"/>
        </a:xfrm>
      </p:grpSpPr>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405412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preserve="1" userDrawn="1">
  <p:cSld name="12_Divider - Aqua + Symbol">
    <p:bg>
      <p:bgPr>
        <a:solidFill>
          <a:schemeClr val="accent1"/>
        </a:solidFill>
        <a:effectLst/>
      </p:bgPr>
    </p:bg>
    <p:spTree>
      <p:nvGrpSpPr>
        <p:cNvPr id="1" name=""/>
        <p:cNvGrpSpPr/>
        <p:nvPr/>
      </p:nvGrpSpPr>
      <p:grpSpPr>
        <a:xfrm>
          <a:off x="0" y="0"/>
          <a:ext cx="0" cy="0"/>
          <a:chOff x="0" y="0"/>
          <a:chExt cx="0" cy="0"/>
        </a:xfrm>
      </p:grpSpPr>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1229484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preserve="1" userDrawn="1">
  <p:cSld name="8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10107797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userDrawn="1">
  <p:cSld name="9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27340718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13_Divider - Aqua + Symbol">
    <p:bg>
      <p:bgPr>
        <a:solidFill>
          <a:schemeClr val="accent1"/>
        </a:solidFill>
        <a:effectLst/>
      </p:bgPr>
    </p:bg>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1650171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preserve="1" userDrawn="1">
  <p:cSld name="10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6769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userDrawn="1">
  <p:cSld name="11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t="6788" b="6788"/>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742154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type="blank">
  <p:cSld name="3_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3871A91-4D50-8249-22A1-FC076E2F9A02}"/>
              </a:ext>
            </a:extLst>
          </p:cNvPr>
          <p:cNvSpPr>
            <a:spLocks noGrp="1"/>
          </p:cNvSpPr>
          <p:nvPr>
            <p:ph type="dt" sz="half" idx="10"/>
          </p:nvPr>
        </p:nvSpPr>
        <p:spPr/>
        <p:txBody>
          <a:bodyPr/>
          <a:lstStyle/>
          <a:p>
            <a:fld id="{13027428-CE41-4160-A31D-718154CE5ED3}" type="datetimeFigureOut">
              <a:rPr lang="en-GB" smtClean="0"/>
              <a:t>08/11/2025</a:t>
            </a:fld>
            <a:endParaRPr lang="en-GB"/>
          </a:p>
        </p:txBody>
      </p:sp>
      <p:sp>
        <p:nvSpPr>
          <p:cNvPr id="3" name="Footer Placeholder 2">
            <a:extLst>
              <a:ext uri="{FF2B5EF4-FFF2-40B4-BE49-F238E27FC236}">
                <a16:creationId xmlns:a16="http://schemas.microsoft.com/office/drawing/2014/main" id="{007B792D-3B2F-001A-3F2A-AE8B3925291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4AE756D5-3DD7-FF35-0CA7-F6CE9D9824CE}"/>
              </a:ext>
            </a:extLst>
          </p:cNvPr>
          <p:cNvSpPr>
            <a:spLocks noGrp="1"/>
          </p:cNvSpPr>
          <p:nvPr>
            <p:ph type="sldNum" sz="quarter" idx="12"/>
          </p:nvPr>
        </p:nvSpPr>
        <p:spPr/>
        <p:txBody>
          <a:bodyPr/>
          <a:lstStyle/>
          <a:p>
            <a:fld id="{C0B15292-1FB4-4FD5-A2D5-33C397E4AB33}" type="slidenum">
              <a:rPr lang="en-GB" smtClean="0"/>
              <a:t>‹#›</a:t>
            </a:fld>
            <a:endParaRPr lang="en-GB"/>
          </a:p>
        </p:txBody>
      </p:sp>
    </p:spTree>
    <p:extLst>
      <p:ext uri="{BB962C8B-B14F-4D97-AF65-F5344CB8AC3E}">
        <p14:creationId xmlns:p14="http://schemas.microsoft.com/office/powerpoint/2010/main" val="9615635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titleOnly" preserve="1">
  <p:cSld name="5_Title Only">
    <p:bg>
      <p:bgPr>
        <a:solidFill>
          <a:schemeClr val="tx1">
            <a:lumMod val="75000"/>
            <a:lumOff val="25000"/>
          </a:schemeClr>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lvl1pPr>
              <a:defRPr sz="3600">
                <a:solidFill>
                  <a:schemeClr val="bg1"/>
                </a:solidFill>
              </a:defRPr>
            </a:lvl1pPr>
          </a:lstStyle>
          <a:p>
            <a:r>
              <a:rPr lang="en-US"/>
              <a:t>Click to edit Master title style</a:t>
            </a:r>
          </a:p>
        </p:txBody>
      </p:sp>
      <p:sp>
        <p:nvSpPr>
          <p:cNvPr id="3" name="Date Placeholder 2"/>
          <p:cNvSpPr>
            <a:spLocks noGrp="1"/>
          </p:cNvSpPr>
          <p:nvPr>
            <p:ph type="dt" sz="half" idx="10"/>
          </p:nvPr>
        </p:nvSpPr>
        <p:spPr/>
        <p:txBody>
          <a:bodyPr/>
          <a:lstStyle/>
          <a:p>
            <a:fld id="{425404F2-BE9A-4460-8815-8F645183555F}" type="datetimeFigureOut">
              <a:rPr lang="en-US" smtClean="0"/>
              <a:pPr/>
              <a:t>11/8/2025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6E69268-9C8B-4EBF-A9EE-DC5DC2D48DC3}" type="slidenum">
              <a:rPr lang="en-US" smtClean="0"/>
              <a:pPr/>
              <a:t>‹#›</a:t>
            </a:fld>
            <a:endParaRPr lang="en-US"/>
          </a:p>
        </p:txBody>
      </p:sp>
    </p:spTree>
    <p:extLst>
      <p:ext uri="{BB962C8B-B14F-4D97-AF65-F5344CB8AC3E}">
        <p14:creationId xmlns:p14="http://schemas.microsoft.com/office/powerpoint/2010/main" val="2695850953"/>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userDrawn="1">
  <p:cSld name="TITLE ONLY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3602083C-4A3E-5E9E-C5B2-D0CD0B56F353}"/>
              </a:ext>
            </a:extLst>
          </p:cNvPr>
          <p:cNvSpPr>
            <a:spLocks noGrp="1"/>
          </p:cNvSpPr>
          <p:nvPr>
            <p:ph type="ftr" sz="quarter" idx="11"/>
          </p:nvPr>
        </p:nvSpPr>
        <p:spPr/>
        <p:txBody>
          <a:bodyPr/>
          <a:lstStyle>
            <a:lvl1pPr>
              <a:defRPr b="0" i="0">
                <a:latin typeface="BT Curve" panose="020B0503020203020204" pitchFamily="34" charset="0"/>
              </a:defRPr>
            </a:lvl1pPr>
          </a:lstStyle>
          <a:p>
            <a:r>
              <a:rPr lang="en-GB"/>
              <a:t>BT Group PowerPoint    |</a:t>
            </a:r>
          </a:p>
        </p:txBody>
      </p:sp>
      <p:sp>
        <p:nvSpPr>
          <p:cNvPr id="6" name="Slide Number Placeholder 5">
            <a:extLst>
              <a:ext uri="{FF2B5EF4-FFF2-40B4-BE49-F238E27FC236}">
                <a16:creationId xmlns:a16="http://schemas.microsoft.com/office/drawing/2014/main" id="{6DE9122F-F54E-6073-9BDA-16203A207687}"/>
              </a:ext>
            </a:extLst>
          </p:cNvPr>
          <p:cNvSpPr>
            <a:spLocks noGrp="1"/>
          </p:cNvSpPr>
          <p:nvPr>
            <p:ph type="sldNum" sz="quarter" idx="12"/>
          </p:nvPr>
        </p:nvSpPr>
        <p:spPr/>
        <p:txBody>
          <a:bodyPr/>
          <a:lstStyle>
            <a:lvl1pPr>
              <a:defRPr b="0" i="0">
                <a:latin typeface="BT Curve" panose="020B0503020203020204" pitchFamily="34" charset="0"/>
              </a:defRPr>
            </a:lvl1pPr>
          </a:lstStyle>
          <a:p>
            <a:fld id="{BC5033AD-2A2E-4B40-820E-C0C238FC5E2C}" type="slidenum">
              <a:rPr lang="en-GB" smtClean="0"/>
              <a:pPr/>
              <a:t>‹#›</a:t>
            </a:fld>
            <a:endParaRPr lang="en-GB"/>
          </a:p>
        </p:txBody>
      </p:sp>
      <p:sp>
        <p:nvSpPr>
          <p:cNvPr id="11" name="Text Placeholder 17">
            <a:extLst>
              <a:ext uri="{FF2B5EF4-FFF2-40B4-BE49-F238E27FC236}">
                <a16:creationId xmlns:a16="http://schemas.microsoft.com/office/drawing/2014/main" id="{3B6470CE-B37C-5AE2-51C4-24A7D63B1A92}"/>
              </a:ext>
            </a:extLst>
          </p:cNvPr>
          <p:cNvSpPr>
            <a:spLocks noGrp="1"/>
          </p:cNvSpPr>
          <p:nvPr>
            <p:ph type="body" sz="quarter" idx="10" hasCustomPrompt="1"/>
          </p:nvPr>
        </p:nvSpPr>
        <p:spPr>
          <a:xfrm>
            <a:off x="307975" y="1274128"/>
            <a:ext cx="8667749" cy="821260"/>
          </a:xfrm>
          <a:prstGeom prst="rect">
            <a:avLst/>
          </a:prstGeom>
        </p:spPr>
        <p:txBody>
          <a:bodyPr vert="horz" lIns="0" tIns="0" rIns="0" bIns="0" rtlCol="0">
            <a:noAutofit/>
          </a:bodyPr>
          <a:lstStyle>
            <a:lvl1pPr>
              <a:defRPr lang="en-US" sz="2000" dirty="0">
                <a:latin typeface="+mj-lt"/>
              </a:defRPr>
            </a:lvl1pPr>
          </a:lstStyle>
          <a:p>
            <a:pPr lvl="0"/>
            <a:r>
              <a:rPr lang="en-US"/>
              <a:t>Click to enter sub heading.</a:t>
            </a:r>
          </a:p>
        </p:txBody>
      </p:sp>
    </p:spTree>
    <p:extLst>
      <p:ext uri="{BB962C8B-B14F-4D97-AF65-F5344CB8AC3E}">
        <p14:creationId xmlns:p14="http://schemas.microsoft.com/office/powerpoint/2010/main" val="36009750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p:txBody>
          <a:bodyPr>
            <a:noAutofit/>
          </a:bodyPr>
          <a:lstStyle/>
          <a:p>
            <a:r>
              <a:rPr lang="en-GB"/>
              <a:t>Click to edit Master title style</a:t>
            </a:r>
          </a:p>
        </p:txBody>
      </p:sp>
      <p:sp>
        <p:nvSpPr>
          <p:cNvPr id="3" name="Content Placeholder 2">
            <a:extLst>
              <a:ext uri="{FF2B5EF4-FFF2-40B4-BE49-F238E27FC236}">
                <a16:creationId xmlns:a16="http://schemas.microsoft.com/office/drawing/2014/main" id="{807CB091-F2D9-DDFC-44E5-F2D4B40D651B}"/>
              </a:ext>
            </a:extLst>
          </p:cNvPr>
          <p:cNvSpPr>
            <a:spLocks noGrp="1"/>
          </p:cNvSpPr>
          <p:nvPr>
            <p:ph idx="1"/>
          </p:nvPr>
        </p:nvSpPr>
        <p:spPr/>
        <p:txBody>
          <a:bodyPr>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4" name="Date Placeholder 3">
            <a:extLst>
              <a:ext uri="{FF2B5EF4-FFF2-40B4-BE49-F238E27FC236}">
                <a16:creationId xmlns:a16="http://schemas.microsoft.com/office/drawing/2014/main" id="{A8874F3D-8000-E1F7-6F5E-B18149C12233}"/>
              </a:ext>
            </a:extLst>
          </p:cNvPr>
          <p:cNvSpPr>
            <a:spLocks noGrp="1"/>
          </p:cNvSpPr>
          <p:nvPr>
            <p:ph type="dt" sz="half" idx="10"/>
          </p:nvPr>
        </p:nvSpPr>
        <p:spPr>
          <a:xfrm>
            <a:off x="838200" y="6356350"/>
            <a:ext cx="2743200" cy="365125"/>
          </a:xfrm>
          <a:prstGeom prst="rect">
            <a:avLst/>
          </a:prstGeom>
        </p:spPr>
        <p:txBody>
          <a:bodyPr vert="horz" lIns="91440" tIns="45720" rIns="91440" bIns="45720" rtlCol="0" anchor="ctr">
            <a:noAutofit/>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en-GB"/>
          </a:p>
        </p:txBody>
      </p:sp>
      <p:sp>
        <p:nvSpPr>
          <p:cNvPr id="5" name="Footer Placeholder 4">
            <a:extLst>
              <a:ext uri="{FF2B5EF4-FFF2-40B4-BE49-F238E27FC236}">
                <a16:creationId xmlns:a16="http://schemas.microsoft.com/office/drawing/2014/main" id="{3602083C-4A3E-5E9E-C5B2-D0CD0B56F353}"/>
              </a:ext>
            </a:extLst>
          </p:cNvPr>
          <p:cNvSpPr>
            <a:spLocks noGrp="1"/>
          </p:cNvSpPr>
          <p:nvPr>
            <p:ph type="ftr" sz="quarter" idx="11"/>
          </p:nvPr>
        </p:nvSpPr>
        <p:spPr/>
        <p:txBody>
          <a:bodyPr>
            <a:noAutofit/>
          </a:bodyPr>
          <a:lstStyle/>
          <a:p>
            <a:r>
              <a:rPr lang="en-GB"/>
              <a:t>BT Group PowerPoint    |</a:t>
            </a:r>
          </a:p>
        </p:txBody>
      </p:sp>
      <p:sp>
        <p:nvSpPr>
          <p:cNvPr id="6" name="Slide Number Placeholder 5">
            <a:extLst>
              <a:ext uri="{FF2B5EF4-FFF2-40B4-BE49-F238E27FC236}">
                <a16:creationId xmlns:a16="http://schemas.microsoft.com/office/drawing/2014/main" id="{6DE9122F-F54E-6073-9BDA-16203A207687}"/>
              </a:ext>
            </a:extLst>
          </p:cNvPr>
          <p:cNvSpPr>
            <a:spLocks noGrp="1"/>
          </p:cNvSpPr>
          <p:nvPr>
            <p:ph type="sldNum" sz="quarter" idx="12"/>
          </p:nvPr>
        </p:nvSpPr>
        <p:spPr/>
        <p:txBody>
          <a:bodyPr>
            <a:noAutofit/>
          </a:bodyPr>
          <a:lstStyle/>
          <a:p>
            <a:fld id="{BC5033AD-2A2E-4B40-820E-C0C238FC5E2C}" type="slidenum">
              <a:rPr lang="en-GB" smtClean="0"/>
              <a:t>‹#›</a:t>
            </a:fld>
            <a:endParaRPr lang="en-GB"/>
          </a:p>
        </p:txBody>
      </p:sp>
      <p:sp>
        <p:nvSpPr>
          <p:cNvPr id="9" name="Text Placeholder 17">
            <a:extLst>
              <a:ext uri="{FF2B5EF4-FFF2-40B4-BE49-F238E27FC236}">
                <a16:creationId xmlns:a16="http://schemas.microsoft.com/office/drawing/2014/main" id="{CEAD745B-84C2-48F6-7A89-6C1E567D8656}"/>
              </a:ext>
            </a:extLst>
          </p:cNvPr>
          <p:cNvSpPr>
            <a:spLocks noGrp="1"/>
          </p:cNvSpPr>
          <p:nvPr>
            <p:ph type="body" sz="quarter" idx="13" hasCustomPrompt="1"/>
          </p:nvPr>
        </p:nvSpPr>
        <p:spPr>
          <a:xfrm>
            <a:off x="307975" y="1274128"/>
            <a:ext cx="8667749" cy="821260"/>
          </a:xfrm>
          <a:prstGeom prst="rect">
            <a:avLst/>
          </a:prstGeom>
        </p:spPr>
        <p:txBody>
          <a:bodyPr vert="horz" lIns="0" tIns="0" rIns="0" bIns="0" rtlCol="0">
            <a:noAutofit/>
          </a:bodyPr>
          <a:lstStyle>
            <a:lvl1pPr>
              <a:defRPr lang="en-US" sz="2000" dirty="0">
                <a:latin typeface="+mj-lt"/>
              </a:defRPr>
            </a:lvl1pPr>
          </a:lstStyle>
          <a:p>
            <a:pPr lvl="0"/>
            <a:r>
              <a:rPr lang="en-US"/>
              <a:t>Click to enter sub heading.</a:t>
            </a:r>
          </a:p>
        </p:txBody>
      </p:sp>
    </p:spTree>
    <p:extLst>
      <p:ext uri="{BB962C8B-B14F-4D97-AF65-F5344CB8AC3E}">
        <p14:creationId xmlns:p14="http://schemas.microsoft.com/office/powerpoint/2010/main" val="31416463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userDrawn="1">
  <p:cSld name="TITLE 04">
    <p:bg>
      <p:bgPr>
        <a:solidFill>
          <a:srgbClr val="FFFFFF"/>
        </a:solidFill>
        <a:effectLst/>
      </p:bgPr>
    </p:bg>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525B1123-89B1-848C-34E6-9CFFDCC986D5}"/>
              </a:ext>
            </a:extLst>
          </p:cNvPr>
          <p:cNvSpPr/>
          <p:nvPr userDrawn="1"/>
        </p:nvSpPr>
        <p:spPr>
          <a:xfrm>
            <a:off x="291349" y="1487380"/>
            <a:ext cx="1548764" cy="173355"/>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T Curve" panose="020B0503020203020204" pitchFamily="34" charset="0"/>
            </a:endParaRPr>
          </a:p>
        </p:txBody>
      </p:sp>
      <p:sp>
        <p:nvSpPr>
          <p:cNvPr id="26" name="Rectangle 25">
            <a:extLst>
              <a:ext uri="{FF2B5EF4-FFF2-40B4-BE49-F238E27FC236}">
                <a16:creationId xmlns:a16="http://schemas.microsoft.com/office/drawing/2014/main" id="{8A8FFD31-008C-871A-E78A-13B2E87C5084}"/>
              </a:ext>
            </a:extLst>
          </p:cNvPr>
          <p:cNvSpPr/>
          <p:nvPr userDrawn="1"/>
        </p:nvSpPr>
        <p:spPr>
          <a:xfrm>
            <a:off x="6392288" y="5608880"/>
            <a:ext cx="2175680" cy="173355"/>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T Curve" panose="020B0503020203020204" pitchFamily="34" charset="0"/>
            </a:endParaRPr>
          </a:p>
        </p:txBody>
      </p:sp>
      <p:sp>
        <p:nvSpPr>
          <p:cNvPr id="28" name="Rectangle 27">
            <a:extLst>
              <a:ext uri="{FF2B5EF4-FFF2-40B4-BE49-F238E27FC236}">
                <a16:creationId xmlns:a16="http://schemas.microsoft.com/office/drawing/2014/main" id="{632183B7-1D48-39C7-2803-4441A9420E54}"/>
              </a:ext>
            </a:extLst>
          </p:cNvPr>
          <p:cNvSpPr/>
          <p:nvPr userDrawn="1"/>
        </p:nvSpPr>
        <p:spPr>
          <a:xfrm>
            <a:off x="6204030" y="298453"/>
            <a:ext cx="2175680" cy="173355"/>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T Curve" panose="020B0503020203020204" pitchFamily="34" charset="0"/>
            </a:endParaRPr>
          </a:p>
        </p:txBody>
      </p:sp>
      <p:sp>
        <p:nvSpPr>
          <p:cNvPr id="29" name="Rectangle 28">
            <a:extLst>
              <a:ext uri="{FF2B5EF4-FFF2-40B4-BE49-F238E27FC236}">
                <a16:creationId xmlns:a16="http://schemas.microsoft.com/office/drawing/2014/main" id="{C8EAEF2D-74B6-01DC-A5F8-0B32A284323F}"/>
              </a:ext>
            </a:extLst>
          </p:cNvPr>
          <p:cNvSpPr/>
          <p:nvPr userDrawn="1"/>
        </p:nvSpPr>
        <p:spPr>
          <a:xfrm>
            <a:off x="10567318" y="1476985"/>
            <a:ext cx="1624681" cy="173355"/>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T Curve" panose="020B0503020203020204" pitchFamily="34" charset="0"/>
            </a:endParaRPr>
          </a:p>
        </p:txBody>
      </p:sp>
      <p:sp>
        <p:nvSpPr>
          <p:cNvPr id="31" name="Rectangle 30">
            <a:extLst>
              <a:ext uri="{FF2B5EF4-FFF2-40B4-BE49-F238E27FC236}">
                <a16:creationId xmlns:a16="http://schemas.microsoft.com/office/drawing/2014/main" id="{03E000A5-7698-265C-2868-4E22C0113683}"/>
              </a:ext>
            </a:extLst>
          </p:cNvPr>
          <p:cNvSpPr/>
          <p:nvPr userDrawn="1"/>
        </p:nvSpPr>
        <p:spPr>
          <a:xfrm>
            <a:off x="9241606" y="3094280"/>
            <a:ext cx="1227058" cy="173355"/>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BT Curve" panose="020B0503020203020204" pitchFamily="34" charset="0"/>
            </a:endParaRPr>
          </a:p>
        </p:txBody>
      </p:sp>
      <p:sp>
        <p:nvSpPr>
          <p:cNvPr id="3" name="Title 2">
            <a:extLst>
              <a:ext uri="{FF2B5EF4-FFF2-40B4-BE49-F238E27FC236}">
                <a16:creationId xmlns:a16="http://schemas.microsoft.com/office/drawing/2014/main" id="{8964CB5E-C597-4929-C78A-CE2C8E9B07E2}"/>
              </a:ext>
            </a:extLst>
          </p:cNvPr>
          <p:cNvSpPr>
            <a:spLocks noGrp="1"/>
          </p:cNvSpPr>
          <p:nvPr>
            <p:ph type="title"/>
          </p:nvPr>
        </p:nvSpPr>
        <p:spPr>
          <a:xfrm>
            <a:off x="257810" y="2376884"/>
            <a:ext cx="8683626" cy="2515156"/>
          </a:xfrm>
        </p:spPr>
        <p:txBody>
          <a:bodyPr/>
          <a:lstStyle>
            <a:lvl1pPr>
              <a:defRPr sz="7200"/>
            </a:lvl1pPr>
          </a:lstStyle>
          <a:p>
            <a:r>
              <a:rPr lang="en-US"/>
              <a:t>Click to edit Master title style</a:t>
            </a:r>
            <a:endParaRPr lang="en-GB"/>
          </a:p>
        </p:txBody>
      </p:sp>
      <p:pic>
        <p:nvPicPr>
          <p:cNvPr id="4" name="Graphic 3">
            <a:extLst>
              <a:ext uri="{FF2B5EF4-FFF2-40B4-BE49-F238E27FC236}">
                <a16:creationId xmlns:a16="http://schemas.microsoft.com/office/drawing/2014/main" id="{53895417-ECE7-4F9D-B3BA-164955492A0F}"/>
              </a:ext>
            </a:extLst>
          </p:cNvPr>
          <p:cNvPicPr>
            <a:picLocks noChangeAspect="1"/>
          </p:cNvPicPr>
          <p:nvPr userDrawn="1"/>
        </p:nvPicPr>
        <p:blipFill>
          <a:blip r:embed="rId2"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306070" y="5867084"/>
            <a:ext cx="1860479" cy="576000"/>
          </a:xfrm>
          <a:prstGeom prst="rect">
            <a:avLst/>
          </a:prstGeom>
        </p:spPr>
      </p:pic>
    </p:spTree>
    <p:extLst>
      <p:ext uri="{BB962C8B-B14F-4D97-AF65-F5344CB8AC3E}">
        <p14:creationId xmlns:p14="http://schemas.microsoft.com/office/powerpoint/2010/main" val="25635729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userDrawn="1">
  <p:cSld name="14_Divider - Aqua + Symbol">
    <p:bg>
      <p:bgPr>
        <a:solidFill>
          <a:schemeClr val="accent1"/>
        </a:solidFill>
        <a:effectLst/>
      </p:bgPr>
    </p:bg>
    <p:spTree>
      <p:nvGrpSpPr>
        <p:cNvPr id="1" name=""/>
        <p:cNvGrpSpPr/>
        <p:nvPr/>
      </p:nvGrpSpPr>
      <p:grpSpPr>
        <a:xfrm>
          <a:off x="0" y="0"/>
          <a:ext cx="0" cy="0"/>
          <a:chOff x="0" y="0"/>
          <a:chExt cx="0" cy="0"/>
        </a:xfrm>
      </p:grpSpPr>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3653462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lide Number Placeholder 3">
            <a:extLst>
              <a:ext uri="{FF2B5EF4-FFF2-40B4-BE49-F238E27FC236}">
                <a16:creationId xmlns:a16="http://schemas.microsoft.com/office/drawing/2014/main" id="{1E79229F-E4F2-2C46-A797-0DA293D70896}"/>
              </a:ext>
            </a:extLst>
          </p:cNvPr>
          <p:cNvSpPr>
            <a:spLocks noGrp="1"/>
          </p:cNvSpPr>
          <p:nvPr>
            <p:ph type="sldNum" sz="quarter" idx="12"/>
          </p:nvPr>
        </p:nvSpPr>
        <p:spPr>
          <a:xfrm>
            <a:off x="358599" y="6334128"/>
            <a:ext cx="358599" cy="263471"/>
          </a:xfrm>
          <a:prstGeom prst="rect">
            <a:avLst/>
          </a:prstGeom>
        </p:spPr>
        <p:txBody>
          <a:bodyPr/>
          <a:lstStyle>
            <a:lvl1pPr algn="l">
              <a:defRPr b="1" i="0">
                <a:latin typeface="BT Curve App" panose="020B0503020203020204" pitchFamily="34" charset="0"/>
                <a:cs typeface="BT Curve App" panose="020B0503020203020204" pitchFamily="34" charset="0"/>
              </a:defRPr>
            </a:lvl1pPr>
          </a:lstStyle>
          <a:p>
            <a:fld id="{0B868178-02AE-42FC-958D-6B8F13B60175}" type="slidenum">
              <a:rPr lang="en-GB" smtClean="0"/>
              <a:pPr/>
              <a:t>‹#›</a:t>
            </a:fld>
            <a:endParaRPr lang="en-GB"/>
          </a:p>
        </p:txBody>
      </p:sp>
      <p:sp>
        <p:nvSpPr>
          <p:cNvPr id="4" name="TextBox 3">
            <a:extLst>
              <a:ext uri="{FF2B5EF4-FFF2-40B4-BE49-F238E27FC236}">
                <a16:creationId xmlns:a16="http://schemas.microsoft.com/office/drawing/2014/main" id="{C4F1F03D-C4F0-AF4D-AFFF-609C4FF4D6D3}"/>
              </a:ext>
            </a:extLst>
          </p:cNvPr>
          <p:cNvSpPr txBox="1"/>
          <p:nvPr userDrawn="1"/>
        </p:nvSpPr>
        <p:spPr>
          <a:xfrm>
            <a:off x="11568633" y="6502197"/>
            <a:ext cx="0" cy="0"/>
          </a:xfrm>
          <a:prstGeom prst="rect">
            <a:avLst/>
          </a:prstGeom>
          <a:noFill/>
        </p:spPr>
        <p:txBody>
          <a:bodyPr wrap="none" lIns="0" tIns="0" rIns="0" bIns="0" rtlCol="0">
            <a:noAutofit/>
          </a:bodyPr>
          <a:lstStyle/>
          <a:p>
            <a:endParaRPr lang="en-US" sz="1494"/>
          </a:p>
        </p:txBody>
      </p:sp>
      <p:sp>
        <p:nvSpPr>
          <p:cNvPr id="5" name="Footer Placeholder 4">
            <a:extLst>
              <a:ext uri="{FF2B5EF4-FFF2-40B4-BE49-F238E27FC236}">
                <a16:creationId xmlns:a16="http://schemas.microsoft.com/office/drawing/2014/main" id="{22F7D163-90BB-984D-8414-8F6CC3676125}"/>
              </a:ext>
            </a:extLst>
          </p:cNvPr>
          <p:cNvSpPr>
            <a:spLocks noGrp="1"/>
          </p:cNvSpPr>
          <p:nvPr>
            <p:ph type="ftr" sz="quarter" idx="13"/>
          </p:nvPr>
        </p:nvSpPr>
        <p:spPr/>
        <p:txBody>
          <a:bodyPr/>
          <a:lstStyle/>
          <a:p>
            <a:r>
              <a:rPr lang="en-GB"/>
              <a:t>Security classification. Published version. Owner's name.</a:t>
            </a:r>
          </a:p>
        </p:txBody>
      </p:sp>
      <p:sp>
        <p:nvSpPr>
          <p:cNvPr id="6" name="Title 5">
            <a:extLst>
              <a:ext uri="{FF2B5EF4-FFF2-40B4-BE49-F238E27FC236}">
                <a16:creationId xmlns:a16="http://schemas.microsoft.com/office/drawing/2014/main" id="{6B1B4166-45F0-DA42-B193-E60E5144CA12}"/>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AF42AB2C-E8B8-4B42-AD9C-2D3F18E9744E}"/>
              </a:ext>
            </a:extLst>
          </p:cNvPr>
          <p:cNvSpPr>
            <a:spLocks noGrp="1"/>
          </p:cNvSpPr>
          <p:nvPr>
            <p:ph type="dt" sz="half" idx="14"/>
          </p:nvPr>
        </p:nvSpPr>
        <p:spPr/>
        <p:txBody>
          <a:bodyPr/>
          <a:lstStyle/>
          <a:p>
            <a:fld id="{D2066C9A-3A41-1B44-93FE-861B8A9F5FAF}" type="datetime8">
              <a:rPr lang="en-GB" smtClean="0"/>
              <a:t>08/11/2025 02:41</a:t>
            </a:fld>
            <a:endParaRPr lang="en-GB"/>
          </a:p>
        </p:txBody>
      </p:sp>
    </p:spTree>
    <p:extLst>
      <p:ext uri="{BB962C8B-B14F-4D97-AF65-F5344CB8AC3E}">
        <p14:creationId xmlns:p14="http://schemas.microsoft.com/office/powerpoint/2010/main" val="3098156424"/>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obj">
  <p:cSld name="3_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lvl1pPr>
          </a:lstStyle>
          <a:p>
            <a:r>
              <a:rPr lang="en-US"/>
              <a:t>CLICK TO EDIT MASTER TITLE STYLE</a:t>
            </a:r>
            <a:endParaRPr lang="en-GB"/>
          </a:p>
        </p:txBody>
      </p:sp>
      <p:sp>
        <p:nvSpPr>
          <p:cNvPr id="3" name="Content Placeholder 2"/>
          <p:cNvSpPr>
            <a:spLocks noGrp="1"/>
          </p:cNvSpPr>
          <p:nvPr>
            <p:ph idx="1" hasCustomPrompt="1"/>
          </p:nvPr>
        </p:nvSpPr>
        <p:spPr/>
        <p:txBody>
          <a:bodyPr/>
          <a:lstStyle/>
          <a:p>
            <a:pPr lvl="0"/>
            <a:r>
              <a:rPr lang="en-US"/>
              <a:t>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pPr marL="0" marR="0" lvl="0" indent="0" algn="ctr" defTabSz="1219139" rtl="0" eaLnBrk="1" fontAlgn="auto" latinLnBrk="0" hangingPunct="0">
              <a:lnSpc>
                <a:spcPct val="100000"/>
              </a:lnSpc>
              <a:spcBef>
                <a:spcPts val="0"/>
              </a:spcBef>
              <a:spcAft>
                <a:spcPts val="0"/>
              </a:spcAft>
              <a:buClrTx/>
              <a:buSzTx/>
              <a:buFontTx/>
              <a:buNone/>
              <a:tabLst/>
              <a:defRPr/>
            </a:pPr>
            <a:fld id="{8466191F-F49B-4B17-9831-298C8A157AF1}" type="datetime8">
              <a:rPr kumimoji="0" lang="en-GB" sz="1200" b="0" i="0" u="none" strike="noStrike" kern="0" cap="none" spc="0" normalizeH="0" baseline="0" noProof="0" smtClean="0">
                <a:ln>
                  <a:noFill/>
                </a:ln>
                <a:solidFill>
                  <a:srgbClr val="5E5E5E"/>
                </a:solidFill>
                <a:effectLst/>
                <a:uLnTx/>
                <a:uFillTx/>
                <a:latin typeface="Non-Dottee"/>
                <a:ea typeface="+mn-ea"/>
                <a:cs typeface="+mn-cs"/>
                <a:sym typeface="Helvetica Neue"/>
              </a:rPr>
              <a:pPr marL="0" marR="0" lvl="0" indent="0" algn="ctr" defTabSz="1219139" rtl="0" eaLnBrk="1" fontAlgn="auto" latinLnBrk="0" hangingPunct="0">
                <a:lnSpc>
                  <a:spcPct val="100000"/>
                </a:lnSpc>
                <a:spcBef>
                  <a:spcPts val="0"/>
                </a:spcBef>
                <a:spcAft>
                  <a:spcPts val="0"/>
                </a:spcAft>
                <a:buClrTx/>
                <a:buSzTx/>
                <a:buFontTx/>
                <a:buNone/>
                <a:tabLst/>
                <a:defRPr/>
              </a:pPr>
              <a:t>08/11/2025 02:41</a:t>
            </a:fld>
            <a:endParaRPr kumimoji="0" lang="en-GB" sz="1200" b="0" i="0" u="none" strike="noStrike" kern="0" cap="none" spc="0" normalizeH="0" baseline="0" noProof="0">
              <a:ln>
                <a:noFill/>
              </a:ln>
              <a:solidFill>
                <a:srgbClr val="5E5E5E"/>
              </a:solidFill>
              <a:effectLst/>
              <a:uLnTx/>
              <a:uFillTx/>
              <a:latin typeface="Non-Dottee"/>
              <a:ea typeface="+mn-ea"/>
              <a:cs typeface="+mn-cs"/>
              <a:sym typeface="Helvetica Neue"/>
            </a:endParaRPr>
          </a:p>
        </p:txBody>
      </p:sp>
      <p:sp>
        <p:nvSpPr>
          <p:cNvPr id="8" name="Footer Placeholder 7"/>
          <p:cNvSpPr>
            <a:spLocks noGrp="1"/>
          </p:cNvSpPr>
          <p:nvPr>
            <p:ph type="ftr" sz="quarter" idx="11"/>
          </p:nvPr>
        </p:nvSpPr>
        <p:spPr/>
        <p:txBody>
          <a:bodyPr/>
          <a:lstStyle/>
          <a:p>
            <a:pPr marL="0" marR="0" lvl="0" indent="0" algn="ctr" defTabSz="1219139" rtl="0" eaLnBrk="1" fontAlgn="auto" latinLnBrk="0" hangingPunct="0">
              <a:lnSpc>
                <a:spcPct val="100000"/>
              </a:lnSpc>
              <a:spcBef>
                <a:spcPts val="0"/>
              </a:spcBef>
              <a:spcAft>
                <a:spcPts val="0"/>
              </a:spcAft>
              <a:buClrTx/>
              <a:buSzTx/>
              <a:buFontTx/>
              <a:buNone/>
              <a:tabLst/>
              <a:defRPr/>
            </a:pPr>
            <a:endParaRPr kumimoji="0" lang="en-GB" sz="1000" b="0" i="0" u="none" strike="noStrike" kern="0" cap="none" spc="0" normalizeH="0" baseline="0" noProof="0">
              <a:ln>
                <a:noFill/>
              </a:ln>
              <a:solidFill>
                <a:srgbClr val="000000"/>
              </a:solidFill>
              <a:effectLst/>
              <a:uLnTx/>
              <a:uFillTx/>
              <a:latin typeface="Non-Dottee" pitchFamily="2" charset="77"/>
              <a:ea typeface="+mn-ea"/>
              <a:cs typeface="+mn-cs"/>
              <a:sym typeface="Helvetica Neue"/>
            </a:endParaRPr>
          </a:p>
        </p:txBody>
      </p:sp>
      <p:sp>
        <p:nvSpPr>
          <p:cNvPr id="9" name="Slide Number Placeholder 8"/>
          <p:cNvSpPr>
            <a:spLocks noGrp="1"/>
          </p:cNvSpPr>
          <p:nvPr>
            <p:ph type="sldNum" sz="quarter" idx="12"/>
          </p:nvPr>
        </p:nvSpPr>
        <p:spPr/>
        <p:txBody>
          <a:bodyPr/>
          <a:lstStyle/>
          <a:p>
            <a:pPr marL="0" marR="0" lvl="0" indent="0" algn="ctr" defTabSz="1219139" rtl="0" eaLnBrk="1" fontAlgn="auto" latinLnBrk="0" hangingPunct="0">
              <a:lnSpc>
                <a:spcPct val="100000"/>
              </a:lnSpc>
              <a:spcBef>
                <a:spcPts val="0"/>
              </a:spcBef>
              <a:spcAft>
                <a:spcPts val="0"/>
              </a:spcAft>
              <a:buClrTx/>
              <a:buSzTx/>
              <a:buFontTx/>
              <a:buNone/>
              <a:tabLst/>
              <a:defRPr/>
            </a:pPr>
            <a:fld id="{5FC009DE-D7D9-469A-AAA1-9EDD82961594}" type="slidenum">
              <a:rPr kumimoji="0" lang="en-GB" sz="1200" b="0" i="0" u="none" strike="noStrike" kern="0" cap="none" spc="0" normalizeH="0" baseline="0" noProof="0" smtClean="0">
                <a:ln>
                  <a:noFill/>
                </a:ln>
                <a:solidFill>
                  <a:srgbClr val="5E5E5E"/>
                </a:solidFill>
                <a:effectLst/>
                <a:uLnTx/>
                <a:uFillTx/>
                <a:latin typeface="Non-Dottee"/>
                <a:ea typeface="+mn-ea"/>
                <a:cs typeface="+mn-cs"/>
                <a:sym typeface="Helvetica Neue"/>
              </a:rPr>
              <a:pPr marL="0" marR="0" lvl="0" indent="0" algn="ctr" defTabSz="1219139" rtl="0" eaLnBrk="1" fontAlgn="auto" latinLnBrk="0" hangingPunct="0">
                <a:lnSpc>
                  <a:spcPct val="100000"/>
                </a:lnSpc>
                <a:spcBef>
                  <a:spcPts val="0"/>
                </a:spcBef>
                <a:spcAft>
                  <a:spcPts val="0"/>
                </a:spcAft>
                <a:buClrTx/>
                <a:buSzTx/>
                <a:buFontTx/>
                <a:buNone/>
                <a:tabLst/>
                <a:defRPr/>
              </a:pPr>
              <a:t>‹#›</a:t>
            </a:fld>
            <a:endParaRPr kumimoji="0" lang="en-GB" sz="1200" b="0" i="0" u="none" strike="noStrike" kern="0" cap="none" spc="0" normalizeH="0" baseline="0" noProof="0">
              <a:ln>
                <a:noFill/>
              </a:ln>
              <a:solidFill>
                <a:srgbClr val="5E5E5E"/>
              </a:solidFill>
              <a:effectLst/>
              <a:uLnTx/>
              <a:uFillTx/>
              <a:latin typeface="Non-Dottee"/>
              <a:ea typeface="+mn-ea"/>
              <a:cs typeface="+mn-cs"/>
              <a:sym typeface="Helvetica Neue"/>
            </a:endParaRPr>
          </a:p>
        </p:txBody>
      </p:sp>
    </p:spTree>
    <p:extLst>
      <p:ext uri="{BB962C8B-B14F-4D97-AF65-F5344CB8AC3E}">
        <p14:creationId xmlns:p14="http://schemas.microsoft.com/office/powerpoint/2010/main" val="2592797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preserve="1" userDrawn="1">
  <p:cSld name="9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6829908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preserve="1" userDrawn="1">
  <p:cSld name="8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1444273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preserve="1" userDrawn="1">
  <p:cSld name="6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32628575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8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649704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10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01660723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7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10455106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3.xml><?xml version="1.0" encoding="utf-8"?>
<p:sldLayout xmlns:a="http://schemas.openxmlformats.org/drawingml/2006/main" xmlns:r="http://schemas.openxmlformats.org/officeDocument/2006/relationships" xmlns:p="http://schemas.openxmlformats.org/presentationml/2006/main" showMasterSp="0" preserve="1" userDrawn="1">
  <p:cSld name="6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2224505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10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4437670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9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923293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11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35502529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showMasterSp="0" preserve="1" userDrawn="1">
  <p:cSld name="7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19680467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08.xml><?xml version="1.0" encoding="utf-8"?>
<p:sldLayout xmlns:a="http://schemas.openxmlformats.org/drawingml/2006/main" xmlns:r="http://schemas.openxmlformats.org/officeDocument/2006/relationships" xmlns:p="http://schemas.openxmlformats.org/presentationml/2006/main" type="title">
  <p:cSld name="2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A1C08B-E854-41A0-AC9D-075C4F59635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CC388E3-5F46-4E6E-8B90-0F98A2C1F16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8B361FDE-DAD5-4EF0-B16F-20B3236BC704}"/>
              </a:ext>
            </a:extLst>
          </p:cNvPr>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4158039-42B2-4C01-963F-1802C7537873}" type="datetimeFigureOut">
              <a:rPr kumimoji="0" lang="en-GB" sz="1800" b="0" i="0" u="none" strike="noStrike" kern="1200" cap="none" spc="0" normalizeH="0" baseline="0" noProof="0" smtClean="0">
                <a:ln>
                  <a:noFill/>
                </a:ln>
                <a:solidFill>
                  <a:srgbClr val="000000"/>
                </a:solidFill>
                <a:effectLst/>
                <a:uLnTx/>
                <a:uFillTx/>
                <a:latin typeface="Non-Dotte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08/11/2025</a:t>
            </a:fld>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sp>
        <p:nvSpPr>
          <p:cNvPr id="5" name="Footer Placeholder 4">
            <a:extLst>
              <a:ext uri="{FF2B5EF4-FFF2-40B4-BE49-F238E27FC236}">
                <a16:creationId xmlns:a16="http://schemas.microsoft.com/office/drawing/2014/main" id="{08579453-4E1B-40B7-A4EA-0431C86302E9}"/>
              </a:ext>
            </a:extLst>
          </p:cNvPr>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000" b="0" i="0" u="none" strike="noStrike" kern="1200" cap="none" spc="0" normalizeH="0" baseline="0" noProof="0">
              <a:ln>
                <a:noFill/>
              </a:ln>
              <a:solidFill>
                <a:srgbClr val="000000"/>
              </a:solidFill>
              <a:effectLst/>
              <a:uLnTx/>
              <a:uFillTx/>
              <a:latin typeface="Non-Dottee" pitchFamily="2" charset="77"/>
              <a:ea typeface="+mn-ea"/>
              <a:cs typeface="+mn-cs"/>
            </a:endParaRPr>
          </a:p>
        </p:txBody>
      </p:sp>
      <p:sp>
        <p:nvSpPr>
          <p:cNvPr id="6" name="Slide Number Placeholder 5">
            <a:extLst>
              <a:ext uri="{FF2B5EF4-FFF2-40B4-BE49-F238E27FC236}">
                <a16:creationId xmlns:a16="http://schemas.microsoft.com/office/drawing/2014/main" id="{9416FB3F-05D8-48D4-B495-CA6F46EA8C5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0B4125F9-3CF2-4427-88F7-7CEB8B387C61}" type="slidenum">
              <a:rPr kumimoji="0" lang="en-GB" sz="1800" b="0" i="0" u="none" strike="noStrike" kern="1200" cap="none" spc="0" normalizeH="0" baseline="0" noProof="0" smtClean="0">
                <a:ln>
                  <a:noFill/>
                </a:ln>
                <a:solidFill>
                  <a:srgbClr val="000000"/>
                </a:solidFill>
                <a:effectLst/>
                <a:uLnTx/>
                <a:uFillTx/>
                <a:latin typeface="Non-Dottee"/>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a:t>
            </a:fld>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spTree>
    <p:extLst>
      <p:ext uri="{BB962C8B-B14F-4D97-AF65-F5344CB8AC3E}">
        <p14:creationId xmlns:p14="http://schemas.microsoft.com/office/powerpoint/2010/main" val="865942690"/>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preserve="1" userDrawn="1">
  <p:cSld name="11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41426376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preserve="1" userDrawn="1">
  <p:cSld name="13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28480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1.xml><?xml version="1.0" encoding="utf-8"?>
<p:sldLayout xmlns:a="http://schemas.openxmlformats.org/drawingml/2006/main" xmlns:r="http://schemas.openxmlformats.org/officeDocument/2006/relationships" xmlns:p="http://schemas.openxmlformats.org/presentationml/2006/main" preserve="1" userDrawn="1">
  <p:cSld name="12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print">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9781562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preserve="1" userDrawn="1">
  <p:cSld name="15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501823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preserve="1" userDrawn="1">
  <p:cSld name="12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20086961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10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31079550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15.xml><?xml version="1.0" encoding="utf-8"?>
<p:sldLayout xmlns:a="http://schemas.openxmlformats.org/drawingml/2006/main" xmlns:r="http://schemas.openxmlformats.org/officeDocument/2006/relationships" xmlns:p="http://schemas.openxmlformats.org/presentationml/2006/main" preserve="1" userDrawn="1">
  <p:cSld name="7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print">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12090046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preserve="1" userDrawn="1">
  <p:cSld name="12_Divider - Yellow + Symbol">
    <p:bg>
      <p:bgPr>
        <a:solidFill>
          <a:schemeClr val="accent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B233555-AAC3-5951-9D48-0E79C1BFD66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8535" y="-1"/>
            <a:ext cx="4550115"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5" name="Footer Placeholder 1">
            <a:extLst>
              <a:ext uri="{FF2B5EF4-FFF2-40B4-BE49-F238E27FC236}">
                <a16:creationId xmlns:a16="http://schemas.microsoft.com/office/drawing/2014/main" id="{AC6F9088-FA3C-AAAF-2496-FC435C0998B3}"/>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Tree>
    <p:extLst>
      <p:ext uri="{BB962C8B-B14F-4D97-AF65-F5344CB8AC3E}">
        <p14:creationId xmlns:p14="http://schemas.microsoft.com/office/powerpoint/2010/main" val="901887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type="tx">
  <p:cSld name="Blank 0">
    <p:bg>
      <p:bgPr>
        <a:solidFill>
          <a:srgbClr val="009C9C"/>
        </a:solidFill>
        <a:effectLst/>
      </p:bgPr>
    </p:bg>
    <p:spTree>
      <p:nvGrpSpPr>
        <p:cNvPr id="1" name=""/>
        <p:cNvGrpSpPr/>
        <p:nvPr/>
      </p:nvGrpSpPr>
      <p:grpSpPr>
        <a:xfrm>
          <a:off x="0" y="0"/>
          <a:ext cx="0" cy="0"/>
          <a:chOff x="0" y="0"/>
          <a:chExt cx="0" cy="0"/>
        </a:xfrm>
      </p:grpSpPr>
      <p:sp>
        <p:nvSpPr>
          <p:cNvPr id="33" name="Slide Number"/>
          <p:cNvSpPr txBox="1">
            <a:spLocks noGrp="1"/>
          </p:cNvSpPr>
          <p:nvPr>
            <p:ph type="sldNum" sz="quarter" idx="2"/>
          </p:nvPr>
        </p:nvSpPr>
        <p:spPr>
          <a:xfrm>
            <a:off x="11830748" y="6674267"/>
            <a:ext cx="102272" cy="92333"/>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027004797"/>
      </p:ext>
    </p:extLst>
  </p:cSld>
  <p:clrMapOvr>
    <a:masterClrMapping/>
  </p:clrMapOvr>
  <p:transition spd="med"/>
</p:sldLayout>
</file>

<file path=ppt/slideLayouts/slideLayout218.xml><?xml version="1.0" encoding="utf-8"?>
<p:sldLayout xmlns:a="http://schemas.openxmlformats.org/drawingml/2006/main" xmlns:r="http://schemas.openxmlformats.org/officeDocument/2006/relationships" xmlns:p="http://schemas.openxmlformats.org/presentationml/2006/main" userDrawn="1">
  <p:cSld name="DIVIDER 01">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D3C6CDC-49EE-3950-5157-CDF0DC7CBD80}"/>
              </a:ext>
            </a:extLst>
          </p:cNvPr>
          <p:cNvSpPr/>
          <p:nvPr userDrawn="1"/>
        </p:nvSpPr>
        <p:spPr>
          <a:xfrm>
            <a:off x="0" y="0"/>
            <a:ext cx="12192000" cy="6858000"/>
          </a:xfrm>
          <a:prstGeom prst="rect">
            <a:avLst/>
          </a:prstGeom>
          <a:solidFill>
            <a:srgbClr val="009B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Footer Placeholder 4">
            <a:extLst>
              <a:ext uri="{FF2B5EF4-FFF2-40B4-BE49-F238E27FC236}">
                <a16:creationId xmlns:a16="http://schemas.microsoft.com/office/drawing/2014/main" id="{04C8A7AA-BC26-3DAC-F926-1502CB4CFE60}"/>
              </a:ext>
            </a:extLst>
          </p:cNvPr>
          <p:cNvSpPr>
            <a:spLocks noGrp="1"/>
          </p:cNvSpPr>
          <p:nvPr>
            <p:ph type="ftr" sz="quarter" idx="11"/>
          </p:nvPr>
        </p:nvSpPr>
        <p:spPr/>
        <p:txBody>
          <a:bodyPr/>
          <a:lstStyle>
            <a:lvl1pPr>
              <a:defRPr>
                <a:solidFill>
                  <a:schemeClr val="bg1"/>
                </a:solidFill>
              </a:defRPr>
            </a:lvl1pPr>
          </a:lstStyle>
          <a:p>
            <a:r>
              <a:rPr lang="en-GB"/>
              <a:t>|   EE Motion Guidelines V1.2</a:t>
            </a:r>
          </a:p>
        </p:txBody>
      </p:sp>
      <p:sp>
        <p:nvSpPr>
          <p:cNvPr id="6" name="Slide Number Placeholder 5">
            <a:extLst>
              <a:ext uri="{FF2B5EF4-FFF2-40B4-BE49-F238E27FC236}">
                <a16:creationId xmlns:a16="http://schemas.microsoft.com/office/drawing/2014/main" id="{376F93C9-271B-3ABA-C807-06DD87D00843}"/>
              </a:ext>
            </a:extLst>
          </p:cNvPr>
          <p:cNvSpPr>
            <a:spLocks noGrp="1"/>
          </p:cNvSpPr>
          <p:nvPr>
            <p:ph type="sldNum" sz="quarter" idx="12"/>
          </p:nvPr>
        </p:nvSpPr>
        <p:spPr/>
        <p:txBody>
          <a:bodyPr/>
          <a:lstStyle>
            <a:lvl1pPr>
              <a:defRPr>
                <a:solidFill>
                  <a:schemeClr val="bg1"/>
                </a:solidFill>
              </a:defRPr>
            </a:lvl1pPr>
          </a:lstStyle>
          <a:p>
            <a:r>
              <a:rPr lang="en-GB"/>
              <a:t>Page  </a:t>
            </a:r>
            <a:fld id="{40056E01-86F7-4EB4-8CC5-CA0100E07EBC}" type="slidenum">
              <a:rPr lang="en-GB" smtClean="0"/>
              <a:pPr/>
              <a:t>‹#›</a:t>
            </a:fld>
            <a:endParaRPr lang="en-GB"/>
          </a:p>
        </p:txBody>
      </p:sp>
      <p:sp>
        <p:nvSpPr>
          <p:cNvPr id="9" name="Title 1">
            <a:extLst>
              <a:ext uri="{FF2B5EF4-FFF2-40B4-BE49-F238E27FC236}">
                <a16:creationId xmlns:a16="http://schemas.microsoft.com/office/drawing/2014/main" id="{E2ED9D22-6DD6-5726-9D7D-67113E30E31E}"/>
              </a:ext>
            </a:extLst>
          </p:cNvPr>
          <p:cNvSpPr>
            <a:spLocks noGrp="1"/>
          </p:cNvSpPr>
          <p:nvPr>
            <p:ph type="ctrTitle"/>
          </p:nvPr>
        </p:nvSpPr>
        <p:spPr>
          <a:xfrm>
            <a:off x="405553" y="3474928"/>
            <a:ext cx="11423651" cy="2387600"/>
          </a:xfrm>
        </p:spPr>
        <p:txBody>
          <a:bodyPr anchor="t">
            <a:noAutofit/>
          </a:bodyPr>
          <a:lstStyle>
            <a:lvl1pPr algn="l">
              <a:lnSpc>
                <a:spcPct val="75000"/>
              </a:lnSpc>
              <a:defRPr sz="7733" b="0" spc="27" baseline="0">
                <a:solidFill>
                  <a:schemeClr val="accent2"/>
                </a:solidFill>
                <a:latin typeface="Dottee-Bold" panose="00000800000000000000" pitchFamily="50" charset="0"/>
              </a:defRPr>
            </a:lvl1pPr>
          </a:lstStyle>
          <a:p>
            <a:r>
              <a:rPr lang="en-US"/>
              <a:t>Click to edit Master title style</a:t>
            </a:r>
            <a:endParaRPr lang="en-GB"/>
          </a:p>
        </p:txBody>
      </p:sp>
      <p:sp>
        <p:nvSpPr>
          <p:cNvPr id="10" name="Subtitle 2">
            <a:extLst>
              <a:ext uri="{FF2B5EF4-FFF2-40B4-BE49-F238E27FC236}">
                <a16:creationId xmlns:a16="http://schemas.microsoft.com/office/drawing/2014/main" id="{A73802F2-A751-FDCF-86CA-F2144FF5BE15}"/>
              </a:ext>
            </a:extLst>
          </p:cNvPr>
          <p:cNvSpPr>
            <a:spLocks noGrp="1"/>
          </p:cNvSpPr>
          <p:nvPr>
            <p:ph type="subTitle" idx="1" hasCustomPrompt="1"/>
          </p:nvPr>
        </p:nvSpPr>
        <p:spPr>
          <a:xfrm>
            <a:off x="405554" y="1819697"/>
            <a:ext cx="10325207" cy="1655233"/>
          </a:xfrm>
        </p:spPr>
        <p:txBody>
          <a:bodyPr anchor="b">
            <a:noAutofit/>
          </a:bodyPr>
          <a:lstStyle>
            <a:lvl1pPr marL="0" indent="0" algn="l">
              <a:lnSpc>
                <a:spcPct val="75000"/>
              </a:lnSpc>
              <a:spcAft>
                <a:spcPts val="800"/>
              </a:spcAft>
              <a:buNone/>
              <a:defRPr sz="7200" cap="all" spc="27" baseline="0">
                <a:solidFill>
                  <a:schemeClr val="bg1"/>
                </a:solidFill>
                <a:latin typeface="Dottee-Light" panose="00000400000000000000" pitchFamily="50" charset="0"/>
              </a:defRPr>
            </a:lvl1pPr>
            <a:lvl2pPr marL="609570" indent="0" algn="ctr">
              <a:buNone/>
              <a:defRPr sz="2667"/>
            </a:lvl2pPr>
            <a:lvl3pPr marL="1219140" indent="0" algn="ctr">
              <a:buNone/>
              <a:defRPr sz="2400"/>
            </a:lvl3pPr>
            <a:lvl4pPr marL="1828709" indent="0" algn="ctr">
              <a:buNone/>
              <a:defRPr sz="2133"/>
            </a:lvl4pPr>
            <a:lvl5pPr marL="2438278" indent="0" algn="ctr">
              <a:buNone/>
              <a:defRPr sz="2133"/>
            </a:lvl5pPr>
            <a:lvl6pPr marL="3047848" indent="0" algn="ctr">
              <a:buNone/>
              <a:defRPr sz="2133"/>
            </a:lvl6pPr>
            <a:lvl7pPr marL="3657418" indent="0" algn="ctr">
              <a:buNone/>
              <a:defRPr sz="2133"/>
            </a:lvl7pPr>
            <a:lvl8pPr marL="4266987" indent="0" algn="ctr">
              <a:buNone/>
              <a:defRPr sz="2133"/>
            </a:lvl8pPr>
            <a:lvl9pPr marL="4876557" indent="0" algn="ctr">
              <a:buNone/>
              <a:defRPr sz="2133"/>
            </a:lvl9pPr>
          </a:lstStyle>
          <a:p>
            <a:r>
              <a:rPr lang="en-US"/>
              <a:t>01</a:t>
            </a:r>
            <a:endParaRPr lang="en-GB"/>
          </a:p>
        </p:txBody>
      </p:sp>
    </p:spTree>
    <p:extLst>
      <p:ext uri="{BB962C8B-B14F-4D97-AF65-F5344CB8AC3E}">
        <p14:creationId xmlns:p14="http://schemas.microsoft.com/office/powerpoint/2010/main" val="24971254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matchingName="Title slide 43">
  <p:cSld name="Title slide 43">
    <p:spTree>
      <p:nvGrpSpPr>
        <p:cNvPr id="1" name="Shape 72"/>
        <p:cNvGrpSpPr/>
        <p:nvPr/>
      </p:nvGrpSpPr>
      <p:grpSpPr>
        <a:xfrm>
          <a:off x="0" y="0"/>
          <a:ext cx="0" cy="0"/>
          <a:chOff x="0" y="0"/>
          <a:chExt cx="0" cy="0"/>
        </a:xfrm>
      </p:grpSpPr>
      <p:sp>
        <p:nvSpPr>
          <p:cNvPr id="73" name="Google Shape;73;p18"/>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74" name="Google Shape;74;p18"/>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75" name="Google Shape;75;p18"/>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algn="r"/>
            <a:fld id="{00000000-1234-1234-1234-123412341234}" type="slidenum">
              <a:rPr lang="en" smtClean="0"/>
              <a:pPr algn="r"/>
              <a:t>‹#›</a:t>
            </a:fld>
            <a:endParaRPr lang="en"/>
          </a:p>
        </p:txBody>
      </p:sp>
    </p:spTree>
    <p:extLst>
      <p:ext uri="{BB962C8B-B14F-4D97-AF65-F5344CB8AC3E}">
        <p14:creationId xmlns:p14="http://schemas.microsoft.com/office/powerpoint/2010/main" val="1198834018"/>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p:cSld name="Large Tex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4428257-62E9-469C-83E9-50DF55772D67}"/>
              </a:ext>
            </a:extLst>
          </p:cNvPr>
          <p:cNvGraphicFramePr>
            <a:graphicFrameLocks noChangeAspect="1"/>
          </p:cNvGraphicFramePr>
          <p:nvPr>
            <p:custDataLst>
              <p:tags r:id="rId1"/>
            </p:custDataLst>
          </p:nvPr>
        </p:nvGraphicFramePr>
        <p:xfrm>
          <a:off x="2118" y="2118"/>
          <a:ext cx="2116" cy="2116"/>
        </p:xfrm>
        <a:graphic>
          <a:graphicData uri="http://schemas.openxmlformats.org/presentationml/2006/ole">
            <mc:AlternateContent xmlns:mc="http://schemas.openxmlformats.org/markup-compatibility/2006">
              <mc:Choice xmlns:v="urn:schemas-microsoft-com:vml" Requires="v">
                <p:oleObj name="think-cell Slide" r:id="rId3" imgW="592" imgH="591" progId="TCLayout.ActiveDocument.1">
                  <p:embed/>
                </p:oleObj>
              </mc:Choice>
              <mc:Fallback>
                <p:oleObj name="think-cell Slide" r:id="rId3" imgW="592" imgH="591" progId="TCLayout.ActiveDocument.1">
                  <p:embed/>
                  <p:pic>
                    <p:nvPicPr>
                      <p:cNvPr id="4" name="Object 3" hidden="1">
                        <a:extLst>
                          <a:ext uri="{FF2B5EF4-FFF2-40B4-BE49-F238E27FC236}">
                            <a16:creationId xmlns:a16="http://schemas.microsoft.com/office/drawing/2014/main" id="{94428257-62E9-469C-83E9-50DF55772D67}"/>
                          </a:ext>
                        </a:extLst>
                      </p:cNvPr>
                      <p:cNvPicPr/>
                      <p:nvPr/>
                    </p:nvPicPr>
                    <p:blipFill>
                      <a:blip r:embed="rId4"/>
                      <a:stretch>
                        <a:fillRect/>
                      </a:stretch>
                    </p:blipFill>
                    <p:spPr>
                      <a:xfrm>
                        <a:off x="2118" y="2118"/>
                        <a:ext cx="2116" cy="2116"/>
                      </a:xfrm>
                      <a:prstGeom prst="rect">
                        <a:avLst/>
                      </a:prstGeom>
                    </p:spPr>
                  </p:pic>
                </p:oleObj>
              </mc:Fallback>
            </mc:AlternateContent>
          </a:graphicData>
        </a:graphic>
      </p:graphicFrame>
      <p:sp>
        <p:nvSpPr>
          <p:cNvPr id="5" name="Footer Placeholder 4"/>
          <p:cNvSpPr>
            <a:spLocks noGrp="1"/>
          </p:cNvSpPr>
          <p:nvPr>
            <p:ph type="ftr" sz="quarter" idx="11"/>
          </p:nvPr>
        </p:nvSpPr>
        <p:spPr>
          <a:xfrm>
            <a:off x="7100267" y="6501373"/>
            <a:ext cx="3585992" cy="288000"/>
          </a:xfrm>
          <a:prstGeom prst="rect">
            <a:avLst/>
          </a:prstGeom>
        </p:spPr>
        <p:txBody>
          <a:bodyPr/>
          <a:lstStyle/>
          <a:p>
            <a:endParaRPr lang="en-GB"/>
          </a:p>
        </p:txBody>
      </p:sp>
      <p:sp>
        <p:nvSpPr>
          <p:cNvPr id="6" name="Slide Number Placeholder 5"/>
          <p:cNvSpPr>
            <a:spLocks noGrp="1"/>
          </p:cNvSpPr>
          <p:nvPr>
            <p:ph type="sldNum" sz="quarter" idx="12"/>
          </p:nvPr>
        </p:nvSpPr>
        <p:spPr/>
        <p:txBody>
          <a:bodyPr/>
          <a:lstStyle/>
          <a:p>
            <a:fld id="{0B868178-02AE-42FC-958D-6B8F13B60175}" type="slidenum">
              <a:rPr lang="en-GB" smtClean="0"/>
              <a:t>‹#›</a:t>
            </a:fld>
            <a:endParaRPr lang="en-GB"/>
          </a:p>
        </p:txBody>
      </p:sp>
      <p:sp>
        <p:nvSpPr>
          <p:cNvPr id="7" name="Title 6">
            <a:extLst>
              <a:ext uri="{FF2B5EF4-FFF2-40B4-BE49-F238E27FC236}">
                <a16:creationId xmlns:a16="http://schemas.microsoft.com/office/drawing/2014/main" id="{BFBBF283-ECD8-42FC-91F0-3732269EE95A}"/>
              </a:ext>
            </a:extLst>
          </p:cNvPr>
          <p:cNvSpPr>
            <a:spLocks noGrp="1"/>
          </p:cNvSpPr>
          <p:nvPr>
            <p:ph type="title"/>
          </p:nvPr>
        </p:nvSpPr>
        <p:spPr/>
        <p:txBody>
          <a:bodyPr/>
          <a:lstStyle/>
          <a:p>
            <a:r>
              <a:rPr lang="en-US"/>
              <a:t>Click to edit Master title style</a:t>
            </a:r>
            <a:endParaRPr lang="en-GB"/>
          </a:p>
        </p:txBody>
      </p:sp>
      <p:sp>
        <p:nvSpPr>
          <p:cNvPr id="10" name="Content Placeholder 9">
            <a:extLst>
              <a:ext uri="{FF2B5EF4-FFF2-40B4-BE49-F238E27FC236}">
                <a16:creationId xmlns:a16="http://schemas.microsoft.com/office/drawing/2014/main" id="{9F5BB509-1545-4B76-BFE6-3C3614056E72}"/>
              </a:ext>
            </a:extLst>
          </p:cNvPr>
          <p:cNvSpPr>
            <a:spLocks noGrp="1"/>
          </p:cNvSpPr>
          <p:nvPr>
            <p:ph sz="quarter" idx="13"/>
          </p:nvPr>
        </p:nvSpPr>
        <p:spPr>
          <a:xfrm>
            <a:off x="501650" y="1515533"/>
            <a:ext cx="6275881" cy="4475723"/>
          </a:xfrm>
        </p:spPr>
        <p:txBody>
          <a:bodyPr>
            <a:normAutofit/>
          </a:bodyPr>
          <a:lstStyle>
            <a:lvl1pPr>
              <a:defRPr sz="2400" b="0"/>
            </a:lvl1pPr>
            <a:lvl2pPr>
              <a:defRPr sz="2400" b="0"/>
            </a:lvl2pPr>
            <a:lvl3pPr>
              <a:defRPr sz="2400" b="0"/>
            </a:lvl3pPr>
            <a:lvl4pPr>
              <a:defRPr sz="2400" b="0"/>
            </a:lvl4pPr>
            <a:lvl5pPr>
              <a:defRPr sz="2400" b="0"/>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Date Placeholder 6">
            <a:extLst>
              <a:ext uri="{FF2B5EF4-FFF2-40B4-BE49-F238E27FC236}">
                <a16:creationId xmlns:a16="http://schemas.microsoft.com/office/drawing/2014/main" id="{B5869E49-3E1E-4B8D-A8F2-6EA22A946E49}"/>
              </a:ext>
            </a:extLst>
          </p:cNvPr>
          <p:cNvSpPr>
            <a:spLocks noGrp="1"/>
          </p:cNvSpPr>
          <p:nvPr>
            <p:ph type="dt" sz="half" idx="2"/>
          </p:nvPr>
        </p:nvSpPr>
        <p:spPr>
          <a:xfrm>
            <a:off x="4022364" y="6500033"/>
            <a:ext cx="2743200" cy="288000"/>
          </a:xfrm>
          <a:prstGeom prst="rect">
            <a:avLst/>
          </a:prstGeom>
        </p:spPr>
        <p:txBody>
          <a:bodyPr vert="horz" lIns="91440" tIns="45720" rIns="91440" bIns="45720" rtlCol="0" anchor="b"/>
          <a:lstStyle>
            <a:lvl1pPr algn="l">
              <a:defRPr sz="1067">
                <a:solidFill>
                  <a:schemeClr val="accent4"/>
                </a:solidFill>
              </a:defRPr>
            </a:lvl1pPr>
          </a:lstStyle>
          <a:p>
            <a:fld id="{A87C4229-86E8-4EB1-9662-DA38555DFCAD}" type="datetime1">
              <a:rPr lang="en-GB" smtClean="0"/>
              <a:t>08/11/2025</a:t>
            </a:fld>
            <a:endParaRPr lang="en-GB"/>
          </a:p>
        </p:txBody>
      </p:sp>
    </p:spTree>
    <p:extLst>
      <p:ext uri="{BB962C8B-B14F-4D97-AF65-F5344CB8AC3E}">
        <p14:creationId xmlns:p14="http://schemas.microsoft.com/office/powerpoint/2010/main" val="4213230879"/>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preserve="1" userDrawn="1">
  <p:cSld name="14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648297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2.xml><?xml version="1.0" encoding="utf-8"?>
<p:sldLayout xmlns:a="http://schemas.openxmlformats.org/drawingml/2006/main" xmlns:r="http://schemas.openxmlformats.org/officeDocument/2006/relationships" xmlns:p="http://schemas.openxmlformats.org/presentationml/2006/main" preserve="1" userDrawn="1">
  <p:cSld name="10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9069235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preserve="1" userDrawn="1">
  <p:cSld name="13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0748234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15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1559466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preserve="1" userDrawn="1">
  <p:cSld name="15_Title Slide - Aqua Grad Symbol">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pic>
        <p:nvPicPr>
          <p:cNvPr id="6" name="Picture 5" descr="Icon&#10;&#10;Description automatically generated">
            <a:extLst>
              <a:ext uri="{FF2B5EF4-FFF2-40B4-BE49-F238E27FC236}">
                <a16:creationId xmlns:a16="http://schemas.microsoft.com/office/drawing/2014/main" id="{C49AAE0A-8B3A-4BC1-E164-4D4EA35DACA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3702765" y="-1"/>
            <a:ext cx="4556427" cy="6858001"/>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19782508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6.xml><?xml version="1.0" encoding="utf-8"?>
<p:sldLayout xmlns:a="http://schemas.openxmlformats.org/drawingml/2006/main" xmlns:r="http://schemas.openxmlformats.org/officeDocument/2006/relationships" xmlns:p="http://schemas.openxmlformats.org/presentationml/2006/main" preserve="1" userDrawn="1">
  <p:cSld name="11_Title Slide - Yellow">
    <p:bg>
      <p:bgPr>
        <a:solidFill>
          <a:schemeClr val="accent2"/>
        </a:solidFill>
        <a:effectLst/>
      </p:bgPr>
    </p:bg>
    <p:spTree>
      <p:nvGrpSpPr>
        <p:cNvPr id="1" name=""/>
        <p:cNvGrpSpPr/>
        <p:nvPr/>
      </p:nvGrpSpPr>
      <p:grpSpPr>
        <a:xfrm>
          <a:off x="0" y="0"/>
          <a:ext cx="0" cy="0"/>
          <a:chOff x="0" y="0"/>
          <a:chExt cx="0" cy="0"/>
        </a:xfrm>
      </p:grpSpPr>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accent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accent1"/>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accent1"/>
                </a:solidFill>
                <a:latin typeface="+mn-lt"/>
                <a:cs typeface="BT Curve" panose="020B0503020203020204" pitchFamily="34" charset="0"/>
              </a:defRPr>
            </a:lvl1pPr>
          </a:lstStyle>
          <a:p>
            <a:pPr marL="7701">
              <a:spcBef>
                <a:spcPts val="69"/>
              </a:spcBef>
            </a:pPr>
            <a:endParaRPr lang="en-GB"/>
          </a:p>
        </p:txBody>
      </p:sp>
      <p:sp>
        <p:nvSpPr>
          <p:cNvPr id="2" name="Title 15">
            <a:extLst>
              <a:ext uri="{FF2B5EF4-FFF2-40B4-BE49-F238E27FC236}">
                <a16:creationId xmlns:a16="http://schemas.microsoft.com/office/drawing/2014/main" id="{74026278-224A-A540-3619-E4F0C5BAEBFD}"/>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chemeClr val="accent1"/>
                </a:solidFill>
                <a:effectLst/>
                <a:uLnTx/>
                <a:uFillTx/>
                <a:latin typeface="+mj-lt"/>
                <a:ea typeface="+mj-ea"/>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203818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preserve="1" userDrawn="1">
  <p:cSld name="14_Title Slide - Yellow Grad Symbol">
    <p:bg>
      <p:bgPr>
        <a:solidFill>
          <a:schemeClr val="accent2"/>
        </a:solid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E1EA94C4-C93D-63A5-037F-318F9450E74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1237609" y="292608"/>
            <a:ext cx="643426" cy="1120557"/>
          </a:xfrm>
          <a:prstGeom prst="rect">
            <a:avLst/>
          </a:prstGeom>
        </p:spPr>
      </p:pic>
      <p:sp>
        <p:nvSpPr>
          <p:cNvPr id="16" name="Footer Placeholder 1">
            <a:extLst>
              <a:ext uri="{FF2B5EF4-FFF2-40B4-BE49-F238E27FC236}">
                <a16:creationId xmlns:a16="http://schemas.microsoft.com/office/drawing/2014/main" id="{3747B039-DCC6-7F46-E5F4-BF1548BF2B9F}"/>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sp>
        <p:nvSpPr>
          <p:cNvPr id="7" name="Date Placeholder 3">
            <a:extLst>
              <a:ext uri="{FF2B5EF4-FFF2-40B4-BE49-F238E27FC236}">
                <a16:creationId xmlns:a16="http://schemas.microsoft.com/office/drawing/2014/main" id="{8F162345-1F18-8186-00EC-5C848F75F209}"/>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chemeClr val="tx2"/>
                </a:solidFill>
                <a:latin typeface="+mn-lt"/>
                <a:cs typeface="BT Curve" panose="020B0503020203020204" pitchFamily="34" charset="0"/>
              </a:defRPr>
            </a:lvl1pPr>
          </a:lstStyle>
          <a:p>
            <a:pPr marL="7701">
              <a:spcBef>
                <a:spcPts val="69"/>
              </a:spcBef>
            </a:pPr>
            <a:endParaRPr lang="en-GB"/>
          </a:p>
        </p:txBody>
      </p:sp>
      <p:pic>
        <p:nvPicPr>
          <p:cNvPr id="8" name="Picture 7">
            <a:extLst>
              <a:ext uri="{FF2B5EF4-FFF2-40B4-BE49-F238E27FC236}">
                <a16:creationId xmlns:a16="http://schemas.microsoft.com/office/drawing/2014/main" id="{7E2B1322-A4A9-3D95-EE9E-35BF39919C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t="6788" b="6788"/>
          <a:stretch/>
        </p:blipFill>
        <p:spPr>
          <a:xfrm>
            <a:off x="3705921" y="-1"/>
            <a:ext cx="4550115" cy="6858001"/>
          </a:xfrm>
          <a:prstGeom prst="rect">
            <a:avLst/>
          </a:prstGeom>
        </p:spPr>
      </p:pic>
      <p:sp>
        <p:nvSpPr>
          <p:cNvPr id="11" name="Title 15">
            <a:extLst>
              <a:ext uri="{FF2B5EF4-FFF2-40B4-BE49-F238E27FC236}">
                <a16:creationId xmlns:a16="http://schemas.microsoft.com/office/drawing/2014/main" id="{6F2C3FEE-A3BB-264D-8CD0-4DD4DABBE0BD}"/>
              </a:ext>
            </a:extLst>
          </p:cNvPr>
          <p:cNvSpPr>
            <a:spLocks noGrp="1"/>
          </p:cNvSpPr>
          <p:nvPr>
            <p:ph type="title"/>
          </p:nvPr>
        </p:nvSpPr>
        <p:spPr>
          <a:xfrm>
            <a:off x="391750" y="2782417"/>
            <a:ext cx="11410154" cy="840230"/>
          </a:xfrm>
          <a:prstGeom prst="rect">
            <a:avLst/>
          </a:prstGeom>
        </p:spPr>
        <p:txBody>
          <a:bodyPr wrap="square" anchor="b">
            <a:spAutoFit/>
          </a:bodyPr>
          <a:lstStyle>
            <a:lvl1pPr algn="ctr">
              <a:defRPr kumimoji="0" lang="en-US" sz="5400" b="0" i="0" u="none" strike="noStrike" kern="0" cap="none" spc="-52" normalizeH="0" baseline="0" smtClean="0">
                <a:ln>
                  <a:noFill/>
                </a:ln>
                <a:solidFill>
                  <a:schemeClr val="tx2"/>
                </a:solidFill>
                <a:effectLst/>
                <a:uLnTx/>
                <a:uFillTx/>
                <a:latin typeface="+mj-lt"/>
                <a:ea typeface="+mj-ea"/>
                <a:cs typeface="BT Curve Headline" panose="020B0603020203020204" pitchFamily="34" charset="0"/>
              </a:defRPr>
            </a:lvl1pPr>
          </a:lstStyle>
          <a:p>
            <a:r>
              <a:rPr lang="en-GB"/>
              <a:t>Click to edit Master title style</a:t>
            </a:r>
          </a:p>
        </p:txBody>
      </p:sp>
      <p:sp>
        <p:nvSpPr>
          <p:cNvPr id="12" name="Text Placeholder 17">
            <a:extLst>
              <a:ext uri="{FF2B5EF4-FFF2-40B4-BE49-F238E27FC236}">
                <a16:creationId xmlns:a16="http://schemas.microsoft.com/office/drawing/2014/main" id="{72D0BD5D-8E1F-DBE1-C768-73C3B962AB07}"/>
              </a:ext>
            </a:extLst>
          </p:cNvPr>
          <p:cNvSpPr>
            <a:spLocks noGrp="1"/>
          </p:cNvSpPr>
          <p:nvPr>
            <p:ph type="body" sz="quarter" idx="10"/>
          </p:nvPr>
        </p:nvSpPr>
        <p:spPr>
          <a:xfrm>
            <a:off x="391750" y="3961898"/>
            <a:ext cx="11410154" cy="400238"/>
          </a:xfrm>
          <a:prstGeom prst="rect">
            <a:avLst/>
          </a:prstGeom>
        </p:spPr>
        <p:txBody>
          <a:bodyPr wrap="square">
            <a:spAutoFit/>
          </a:bodyPr>
          <a:lstStyle>
            <a:lvl1pPr marL="7701" indent="0" algn="ctr">
              <a:buNone/>
              <a:defRPr kumimoji="0" lang="en-GB" sz="2001" b="0" i="0" u="none" strike="noStrike" kern="0" cap="none" spc="0" normalizeH="0" baseline="0" dirty="0">
                <a:ln>
                  <a:noFill/>
                </a:ln>
                <a:solidFill>
                  <a:schemeClr val="tx2"/>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25788579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preserve="1" userDrawn="1">
  <p:cSld name="16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mn-lt"/>
                <a:cs typeface="BT Curve" panose="020B0503020203020204" pitchFamily="34" charset="0"/>
              </a:defRPr>
            </a:lvl1pPr>
          </a:lstStyle>
          <a:p>
            <a:pPr marL="7701">
              <a:spcBef>
                <a:spcPts val="69"/>
              </a:spcBef>
            </a:pPr>
            <a:endParaRPr lang="en-GB"/>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latin typeface="+mn-lt"/>
              </a:defRPr>
            </a:lvl1pPr>
          </a:lstStyle>
          <a:p>
            <a:r>
              <a:rPr lang="en-US"/>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82417"/>
            <a:ext cx="11178458" cy="840230"/>
          </a:xfrm>
          <a:prstGeom prst="rect">
            <a:avLst/>
          </a:prstGeom>
        </p:spPr>
        <p:txBody>
          <a:bodyPr wrap="square" anchor="b">
            <a:spAutoFit/>
          </a:bodyPr>
          <a:lstStyle>
            <a:lvl1pPr>
              <a:defRPr kumimoji="0" lang="en-US" sz="5400" b="0" i="0" u="none" strike="noStrike" kern="0" cap="none" spc="-52" normalizeH="0" baseline="0" smtClean="0">
                <a:ln>
                  <a:noFill/>
                </a:ln>
                <a:solidFill>
                  <a:srgbClr val="FFFFFF"/>
                </a:solidFill>
                <a:effectLst/>
                <a:uLnTx/>
                <a:uFillTx/>
                <a:latin typeface="+mj-lt"/>
                <a:ea typeface="+mj-ea"/>
                <a:cs typeface="BT Curve Headline" panose="020B0603020203020204" pitchFamily="34" charset="0"/>
              </a:defRPr>
            </a:lvl1pPr>
          </a:lstStyle>
          <a:p>
            <a:r>
              <a:rPr lang="en-GB"/>
              <a:t>Click to edit Master title style</a:t>
            </a:r>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mn-lt"/>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GB"/>
              <a:t>Click to edit Master text styles</a:t>
            </a:r>
          </a:p>
        </p:txBody>
      </p:sp>
    </p:spTree>
    <p:extLst>
      <p:ext uri="{BB962C8B-B14F-4D97-AF65-F5344CB8AC3E}">
        <p14:creationId xmlns:p14="http://schemas.microsoft.com/office/powerpoint/2010/main" val="39481279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13_End Slide - Aqua">
    <p:bg>
      <p:bgPr>
        <a:solidFill>
          <a:schemeClr val="accent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F5BCBBED-D27D-8A8A-D32E-F1F05940BD22}"/>
              </a:ext>
            </a:extLst>
          </p:cNvPr>
          <p:cNvSpPr txBox="1"/>
          <p:nvPr userDrawn="1"/>
        </p:nvSpPr>
        <p:spPr>
          <a:xfrm>
            <a:off x="0" y="6340556"/>
            <a:ext cx="12192000" cy="274379"/>
          </a:xfrm>
          <a:prstGeom prst="rect">
            <a:avLst/>
          </a:prstGeom>
          <a:noFill/>
        </p:spPr>
        <p:txBody>
          <a:bodyPr wrap="square" lIns="0" tIns="0" rIns="0" bIns="0" rtlCol="0" anchor="b" anchorCtr="0">
            <a:noAutofit/>
          </a:bodyPr>
          <a:lstStyle/>
          <a:p>
            <a:pPr algn="ctr"/>
            <a:r>
              <a:rPr lang="en-GB" sz="1002">
                <a:solidFill>
                  <a:schemeClr val="bg1"/>
                </a:solidFill>
                <a:latin typeface="Non-Dottee" pitchFamily="2" charset="77"/>
                <a:cs typeface="BT Curve" panose="020B0503020203020204" pitchFamily="34" charset="0"/>
              </a:rPr>
              <a:t>© EE 2022</a:t>
            </a:r>
            <a:endParaRPr lang="en-GB" sz="993" b="0" i="0">
              <a:solidFill>
                <a:schemeClr val="bg1"/>
              </a:solidFill>
              <a:latin typeface="Non-Dottee" pitchFamily="2" charset="77"/>
              <a:cs typeface="BT Curve" panose="020B0503020203020204" pitchFamily="34" charset="0"/>
            </a:endParaRPr>
          </a:p>
        </p:txBody>
      </p:sp>
      <p:pic>
        <p:nvPicPr>
          <p:cNvPr id="7" name="Picture 6">
            <a:extLst>
              <a:ext uri="{FF2B5EF4-FFF2-40B4-BE49-F238E27FC236}">
                <a16:creationId xmlns:a16="http://schemas.microsoft.com/office/drawing/2014/main" id="{D1992B69-4B7D-5CDB-697F-2AD97AA9903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610989" y="2584332"/>
            <a:ext cx="970021" cy="1689336"/>
          </a:xfrm>
          <a:prstGeom prst="rect">
            <a:avLst/>
          </a:prstGeom>
        </p:spPr>
      </p:pic>
    </p:spTree>
    <p:extLst>
      <p:ext uri="{BB962C8B-B14F-4D97-AF65-F5344CB8AC3E}">
        <p14:creationId xmlns:p14="http://schemas.microsoft.com/office/powerpoint/2010/main" val="1669411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preserve="1" userDrawn="1">
  <p:cSld name="16_Divider - Aqua + Symbol">
    <p:bg>
      <p:bgPr>
        <a:solidFill>
          <a:schemeClr val="accent1"/>
        </a:solidFill>
        <a:effectLst/>
      </p:bgPr>
    </p:bg>
    <p:spTree>
      <p:nvGrpSpPr>
        <p:cNvPr id="1" name=""/>
        <p:cNvGrpSpPr/>
        <p:nvPr/>
      </p:nvGrpSpPr>
      <p:grpSpPr>
        <a:xfrm>
          <a:off x="0" y="0"/>
          <a:ext cx="0" cy="0"/>
          <a:chOff x="0" y="0"/>
          <a:chExt cx="0" cy="0"/>
        </a:xfrm>
      </p:grpSpPr>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tx2"/>
                </a:solidFill>
                <a:latin typeface="+mn-lt"/>
                <a:cs typeface="BT Curve Headline" panose="020B0603020203020204" pitchFamily="34" charset="0"/>
              </a:rPr>
              <a:pPr marL="23104">
                <a:spcBef>
                  <a:spcPts val="61"/>
                </a:spcBef>
              </a:pPr>
              <a:t>‹#›</a:t>
            </a:fld>
            <a:endParaRPr sz="1001">
              <a:solidFill>
                <a:schemeClr val="tx2"/>
              </a:solidFill>
              <a:latin typeface="+mn-lt"/>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tx2"/>
                </a:solidFill>
                <a:latin typeface="+mn-lt"/>
              </a:defRPr>
            </a:lvl1pPr>
          </a:lstStyle>
          <a:p>
            <a:r>
              <a:rPr lang="en-US"/>
              <a:t>Confidential</a:t>
            </a:r>
          </a:p>
        </p:txBody>
      </p:sp>
      <p:pic>
        <p:nvPicPr>
          <p:cNvPr id="5" name="Picture 4" descr="Icon&#10;&#10;Description automatically generated">
            <a:extLst>
              <a:ext uri="{FF2B5EF4-FFF2-40B4-BE49-F238E27FC236}">
                <a16:creationId xmlns:a16="http://schemas.microsoft.com/office/drawing/2014/main" id="{A185D274-A74D-53C6-AB78-2291F1F1787E}"/>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3815379" y="-1"/>
            <a:ext cx="4556427" cy="6858001"/>
          </a:xfrm>
          <a:prstGeom prst="rect">
            <a:avLst/>
          </a:prstGeom>
        </p:spPr>
      </p:pic>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tx2"/>
                </a:solidFill>
                <a:effectLst/>
                <a:uLnTx/>
                <a:uFillTx/>
                <a:latin typeface="+mj-lt"/>
                <a:cs typeface="BT Curve Headline" panose="020B0603020203020204" pitchFamily="34" charset="0"/>
              </a:defRPr>
            </a:lvl1pPr>
          </a:lstStyle>
          <a:p>
            <a:r>
              <a:rPr lang="en-GB"/>
              <a:t>Click to edit Master title style</a:t>
            </a:r>
          </a:p>
        </p:txBody>
      </p:sp>
    </p:spTree>
    <p:extLst>
      <p:ext uri="{BB962C8B-B14F-4D97-AF65-F5344CB8AC3E}">
        <p14:creationId xmlns:p14="http://schemas.microsoft.com/office/powerpoint/2010/main" val="2716991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showMasterSp="0" preserve="1" userDrawn="1">
  <p:cSld name="11_End Slide - Yellow">
    <p:bg>
      <p:bgPr>
        <a:solidFill>
          <a:schemeClr val="accent2"/>
        </a:solidFill>
        <a:effectLst/>
      </p:bgPr>
    </p:bg>
    <p:spTree>
      <p:nvGrpSpPr>
        <p:cNvPr id="1" name=""/>
        <p:cNvGrpSpPr/>
        <p:nvPr/>
      </p:nvGrpSpPr>
      <p:grpSpPr>
        <a:xfrm>
          <a:off x="0" y="0"/>
          <a:ext cx="0" cy="0"/>
          <a:chOff x="0" y="0"/>
          <a:chExt cx="0" cy="0"/>
        </a:xfrm>
      </p:grpSpPr>
      <p:pic>
        <p:nvPicPr>
          <p:cNvPr id="9" name="Picture 8">
            <a:extLst>
              <a:ext uri="{FF2B5EF4-FFF2-40B4-BE49-F238E27FC236}">
                <a16:creationId xmlns:a16="http://schemas.microsoft.com/office/drawing/2014/main" id="{9D17CA3A-2E8D-EC32-0F21-4A02D9C9A97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p:blipFill>
        <p:spPr>
          <a:xfrm>
            <a:off x="5610989" y="2584331"/>
            <a:ext cx="970021" cy="1689337"/>
          </a:xfrm>
          <a:prstGeom prst="rect">
            <a:avLst/>
          </a:prstGeom>
        </p:spPr>
      </p:pic>
      <p:sp>
        <p:nvSpPr>
          <p:cNvPr id="10" name="TextBox 9">
            <a:extLst>
              <a:ext uri="{FF2B5EF4-FFF2-40B4-BE49-F238E27FC236}">
                <a16:creationId xmlns:a16="http://schemas.microsoft.com/office/drawing/2014/main" id="{9E03EF5C-F540-08C7-8E63-DCC71AE4749B}"/>
              </a:ext>
            </a:extLst>
          </p:cNvPr>
          <p:cNvSpPr txBox="1"/>
          <p:nvPr userDrawn="1"/>
        </p:nvSpPr>
        <p:spPr>
          <a:xfrm>
            <a:off x="1" y="6348869"/>
            <a:ext cx="12192000" cy="274379"/>
          </a:xfrm>
          <a:prstGeom prst="rect">
            <a:avLst/>
          </a:prstGeom>
          <a:noFill/>
        </p:spPr>
        <p:txBody>
          <a:bodyPr wrap="square" lIns="0" tIns="0" rIns="0" bIns="0" rtlCol="0" anchor="b" anchorCtr="0">
            <a:noAutofit/>
          </a:bodyPr>
          <a:lstStyle/>
          <a:p>
            <a:pPr algn="ctr"/>
            <a:r>
              <a:rPr lang="en-GB" sz="1002">
                <a:solidFill>
                  <a:schemeClr val="accent1"/>
                </a:solidFill>
                <a:latin typeface="Non-Dottee" pitchFamily="2" charset="77"/>
                <a:cs typeface="BT Curve" panose="020B0503020203020204" pitchFamily="34" charset="0"/>
              </a:rPr>
              <a:t>© EE 2022</a:t>
            </a:r>
            <a:endParaRPr lang="en-GB" sz="993" b="0" i="0">
              <a:solidFill>
                <a:schemeClr val="accent1"/>
              </a:solidFill>
              <a:latin typeface="Non-Dottee" pitchFamily="2" charset="77"/>
              <a:cs typeface="BT Curve" panose="020B0503020203020204" pitchFamily="34" charset="0"/>
            </a:endParaRPr>
          </a:p>
        </p:txBody>
      </p:sp>
    </p:spTree>
    <p:extLst>
      <p:ext uri="{BB962C8B-B14F-4D97-AF65-F5344CB8AC3E}">
        <p14:creationId xmlns:p14="http://schemas.microsoft.com/office/powerpoint/2010/main" val="3716498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ext>
  </p:extLst>
</p:sldLayout>
</file>

<file path=ppt/slideLayouts/slideLayout232.xml><?xml version="1.0" encoding="utf-8"?>
<p:sldLayout xmlns:a="http://schemas.openxmlformats.org/drawingml/2006/main" xmlns:r="http://schemas.openxmlformats.org/officeDocument/2006/relationships" xmlns:p="http://schemas.openxmlformats.org/presentationml/2006/main" matchingName="Title slide" type="title">
  <p:cSld name="3_Title slid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6933"/>
            </a:lvl1pPr>
            <a:lvl2pPr lvl="1" algn="ctr">
              <a:spcBef>
                <a:spcPts val="0"/>
              </a:spcBef>
              <a:spcAft>
                <a:spcPts val="0"/>
              </a:spcAft>
              <a:buSzPts val="5200"/>
              <a:buNone/>
              <a:defRPr sz="6933"/>
            </a:lvl2pPr>
            <a:lvl3pPr lvl="2" algn="ctr">
              <a:spcBef>
                <a:spcPts val="0"/>
              </a:spcBef>
              <a:spcAft>
                <a:spcPts val="0"/>
              </a:spcAft>
              <a:buSzPts val="5200"/>
              <a:buNone/>
              <a:defRPr sz="6933"/>
            </a:lvl3pPr>
            <a:lvl4pPr lvl="3" algn="ctr">
              <a:spcBef>
                <a:spcPts val="0"/>
              </a:spcBef>
              <a:spcAft>
                <a:spcPts val="0"/>
              </a:spcAft>
              <a:buSzPts val="5200"/>
              <a:buNone/>
              <a:defRPr sz="6933"/>
            </a:lvl4pPr>
            <a:lvl5pPr lvl="4" algn="ctr">
              <a:spcBef>
                <a:spcPts val="0"/>
              </a:spcBef>
              <a:spcAft>
                <a:spcPts val="0"/>
              </a:spcAft>
              <a:buSzPts val="5200"/>
              <a:buNone/>
              <a:defRPr sz="6933"/>
            </a:lvl5pPr>
            <a:lvl6pPr lvl="5" algn="ctr">
              <a:spcBef>
                <a:spcPts val="0"/>
              </a:spcBef>
              <a:spcAft>
                <a:spcPts val="0"/>
              </a:spcAft>
              <a:buSzPts val="5200"/>
              <a:buNone/>
              <a:defRPr sz="6933"/>
            </a:lvl6pPr>
            <a:lvl7pPr lvl="6" algn="ctr">
              <a:spcBef>
                <a:spcPts val="0"/>
              </a:spcBef>
              <a:spcAft>
                <a:spcPts val="0"/>
              </a:spcAft>
              <a:buSzPts val="5200"/>
              <a:buNone/>
              <a:defRPr sz="6933"/>
            </a:lvl7pPr>
            <a:lvl8pPr lvl="7" algn="ctr">
              <a:spcBef>
                <a:spcPts val="0"/>
              </a:spcBef>
              <a:spcAft>
                <a:spcPts val="0"/>
              </a:spcAft>
              <a:buSzPts val="5200"/>
              <a:buNone/>
              <a:defRPr sz="6933"/>
            </a:lvl8pPr>
            <a:lvl9pPr lvl="8" algn="ctr">
              <a:spcBef>
                <a:spcPts val="0"/>
              </a:spcBef>
              <a:spcAft>
                <a:spcPts val="0"/>
              </a:spcAft>
              <a:buSzPts val="5200"/>
              <a:buNone/>
              <a:defRPr sz="6933"/>
            </a:lvl9pPr>
          </a:lstStyle>
          <a:p>
            <a:endParaRPr/>
          </a:p>
        </p:txBody>
      </p:sp>
      <p:sp>
        <p:nvSpPr>
          <p:cNvPr id="11" name="Google Shape;11;p2"/>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3733"/>
            </a:lvl1pPr>
            <a:lvl2pPr lvl="1" algn="ctr">
              <a:lnSpc>
                <a:spcPct val="100000"/>
              </a:lnSpc>
              <a:spcBef>
                <a:spcPts val="0"/>
              </a:spcBef>
              <a:spcAft>
                <a:spcPts val="0"/>
              </a:spcAft>
              <a:buSzPts val="2800"/>
              <a:buNone/>
              <a:defRPr sz="3733"/>
            </a:lvl2pPr>
            <a:lvl3pPr lvl="2" algn="ctr">
              <a:lnSpc>
                <a:spcPct val="100000"/>
              </a:lnSpc>
              <a:spcBef>
                <a:spcPts val="0"/>
              </a:spcBef>
              <a:spcAft>
                <a:spcPts val="0"/>
              </a:spcAft>
              <a:buSzPts val="2800"/>
              <a:buNone/>
              <a:defRPr sz="3733"/>
            </a:lvl3pPr>
            <a:lvl4pPr lvl="3" algn="ctr">
              <a:lnSpc>
                <a:spcPct val="100000"/>
              </a:lnSpc>
              <a:spcBef>
                <a:spcPts val="0"/>
              </a:spcBef>
              <a:spcAft>
                <a:spcPts val="0"/>
              </a:spcAft>
              <a:buSzPts val="2800"/>
              <a:buNone/>
              <a:defRPr sz="3733"/>
            </a:lvl4pPr>
            <a:lvl5pPr lvl="4" algn="ctr">
              <a:lnSpc>
                <a:spcPct val="100000"/>
              </a:lnSpc>
              <a:spcBef>
                <a:spcPts val="0"/>
              </a:spcBef>
              <a:spcAft>
                <a:spcPts val="0"/>
              </a:spcAft>
              <a:buSzPts val="2800"/>
              <a:buNone/>
              <a:defRPr sz="3733"/>
            </a:lvl5pPr>
            <a:lvl6pPr lvl="5" algn="ctr">
              <a:lnSpc>
                <a:spcPct val="100000"/>
              </a:lnSpc>
              <a:spcBef>
                <a:spcPts val="0"/>
              </a:spcBef>
              <a:spcAft>
                <a:spcPts val="0"/>
              </a:spcAft>
              <a:buSzPts val="2800"/>
              <a:buNone/>
              <a:defRPr sz="3733"/>
            </a:lvl6pPr>
            <a:lvl7pPr lvl="6" algn="ctr">
              <a:lnSpc>
                <a:spcPct val="100000"/>
              </a:lnSpc>
              <a:spcBef>
                <a:spcPts val="0"/>
              </a:spcBef>
              <a:spcAft>
                <a:spcPts val="0"/>
              </a:spcAft>
              <a:buSzPts val="2800"/>
              <a:buNone/>
              <a:defRPr sz="3733"/>
            </a:lvl7pPr>
            <a:lvl8pPr lvl="7" algn="ctr">
              <a:lnSpc>
                <a:spcPct val="100000"/>
              </a:lnSpc>
              <a:spcBef>
                <a:spcPts val="0"/>
              </a:spcBef>
              <a:spcAft>
                <a:spcPts val="0"/>
              </a:spcAft>
              <a:buSzPts val="2800"/>
              <a:buNone/>
              <a:defRPr sz="3733"/>
            </a:lvl8pPr>
            <a:lvl9pPr lvl="8" algn="ctr">
              <a:lnSpc>
                <a:spcPct val="100000"/>
              </a:lnSpc>
              <a:spcBef>
                <a:spcPts val="0"/>
              </a:spcBef>
              <a:spcAft>
                <a:spcPts val="0"/>
              </a:spcAft>
              <a:buSzPts val="2800"/>
              <a:buNone/>
              <a:defRPr sz="3733"/>
            </a:lvl9pPr>
          </a:lstStyle>
          <a:p>
            <a:endParaRPr/>
          </a:p>
        </p:txBody>
      </p:sp>
      <p:sp>
        <p:nvSpPr>
          <p:cNvPr id="12" name="Google Shape;12;p2"/>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3239469168"/>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cSld name="3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25A1A4-051C-4BAA-4201-1F3A38FC03FB}"/>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495C4A00-9B5D-4F41-B762-FFE5BE3375B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6E0CE1E9-2A43-9881-6574-FE7387892D8F}"/>
              </a:ext>
            </a:extLst>
          </p:cNvPr>
          <p:cNvSpPr>
            <a:spLocks noGrp="1"/>
          </p:cNvSpPr>
          <p:nvPr>
            <p:ph type="dt" sz="half" idx="10"/>
          </p:nvPr>
        </p:nvSpPr>
        <p:spPr/>
        <p:txBody>
          <a:bodyPr/>
          <a:lstStyle/>
          <a:p>
            <a:fld id="{FF4A74EE-5FB0-D94B-AD7B-0B0D77E1CCA3}" type="datetimeFigureOut">
              <a:rPr lang="en-US" smtClean="0"/>
              <a:t>11/8/2025</a:t>
            </a:fld>
            <a:endParaRPr lang="en-US"/>
          </a:p>
        </p:txBody>
      </p:sp>
      <p:sp>
        <p:nvSpPr>
          <p:cNvPr id="5" name="Footer Placeholder 4">
            <a:extLst>
              <a:ext uri="{FF2B5EF4-FFF2-40B4-BE49-F238E27FC236}">
                <a16:creationId xmlns:a16="http://schemas.microsoft.com/office/drawing/2014/main" id="{20D60699-12A5-1647-A72C-49082A443B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C5EEA2-661A-5565-528A-718FE095E847}"/>
              </a:ext>
            </a:extLst>
          </p:cNvPr>
          <p:cNvSpPr>
            <a:spLocks noGrp="1"/>
          </p:cNvSpPr>
          <p:nvPr>
            <p:ph type="sldNum" sz="quarter" idx="12"/>
          </p:nvPr>
        </p:nvSpPr>
        <p:spPr/>
        <p:txBody>
          <a:bodyPr/>
          <a:lstStyle/>
          <a:p>
            <a:fld id="{E059E8EF-1D56-A14E-9893-2B9B88E73ED1}" type="slidenum">
              <a:rPr lang="en-US" smtClean="0"/>
              <a:t>‹#›</a:t>
            </a:fld>
            <a:endParaRPr lang="en-US"/>
          </a:p>
        </p:txBody>
      </p:sp>
    </p:spTree>
    <p:extLst>
      <p:ext uri="{BB962C8B-B14F-4D97-AF65-F5344CB8AC3E}">
        <p14:creationId xmlns:p14="http://schemas.microsoft.com/office/powerpoint/2010/main" val="2694264918"/>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p:cSld name="Three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68300" y="520066"/>
            <a:ext cx="11472333" cy="819151"/>
          </a:xfrm>
        </p:spPr>
        <p:txBody>
          <a:bodyPr>
            <a:noAutofit/>
          </a:bodyPr>
          <a:lstStyle>
            <a:lvl1pPr>
              <a:defRPr/>
            </a:lvl1pPr>
          </a:lstStyle>
          <a:p>
            <a:r>
              <a:rPr lang="en-US"/>
              <a:t>CLICK TO EDIT MASTER TITLE STYLE</a:t>
            </a:r>
            <a:endParaRPr lang="en-GB"/>
          </a:p>
        </p:txBody>
      </p:sp>
      <p:sp>
        <p:nvSpPr>
          <p:cNvPr id="8" name="Content Placeholder 2"/>
          <p:cNvSpPr>
            <a:spLocks noGrp="1"/>
          </p:cNvSpPr>
          <p:nvPr>
            <p:ph idx="1" hasCustomPrompt="1"/>
          </p:nvPr>
        </p:nvSpPr>
        <p:spPr>
          <a:xfrm>
            <a:off x="368301" y="1493520"/>
            <a:ext cx="3672417" cy="4848226"/>
          </a:xfrm>
        </p:spPr>
        <p:txBody>
          <a:bodyPr/>
          <a:lstStyle/>
          <a:p>
            <a:pPr lvl="0"/>
            <a:r>
              <a:rPr lang="en-US"/>
              <a:t>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9" name="Content Placeholder 2"/>
          <p:cNvSpPr>
            <a:spLocks noGrp="1"/>
          </p:cNvSpPr>
          <p:nvPr>
            <p:ph idx="13" hasCustomPrompt="1"/>
          </p:nvPr>
        </p:nvSpPr>
        <p:spPr>
          <a:xfrm>
            <a:off x="4254501" y="1493520"/>
            <a:ext cx="3689351" cy="4848226"/>
          </a:xfrm>
        </p:spPr>
        <p:txBody>
          <a:bodyPr/>
          <a:lstStyle/>
          <a:p>
            <a:pPr lvl="0"/>
            <a:r>
              <a:rPr lang="en-US"/>
              <a:t>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0" name="Content Placeholder 2"/>
          <p:cNvSpPr>
            <a:spLocks noGrp="1"/>
          </p:cNvSpPr>
          <p:nvPr>
            <p:ph idx="14" hasCustomPrompt="1"/>
          </p:nvPr>
        </p:nvSpPr>
        <p:spPr>
          <a:xfrm>
            <a:off x="8151283" y="1493520"/>
            <a:ext cx="3689351" cy="4848226"/>
          </a:xfrm>
        </p:spPr>
        <p:txBody>
          <a:bodyPr/>
          <a:lstStyle/>
          <a:p>
            <a:pPr lvl="0"/>
            <a:r>
              <a:rPr lang="en-US"/>
              <a:t>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p:cNvSpPr>
            <a:spLocks noGrp="1"/>
          </p:cNvSpPr>
          <p:nvPr>
            <p:ph type="dt" sz="half" idx="15"/>
          </p:nvPr>
        </p:nvSpPr>
        <p:spPr/>
        <p:txBody>
          <a:bodyPr/>
          <a:lstStyle/>
          <a:p>
            <a:fld id="{7EEBD514-C052-414E-BB94-33DD75105F6F}" type="datetime8">
              <a:rPr lang="en-GB" smtClean="0"/>
              <a:t>08/11/2025 02:41</a:t>
            </a:fld>
            <a:endParaRPr lang="en-GB"/>
          </a:p>
        </p:txBody>
      </p:sp>
      <p:sp>
        <p:nvSpPr>
          <p:cNvPr id="4" name="Footer Placeholder 3"/>
          <p:cNvSpPr>
            <a:spLocks noGrp="1"/>
          </p:cNvSpPr>
          <p:nvPr>
            <p:ph type="ftr" sz="quarter" idx="16"/>
          </p:nvPr>
        </p:nvSpPr>
        <p:spPr/>
        <p:txBody>
          <a:bodyPr/>
          <a:lstStyle/>
          <a:p>
            <a:r>
              <a:rPr lang="en-GB"/>
              <a:t>SECURITY CLASSIFICATION. PUBLISHED VERSION. OWNER'S NAME.</a:t>
            </a:r>
          </a:p>
        </p:txBody>
      </p:sp>
      <p:sp>
        <p:nvSpPr>
          <p:cNvPr id="11" name="Slide Number Placeholder 10"/>
          <p:cNvSpPr>
            <a:spLocks noGrp="1"/>
          </p:cNvSpPr>
          <p:nvPr>
            <p:ph type="sldNum" sz="quarter" idx="17"/>
          </p:nvPr>
        </p:nvSpPr>
        <p:spPr/>
        <p:txBody>
          <a:bodyPr/>
          <a:lstStyle/>
          <a:p>
            <a:fld id="{5FC009DE-D7D9-469A-AAA1-9EDD82961594}" type="slidenum">
              <a:rPr lang="en-GB" smtClean="0"/>
              <a:pPr/>
              <a:t>‹#›</a:t>
            </a:fld>
            <a:endParaRPr lang="en-GB"/>
          </a:p>
        </p:txBody>
      </p:sp>
    </p:spTree>
    <p:extLst>
      <p:ext uri="{BB962C8B-B14F-4D97-AF65-F5344CB8AC3E}">
        <p14:creationId xmlns:p14="http://schemas.microsoft.com/office/powerpoint/2010/main" val="25715049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type="obj">
  <p:cSld name="Agenda">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lvl1pPr>
          </a:lstStyle>
          <a:p>
            <a:r>
              <a:rPr lang="en-US"/>
              <a:t>CLICK TO EDIT MASTER TITLE STYLE</a:t>
            </a:r>
            <a:endParaRPr lang="en-GB"/>
          </a:p>
        </p:txBody>
      </p:sp>
      <p:sp>
        <p:nvSpPr>
          <p:cNvPr id="3" name="Content Placeholder 2"/>
          <p:cNvSpPr>
            <a:spLocks noGrp="1"/>
          </p:cNvSpPr>
          <p:nvPr>
            <p:ph idx="1"/>
          </p:nvPr>
        </p:nvSpPr>
        <p:spPr/>
        <p:txBody>
          <a:bodyPr/>
          <a:lstStyle>
            <a:lvl1pPr marL="545134" indent="-545134">
              <a:buFont typeface="+mj-lt"/>
              <a:buAutoNum type="arabicPeriod"/>
              <a:defRPr/>
            </a:lvl1pPr>
          </a:lstStyle>
          <a:p>
            <a:pPr lvl="0"/>
            <a:r>
              <a:rPr lang="en-US"/>
              <a:t>Click to edit Master text styles</a:t>
            </a:r>
          </a:p>
        </p:txBody>
      </p:sp>
      <p:sp>
        <p:nvSpPr>
          <p:cNvPr id="7" name="Date Placeholder 6"/>
          <p:cNvSpPr>
            <a:spLocks noGrp="1"/>
          </p:cNvSpPr>
          <p:nvPr>
            <p:ph type="dt" sz="half" idx="10"/>
          </p:nvPr>
        </p:nvSpPr>
        <p:spPr/>
        <p:txBody>
          <a:bodyPr/>
          <a:lstStyle/>
          <a:p>
            <a:fld id="{ECF27272-7C5E-4906-8FB1-EE5A74A5BA77}" type="datetime8">
              <a:rPr lang="en-GB" smtClean="0"/>
              <a:t>08/11/2025 02:41</a:t>
            </a:fld>
            <a:endParaRPr lang="en-GB"/>
          </a:p>
        </p:txBody>
      </p:sp>
      <p:sp>
        <p:nvSpPr>
          <p:cNvPr id="8" name="Footer Placeholder 7"/>
          <p:cNvSpPr>
            <a:spLocks noGrp="1"/>
          </p:cNvSpPr>
          <p:nvPr>
            <p:ph type="ftr" sz="quarter" idx="11"/>
          </p:nvPr>
        </p:nvSpPr>
        <p:spPr/>
        <p:txBody>
          <a:bodyPr/>
          <a:lstStyle/>
          <a:p>
            <a:r>
              <a:rPr lang="en-GB"/>
              <a:t>Mobile Propositions | Confidential</a:t>
            </a:r>
          </a:p>
        </p:txBody>
      </p:sp>
      <p:sp>
        <p:nvSpPr>
          <p:cNvPr id="9" name="Slide Number Placeholder 8"/>
          <p:cNvSpPr>
            <a:spLocks noGrp="1"/>
          </p:cNvSpPr>
          <p:nvPr>
            <p:ph type="sldNum" sz="quarter" idx="12"/>
          </p:nvPr>
        </p:nvSpPr>
        <p:spPr/>
        <p:txBody>
          <a:bodyPr/>
          <a:lstStyle/>
          <a:p>
            <a:fld id="{5FC009DE-D7D9-469A-AAA1-9EDD82961594}" type="slidenum">
              <a:rPr lang="en-GB" smtClean="0"/>
              <a:pPr/>
              <a:t>‹#›</a:t>
            </a:fld>
            <a:endParaRPr lang="en-GB"/>
          </a:p>
        </p:txBody>
      </p:sp>
    </p:spTree>
    <p:extLst>
      <p:ext uri="{BB962C8B-B14F-4D97-AF65-F5344CB8AC3E}">
        <p14:creationId xmlns:p14="http://schemas.microsoft.com/office/powerpoint/2010/main" val="3361094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6.xml><?xml version="1.0" encoding="utf-8"?>
<p:sldLayout xmlns:a="http://schemas.openxmlformats.org/drawingml/2006/main" xmlns:r="http://schemas.openxmlformats.org/officeDocument/2006/relationships" xmlns:p="http://schemas.openxmlformats.org/presentationml/2006/main" userDrawn="1">
  <p:cSld name="Key Message with Statistic">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Autofit/>
          </a:bodyPr>
          <a:lstStyle>
            <a:lvl1pPr>
              <a:defRPr/>
            </a:lvl1pPr>
          </a:lstStyle>
          <a:p>
            <a:r>
              <a:rPr lang="en-US"/>
              <a:t>CLICK TO EDIT MASTER TITLE STYLE</a:t>
            </a:r>
            <a:endParaRPr lang="en-GB"/>
          </a:p>
        </p:txBody>
      </p:sp>
      <p:sp>
        <p:nvSpPr>
          <p:cNvPr id="9" name="Text Placeholder 11"/>
          <p:cNvSpPr>
            <a:spLocks noGrp="1"/>
          </p:cNvSpPr>
          <p:nvPr>
            <p:ph type="body" sz="quarter" idx="15" hasCustomPrompt="1"/>
          </p:nvPr>
        </p:nvSpPr>
        <p:spPr>
          <a:xfrm>
            <a:off x="364069" y="1493521"/>
            <a:ext cx="11476567" cy="4848226"/>
          </a:xfrm>
        </p:spPr>
        <p:txBody>
          <a:bodyPr/>
          <a:lstStyle>
            <a:lvl1pPr>
              <a:defRPr lang="en-US" sz="3649" kern="1200" dirty="0" smtClean="0">
                <a:solidFill>
                  <a:schemeClr val="tx2"/>
                </a:solidFill>
                <a:latin typeface="+mn-lt"/>
                <a:ea typeface="+mn-ea"/>
                <a:cs typeface="+mn-cs"/>
              </a:defRPr>
            </a:lvl1pPr>
          </a:lstStyle>
          <a:p>
            <a:pPr lvl="0"/>
            <a:r>
              <a:rPr lang="en-US"/>
              <a:t>Master text style</a:t>
            </a:r>
          </a:p>
        </p:txBody>
      </p:sp>
      <p:sp>
        <p:nvSpPr>
          <p:cNvPr id="10" name="Slide Number Placeholder 9"/>
          <p:cNvSpPr>
            <a:spLocks noGrp="1"/>
          </p:cNvSpPr>
          <p:nvPr>
            <p:ph type="sldNum" sz="quarter" idx="18"/>
          </p:nvPr>
        </p:nvSpPr>
        <p:spPr/>
        <p:txBody>
          <a:bodyPr/>
          <a:lstStyle/>
          <a:p>
            <a:endParaRPr lang="en-GB"/>
          </a:p>
        </p:txBody>
      </p:sp>
      <p:sp>
        <p:nvSpPr>
          <p:cNvPr id="11" name="Footer Placeholder 3">
            <a:extLst>
              <a:ext uri="{FF2B5EF4-FFF2-40B4-BE49-F238E27FC236}">
                <a16:creationId xmlns:a16="http://schemas.microsoft.com/office/drawing/2014/main" id="{22C18BB5-8B91-4485-AE5A-434A3299E7CD}"/>
              </a:ext>
            </a:extLst>
          </p:cNvPr>
          <p:cNvSpPr>
            <a:spLocks noGrp="1"/>
          </p:cNvSpPr>
          <p:nvPr>
            <p:ph type="ftr" sz="quarter" idx="11"/>
          </p:nvPr>
        </p:nvSpPr>
        <p:spPr>
          <a:xfrm>
            <a:off x="368302" y="6551297"/>
            <a:ext cx="7552268" cy="95250"/>
          </a:xfrm>
        </p:spPr>
        <p:txBody>
          <a:bodyPr/>
          <a:lstStyle/>
          <a:p>
            <a:r>
              <a:rPr lang="en-GB"/>
              <a:t>Confidential. 3.0.</a:t>
            </a:r>
          </a:p>
        </p:txBody>
      </p:sp>
    </p:spTree>
    <p:extLst>
      <p:ext uri="{BB962C8B-B14F-4D97-AF65-F5344CB8AC3E}">
        <p14:creationId xmlns:p14="http://schemas.microsoft.com/office/powerpoint/2010/main" val="2489273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5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4" y="1846327"/>
            <a:ext cx="7952478" cy="3165346"/>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Dottee" pitchFamily="2" charset="0"/>
                <a:cs typeface="BT Curve Headline" panose="020B0603020203020204" pitchFamily="34" charset="0"/>
              </a:defRPr>
            </a:lvl1pPr>
          </a:lstStyle>
          <a:p>
            <a:r>
              <a:rPr lang="en-US"/>
              <a:t>Click to edit Master title style</a:t>
            </a:r>
            <a:endParaRPr lang="en-GB"/>
          </a:p>
        </p:txBody>
      </p:sp>
      <p:sp>
        <p:nvSpPr>
          <p:cNvPr id="9" name="object 6">
            <a:extLst>
              <a:ext uri="{FF2B5EF4-FFF2-40B4-BE49-F238E27FC236}">
                <a16:creationId xmlns:a16="http://schemas.microsoft.com/office/drawing/2014/main" id="{F6019E57-C2DD-7B18-C3FD-5DADF7DF2F53}"/>
              </a:ext>
            </a:extLst>
          </p:cNvPr>
          <p:cNvSpPr txBox="1"/>
          <p:nvPr userDrawn="1"/>
        </p:nvSpPr>
        <p:spPr>
          <a:xfrm>
            <a:off x="390096" y="6309492"/>
            <a:ext cx="193686" cy="161793"/>
          </a:xfrm>
          <a:prstGeom prst="rect">
            <a:avLst/>
          </a:prstGeom>
        </p:spPr>
        <p:txBody>
          <a:bodyPr vert="horz" wrap="square" lIns="0" tIns="7701" rIns="0" bIns="0" rtlCol="0">
            <a:spAutoFit/>
          </a:bodyPr>
          <a:lstStyle/>
          <a:p>
            <a:pPr marL="23104">
              <a:spcBef>
                <a:spcPts val="61"/>
              </a:spcBef>
            </a:pPr>
            <a:fld id="{81D60167-4931-47E6-BA6A-407CBD079E47}" type="slidenum">
              <a:rPr sz="1001" spc="-15" dirty="0">
                <a:solidFill>
                  <a:schemeClr val="bg2"/>
                </a:solidFill>
                <a:latin typeface="Non-Dottee" pitchFamily="2" charset="77"/>
                <a:cs typeface="BT Curve Headline" panose="020B0603020203020204" pitchFamily="34" charset="0"/>
              </a:rPr>
              <a:pPr marL="23104">
                <a:spcBef>
                  <a:spcPts val="61"/>
                </a:spcBef>
              </a:pPr>
              <a:t>‹#›</a:t>
            </a:fld>
            <a:endParaRPr sz="1001">
              <a:solidFill>
                <a:schemeClr val="bg2"/>
              </a:solidFill>
              <a:latin typeface="Non-Dottee" pitchFamily="2" charset="77"/>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1"/>
                </a:solidFill>
              </a:defRPr>
            </a:lvl1pPr>
          </a:lstStyle>
          <a:p>
            <a:r>
              <a:rPr lang="en-US"/>
              <a:t>Confidential</a:t>
            </a:r>
          </a:p>
        </p:txBody>
      </p:sp>
    </p:spTree>
    <p:extLst>
      <p:ext uri="{BB962C8B-B14F-4D97-AF65-F5344CB8AC3E}">
        <p14:creationId xmlns:p14="http://schemas.microsoft.com/office/powerpoint/2010/main" val="1643062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2X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7CB091-F2D9-DDFC-44E5-F2D4B40D651B}"/>
              </a:ext>
            </a:extLst>
          </p:cNvPr>
          <p:cNvSpPr>
            <a:spLocks noGrp="1"/>
          </p:cNvSpPr>
          <p:nvPr>
            <p:ph idx="1"/>
          </p:nvPr>
        </p:nvSpPr>
        <p:spPr>
          <a:xfrm>
            <a:off x="292099" y="2265363"/>
            <a:ext cx="5601805"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602083C-4A3E-5E9E-C5B2-D0CD0B56F353}"/>
              </a:ext>
            </a:extLst>
          </p:cNvPr>
          <p:cNvSpPr>
            <a:spLocks noGrp="1"/>
          </p:cNvSpPr>
          <p:nvPr>
            <p:ph type="ftr" sz="quarter" idx="11"/>
          </p:nvPr>
        </p:nvSpPr>
        <p:spPr/>
        <p:txBody>
          <a:bodyPr/>
          <a:lstStyle>
            <a:lvl1pPr>
              <a:defRPr b="0" i="0">
                <a:latin typeface="BT Curve" panose="020B0503020203020204" pitchFamily="34" charset="0"/>
              </a:defRPr>
            </a:lvl1pPr>
          </a:lstStyle>
          <a:p>
            <a:r>
              <a:rPr lang="en-GB"/>
              <a:t>BT Group PowerPoint    |</a:t>
            </a:r>
          </a:p>
        </p:txBody>
      </p:sp>
      <p:sp>
        <p:nvSpPr>
          <p:cNvPr id="6" name="Slide Number Placeholder 5">
            <a:extLst>
              <a:ext uri="{FF2B5EF4-FFF2-40B4-BE49-F238E27FC236}">
                <a16:creationId xmlns:a16="http://schemas.microsoft.com/office/drawing/2014/main" id="{6DE9122F-F54E-6073-9BDA-16203A207687}"/>
              </a:ext>
            </a:extLst>
          </p:cNvPr>
          <p:cNvSpPr>
            <a:spLocks noGrp="1"/>
          </p:cNvSpPr>
          <p:nvPr>
            <p:ph type="sldNum" sz="quarter" idx="12"/>
          </p:nvPr>
        </p:nvSpPr>
        <p:spPr/>
        <p:txBody>
          <a:bodyPr/>
          <a:lstStyle>
            <a:lvl1pPr>
              <a:defRPr b="0" i="0">
                <a:latin typeface="BT Curve" panose="020B0503020203020204" pitchFamily="34" charset="0"/>
              </a:defRPr>
            </a:lvl1pPr>
          </a:lstStyle>
          <a:p>
            <a:fld id="{BC5033AD-2A2E-4B40-820E-C0C238FC5E2C}" type="slidenum">
              <a:rPr lang="en-GB" smtClean="0"/>
              <a:pPr/>
              <a:t>‹#›</a:t>
            </a:fld>
            <a:endParaRPr lang="en-GB"/>
          </a:p>
        </p:txBody>
      </p:sp>
      <p:sp>
        <p:nvSpPr>
          <p:cNvPr id="8" name="Content Placeholder 2">
            <a:extLst>
              <a:ext uri="{FF2B5EF4-FFF2-40B4-BE49-F238E27FC236}">
                <a16:creationId xmlns:a16="http://schemas.microsoft.com/office/drawing/2014/main" id="{DFA48EAA-1E7A-4D74-0726-E417D04E58F6}"/>
              </a:ext>
            </a:extLst>
          </p:cNvPr>
          <p:cNvSpPr>
            <a:spLocks noGrp="1"/>
          </p:cNvSpPr>
          <p:nvPr>
            <p:ph idx="13"/>
          </p:nvPr>
        </p:nvSpPr>
        <p:spPr>
          <a:xfrm>
            <a:off x="6282219" y="2265363"/>
            <a:ext cx="5601805"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ext Placeholder 17">
            <a:extLst>
              <a:ext uri="{FF2B5EF4-FFF2-40B4-BE49-F238E27FC236}">
                <a16:creationId xmlns:a16="http://schemas.microsoft.com/office/drawing/2014/main" id="{A416AA82-7D4B-24CA-F645-21131E4F409F}"/>
              </a:ext>
            </a:extLst>
          </p:cNvPr>
          <p:cNvSpPr>
            <a:spLocks noGrp="1"/>
          </p:cNvSpPr>
          <p:nvPr>
            <p:ph type="body" sz="quarter" idx="10" hasCustomPrompt="1"/>
          </p:nvPr>
        </p:nvSpPr>
        <p:spPr>
          <a:xfrm>
            <a:off x="307975" y="1274128"/>
            <a:ext cx="8667749" cy="821260"/>
          </a:xfrm>
          <a:prstGeom prst="rect">
            <a:avLst/>
          </a:prstGeom>
        </p:spPr>
        <p:txBody>
          <a:bodyPr vert="horz" lIns="0" tIns="0" rIns="0" bIns="0" rtlCol="0">
            <a:noAutofit/>
          </a:bodyPr>
          <a:lstStyle>
            <a:lvl1pPr>
              <a:defRPr lang="en-US" sz="2000" dirty="0">
                <a:latin typeface="+mj-lt"/>
              </a:defRPr>
            </a:lvl1pPr>
          </a:lstStyle>
          <a:p>
            <a:pPr lvl="0"/>
            <a:r>
              <a:rPr lang="en-US"/>
              <a:t>Click to enter sub heading.</a:t>
            </a:r>
          </a:p>
        </p:txBody>
      </p:sp>
    </p:spTree>
    <p:extLst>
      <p:ext uri="{BB962C8B-B14F-4D97-AF65-F5344CB8AC3E}">
        <p14:creationId xmlns:p14="http://schemas.microsoft.com/office/powerpoint/2010/main" val="10938468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8" name="Slide Number Placeholder 3">
            <a:extLst>
              <a:ext uri="{FF2B5EF4-FFF2-40B4-BE49-F238E27FC236}">
                <a16:creationId xmlns:a16="http://schemas.microsoft.com/office/drawing/2014/main" id="{1E79229F-E4F2-2C46-A797-0DA293D70896}"/>
              </a:ext>
            </a:extLst>
          </p:cNvPr>
          <p:cNvSpPr>
            <a:spLocks noGrp="1"/>
          </p:cNvSpPr>
          <p:nvPr>
            <p:ph type="sldNum" sz="quarter" idx="12"/>
          </p:nvPr>
        </p:nvSpPr>
        <p:spPr>
          <a:xfrm>
            <a:off x="358600" y="6334128"/>
            <a:ext cx="358599" cy="263471"/>
          </a:xfrm>
          <a:prstGeom prst="rect">
            <a:avLst/>
          </a:prstGeom>
        </p:spPr>
        <p:txBody>
          <a:bodyPr/>
          <a:lstStyle>
            <a:lvl1pPr algn="l">
              <a:defRPr b="1" i="0">
                <a:latin typeface="Century Gothic" panose="020B0502020202020204" pitchFamily="34" charset="0"/>
              </a:defRPr>
            </a:lvl1pPr>
          </a:lstStyle>
          <a:p>
            <a:fld id="{0B868178-02AE-42FC-958D-6B8F13B60175}" type="slidenum">
              <a:rPr lang="en-GB" smtClean="0"/>
              <a:pPr/>
              <a:t>‹#›</a:t>
            </a:fld>
            <a:endParaRPr lang="en-GB"/>
          </a:p>
        </p:txBody>
      </p:sp>
      <p:sp>
        <p:nvSpPr>
          <p:cNvPr id="4" name="TextBox 3">
            <a:extLst>
              <a:ext uri="{FF2B5EF4-FFF2-40B4-BE49-F238E27FC236}">
                <a16:creationId xmlns:a16="http://schemas.microsoft.com/office/drawing/2014/main" id="{C4F1F03D-C4F0-AF4D-AFFF-609C4FF4D6D3}"/>
              </a:ext>
            </a:extLst>
          </p:cNvPr>
          <p:cNvSpPr txBox="1"/>
          <p:nvPr userDrawn="1"/>
        </p:nvSpPr>
        <p:spPr>
          <a:xfrm>
            <a:off x="11568633" y="6502197"/>
            <a:ext cx="0" cy="0"/>
          </a:xfrm>
          <a:prstGeom prst="rect">
            <a:avLst/>
          </a:prstGeom>
          <a:noFill/>
        </p:spPr>
        <p:txBody>
          <a:bodyPr wrap="none" lIns="0" tIns="0" rIns="0" bIns="0" rtlCol="0">
            <a:noAutofit/>
          </a:bodyPr>
          <a:lstStyle/>
          <a:p>
            <a:endParaRPr lang="en-US" sz="1494"/>
          </a:p>
        </p:txBody>
      </p:sp>
      <p:sp>
        <p:nvSpPr>
          <p:cNvPr id="5" name="Footer Placeholder 4">
            <a:extLst>
              <a:ext uri="{FF2B5EF4-FFF2-40B4-BE49-F238E27FC236}">
                <a16:creationId xmlns:a16="http://schemas.microsoft.com/office/drawing/2014/main" id="{22F7D163-90BB-984D-8414-8F6CC3676125}"/>
              </a:ext>
            </a:extLst>
          </p:cNvPr>
          <p:cNvSpPr>
            <a:spLocks noGrp="1"/>
          </p:cNvSpPr>
          <p:nvPr>
            <p:ph type="ftr" sz="quarter" idx="13"/>
          </p:nvPr>
        </p:nvSpPr>
        <p:spPr/>
        <p:txBody>
          <a:bodyPr/>
          <a:lstStyle/>
          <a:p>
            <a:r>
              <a:rPr lang="en-GB"/>
              <a:t>Security classification. Published version. Owner's name.</a:t>
            </a:r>
          </a:p>
        </p:txBody>
      </p:sp>
      <p:sp>
        <p:nvSpPr>
          <p:cNvPr id="6" name="Title 5">
            <a:extLst>
              <a:ext uri="{FF2B5EF4-FFF2-40B4-BE49-F238E27FC236}">
                <a16:creationId xmlns:a16="http://schemas.microsoft.com/office/drawing/2014/main" id="{6B1B4166-45F0-DA42-B193-E60E5144CA12}"/>
              </a:ext>
            </a:extLst>
          </p:cNvPr>
          <p:cNvSpPr>
            <a:spLocks noGrp="1"/>
          </p:cNvSpPr>
          <p:nvPr>
            <p:ph type="title"/>
          </p:nvPr>
        </p:nvSpPr>
        <p:spPr/>
        <p:txBody>
          <a:bodyPr/>
          <a:lstStyle/>
          <a:p>
            <a:r>
              <a:rPr lang="en-US"/>
              <a:t>Click to edit Master title style</a:t>
            </a:r>
          </a:p>
        </p:txBody>
      </p:sp>
      <p:sp>
        <p:nvSpPr>
          <p:cNvPr id="10" name="Date Placeholder 9">
            <a:extLst>
              <a:ext uri="{FF2B5EF4-FFF2-40B4-BE49-F238E27FC236}">
                <a16:creationId xmlns:a16="http://schemas.microsoft.com/office/drawing/2014/main" id="{AF42AB2C-E8B8-4B42-AD9C-2D3F18E9744E}"/>
              </a:ext>
            </a:extLst>
          </p:cNvPr>
          <p:cNvSpPr>
            <a:spLocks noGrp="1"/>
          </p:cNvSpPr>
          <p:nvPr>
            <p:ph type="dt" sz="half" idx="14"/>
          </p:nvPr>
        </p:nvSpPr>
        <p:spPr/>
        <p:txBody>
          <a:bodyPr/>
          <a:lstStyle/>
          <a:p>
            <a:fld id="{D2066C9A-3A41-1B44-93FE-861B8A9F5FAF}" type="datetime8">
              <a:rPr lang="en-GB" smtClean="0"/>
              <a:t>08/11/2025 02:41</a:t>
            </a:fld>
            <a:endParaRPr lang="en-GB"/>
          </a:p>
        </p:txBody>
      </p:sp>
    </p:spTree>
    <p:extLst>
      <p:ext uri="{BB962C8B-B14F-4D97-AF65-F5344CB8AC3E}">
        <p14:creationId xmlns:p14="http://schemas.microsoft.com/office/powerpoint/2010/main" val="4111257960"/>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userDrawn="1">
  <p:cSld name="4_Title Slide">
    <p:bg>
      <p:bgPr>
        <a:solidFill>
          <a:schemeClr val="bg1"/>
        </a:solidFill>
        <a:effectLst/>
      </p:bgPr>
    </p:bg>
    <p:spTree>
      <p:nvGrpSpPr>
        <p:cNvPr id="1" name=""/>
        <p:cNvGrpSpPr/>
        <p:nvPr/>
      </p:nvGrpSpPr>
      <p:grpSpPr>
        <a:xfrm>
          <a:off x="0" y="0"/>
          <a:ext cx="0" cy="0"/>
          <a:chOff x="0" y="0"/>
          <a:chExt cx="0" cy="0"/>
        </a:xfrm>
      </p:grpSpPr>
      <p:grpSp>
        <p:nvGrpSpPr>
          <p:cNvPr id="7" name="Group 6"/>
          <p:cNvGrpSpPr/>
          <p:nvPr userDrawn="1"/>
        </p:nvGrpSpPr>
        <p:grpSpPr>
          <a:xfrm>
            <a:off x="-391160" y="0"/>
            <a:ext cx="12624698" cy="7453288"/>
            <a:chOff x="-293370" y="0"/>
            <a:chExt cx="9468524" cy="6211073"/>
          </a:xfrm>
        </p:grpSpPr>
        <p:grpSp>
          <p:nvGrpSpPr>
            <p:cNvPr id="1240" name="Group 625"/>
            <p:cNvGrpSpPr/>
            <p:nvPr userDrawn="1"/>
          </p:nvGrpSpPr>
          <p:grpSpPr>
            <a:xfrm>
              <a:off x="-293370" y="0"/>
              <a:ext cx="9437370" cy="6211073"/>
              <a:chOff x="-293370" y="0"/>
              <a:chExt cx="9437370" cy="6211073"/>
            </a:xfrm>
          </p:grpSpPr>
          <p:sp>
            <p:nvSpPr>
              <p:cNvPr id="1241" name="Rectangle 1240"/>
              <p:cNvSpPr/>
              <p:nvPr userDrawn="1"/>
            </p:nvSpPr>
            <p:spPr>
              <a:xfrm>
                <a:off x="-3388" y="0"/>
                <a:ext cx="9147388" cy="5715000"/>
              </a:xfrm>
              <a:prstGeom prst="rect">
                <a:avLst/>
              </a:prstGeom>
              <a:gradFill flip="none" rotWithShape="1">
                <a:gsLst>
                  <a:gs pos="0">
                    <a:srgbClr val="00A0A0"/>
                  </a:gs>
                  <a:gs pos="47000">
                    <a:srgbClr val="01A19F"/>
                  </a:gs>
                  <a:gs pos="86000">
                    <a:srgbClr val="48BFC8"/>
                  </a:gs>
                  <a:gs pos="100000">
                    <a:srgbClr val="48BFC8"/>
                  </a:gs>
                  <a:gs pos="81000">
                    <a:srgbClr val="009591"/>
                  </a:gs>
                </a:gsLst>
                <a:lin ang="5400000" scaled="1"/>
                <a:tileRect/>
              </a:gradFill>
            </p:spPr>
            <p:txBody>
              <a:bodyPr wrap="square" lIns="0" tIns="0" rIns="0" bIns="0" rtlCol="0" anchor="ctr">
                <a:noAutofit/>
              </a:bodyPr>
              <a:lstStyle/>
              <a:p>
                <a:pPr algn="ctr"/>
                <a:endParaRPr lang="en-GB" sz="2160"/>
              </a:p>
            </p:txBody>
          </p:sp>
          <p:sp>
            <p:nvSpPr>
              <p:cNvPr id="1242" name="Freeform 1241"/>
              <p:cNvSpPr/>
              <p:nvPr/>
            </p:nvSpPr>
            <p:spPr>
              <a:xfrm rot="159014">
                <a:off x="-293370" y="4546281"/>
                <a:ext cx="9164299" cy="1664792"/>
              </a:xfrm>
              <a:custGeom>
                <a:avLst/>
                <a:gdLst>
                  <a:gd name="connsiteX0" fmla="*/ 447460 w 5956662"/>
                  <a:gd name="connsiteY0" fmla="*/ 68326 h 1114400"/>
                  <a:gd name="connsiteX1" fmla="*/ 4882300 w 5956662"/>
                  <a:gd name="connsiteY1" fmla="*/ 98806 h 1114400"/>
                  <a:gd name="connsiteX2" fmla="*/ 5949100 w 5956662"/>
                  <a:gd name="connsiteY2" fmla="*/ 266446 h 1114400"/>
                  <a:gd name="connsiteX3" fmla="*/ 5225200 w 5956662"/>
                  <a:gd name="connsiteY3" fmla="*/ 464566 h 1114400"/>
                  <a:gd name="connsiteX4" fmla="*/ 2878240 w 5956662"/>
                  <a:gd name="connsiteY4" fmla="*/ 1005586 h 1114400"/>
                  <a:gd name="connsiteX5" fmla="*/ 424600 w 5956662"/>
                  <a:gd name="connsiteY5" fmla="*/ 1028446 h 1114400"/>
                  <a:gd name="connsiteX6" fmla="*/ 447460 w 5956662"/>
                  <a:gd name="connsiteY6" fmla="*/ 68326 h 1114400"/>
                  <a:gd name="connsiteX0" fmla="*/ 447460 w 5956662"/>
                  <a:gd name="connsiteY0" fmla="*/ 68326 h 1114400"/>
                  <a:gd name="connsiteX1" fmla="*/ 4882300 w 5956662"/>
                  <a:gd name="connsiteY1" fmla="*/ 98806 h 1114400"/>
                  <a:gd name="connsiteX2" fmla="*/ 5949100 w 5956662"/>
                  <a:gd name="connsiteY2" fmla="*/ 266446 h 1114400"/>
                  <a:gd name="connsiteX3" fmla="*/ 5225200 w 5956662"/>
                  <a:gd name="connsiteY3" fmla="*/ 464566 h 1114400"/>
                  <a:gd name="connsiteX4" fmla="*/ 2878240 w 5956662"/>
                  <a:gd name="connsiteY4" fmla="*/ 1005586 h 1114400"/>
                  <a:gd name="connsiteX5" fmla="*/ 424600 w 5956662"/>
                  <a:gd name="connsiteY5" fmla="*/ 1028446 h 1114400"/>
                  <a:gd name="connsiteX6" fmla="*/ 447460 w 5956662"/>
                  <a:gd name="connsiteY6" fmla="*/ 68326 h 1114400"/>
                  <a:gd name="connsiteX0" fmla="*/ 192574 w 5701776"/>
                  <a:gd name="connsiteY0" fmla="*/ 68326 h 1114400"/>
                  <a:gd name="connsiteX1" fmla="*/ 4627414 w 5701776"/>
                  <a:gd name="connsiteY1" fmla="*/ 98806 h 1114400"/>
                  <a:gd name="connsiteX2" fmla="*/ 5694214 w 5701776"/>
                  <a:gd name="connsiteY2" fmla="*/ 266446 h 1114400"/>
                  <a:gd name="connsiteX3" fmla="*/ 4970314 w 5701776"/>
                  <a:gd name="connsiteY3" fmla="*/ 464566 h 1114400"/>
                  <a:gd name="connsiteX4" fmla="*/ 2623354 w 5701776"/>
                  <a:gd name="connsiteY4" fmla="*/ 1005586 h 1114400"/>
                  <a:gd name="connsiteX5" fmla="*/ 169714 w 5701776"/>
                  <a:gd name="connsiteY5" fmla="*/ 1028446 h 1114400"/>
                  <a:gd name="connsiteX6" fmla="*/ 192574 w 5701776"/>
                  <a:gd name="connsiteY6" fmla="*/ 68326 h 1114400"/>
                  <a:gd name="connsiteX0" fmla="*/ 56152 w 5565354"/>
                  <a:gd name="connsiteY0" fmla="*/ 68326 h 1103552"/>
                  <a:gd name="connsiteX1" fmla="*/ 4490992 w 5565354"/>
                  <a:gd name="connsiteY1" fmla="*/ 98806 h 1103552"/>
                  <a:gd name="connsiteX2" fmla="*/ 5557792 w 5565354"/>
                  <a:gd name="connsiteY2" fmla="*/ 266446 h 1103552"/>
                  <a:gd name="connsiteX3" fmla="*/ 4833892 w 5565354"/>
                  <a:gd name="connsiteY3" fmla="*/ 464566 h 1103552"/>
                  <a:gd name="connsiteX4" fmla="*/ 2486932 w 5565354"/>
                  <a:gd name="connsiteY4" fmla="*/ 1005586 h 1103552"/>
                  <a:gd name="connsiteX5" fmla="*/ 33292 w 5565354"/>
                  <a:gd name="connsiteY5" fmla="*/ 1028446 h 1103552"/>
                  <a:gd name="connsiteX6" fmla="*/ 56152 w 5565354"/>
                  <a:gd name="connsiteY6" fmla="*/ 68326 h 1103552"/>
                  <a:gd name="connsiteX0" fmla="*/ 56152 w 5565354"/>
                  <a:gd name="connsiteY0" fmla="*/ 68326 h 1103552"/>
                  <a:gd name="connsiteX1" fmla="*/ 4490992 w 5565354"/>
                  <a:gd name="connsiteY1" fmla="*/ 98806 h 1103552"/>
                  <a:gd name="connsiteX2" fmla="*/ 5557792 w 5565354"/>
                  <a:gd name="connsiteY2" fmla="*/ 266446 h 1103552"/>
                  <a:gd name="connsiteX3" fmla="*/ 4833892 w 5565354"/>
                  <a:gd name="connsiteY3" fmla="*/ 464566 h 1103552"/>
                  <a:gd name="connsiteX4" fmla="*/ 2486932 w 5565354"/>
                  <a:gd name="connsiteY4" fmla="*/ 1005586 h 1103552"/>
                  <a:gd name="connsiteX5" fmla="*/ 33292 w 5565354"/>
                  <a:gd name="connsiteY5" fmla="*/ 1028446 h 1103552"/>
                  <a:gd name="connsiteX6" fmla="*/ 56152 w 5565354"/>
                  <a:gd name="connsiteY6" fmla="*/ 68326 h 1103552"/>
                  <a:gd name="connsiteX0" fmla="*/ 22860 w 5532062"/>
                  <a:gd name="connsiteY0" fmla="*/ 68326 h 1103552"/>
                  <a:gd name="connsiteX1" fmla="*/ 4457700 w 5532062"/>
                  <a:gd name="connsiteY1" fmla="*/ 98806 h 1103552"/>
                  <a:gd name="connsiteX2" fmla="*/ 5524500 w 5532062"/>
                  <a:gd name="connsiteY2" fmla="*/ 266446 h 1103552"/>
                  <a:gd name="connsiteX3" fmla="*/ 4800600 w 5532062"/>
                  <a:gd name="connsiteY3" fmla="*/ 464566 h 1103552"/>
                  <a:gd name="connsiteX4" fmla="*/ 2453640 w 5532062"/>
                  <a:gd name="connsiteY4" fmla="*/ 1005586 h 1103552"/>
                  <a:gd name="connsiteX5" fmla="*/ 0 w 5532062"/>
                  <a:gd name="connsiteY5" fmla="*/ 1028446 h 1103552"/>
                  <a:gd name="connsiteX6" fmla="*/ 22860 w 5532062"/>
                  <a:gd name="connsiteY6" fmla="*/ 68326 h 1103552"/>
                  <a:gd name="connsiteX0" fmla="*/ 0 w 5509202"/>
                  <a:gd name="connsiteY0" fmla="*/ 68326 h 1247220"/>
                  <a:gd name="connsiteX1" fmla="*/ 4434840 w 5509202"/>
                  <a:gd name="connsiteY1" fmla="*/ 98806 h 1247220"/>
                  <a:gd name="connsiteX2" fmla="*/ 5501640 w 5509202"/>
                  <a:gd name="connsiteY2" fmla="*/ 266446 h 1247220"/>
                  <a:gd name="connsiteX3" fmla="*/ 4777740 w 5509202"/>
                  <a:gd name="connsiteY3" fmla="*/ 464566 h 1247220"/>
                  <a:gd name="connsiteX4" fmla="*/ 2430780 w 5509202"/>
                  <a:gd name="connsiteY4" fmla="*/ 1005586 h 1247220"/>
                  <a:gd name="connsiteX5" fmla="*/ 6797 w 5509202"/>
                  <a:gd name="connsiteY5" fmla="*/ 1209610 h 1247220"/>
                  <a:gd name="connsiteX6" fmla="*/ 0 w 5509202"/>
                  <a:gd name="connsiteY6" fmla="*/ 68326 h 12472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509202" h="1247220">
                    <a:moveTo>
                      <a:pt x="0" y="68326"/>
                    </a:moveTo>
                    <a:cubicBezTo>
                      <a:pt x="742950" y="-86614"/>
                      <a:pt x="3517900" y="65786"/>
                      <a:pt x="4434840" y="98806"/>
                    </a:cubicBezTo>
                    <a:cubicBezTo>
                      <a:pt x="5351780" y="131826"/>
                      <a:pt x="5444490" y="205486"/>
                      <a:pt x="5501640" y="266446"/>
                    </a:cubicBezTo>
                    <a:cubicBezTo>
                      <a:pt x="5558790" y="327406"/>
                      <a:pt x="5289550" y="341376"/>
                      <a:pt x="4777740" y="464566"/>
                    </a:cubicBezTo>
                    <a:cubicBezTo>
                      <a:pt x="4265930" y="587756"/>
                      <a:pt x="3230880" y="911606"/>
                      <a:pt x="2430780" y="1005586"/>
                    </a:cubicBezTo>
                    <a:cubicBezTo>
                      <a:pt x="1630680" y="1099566"/>
                      <a:pt x="98607" y="1339268"/>
                      <a:pt x="6797" y="1209610"/>
                    </a:cubicBezTo>
                    <a:cubicBezTo>
                      <a:pt x="7236" y="1210440"/>
                      <a:pt x="14045" y="73119"/>
                      <a:pt x="0" y="68326"/>
                    </a:cubicBezTo>
                    <a:close/>
                  </a:path>
                </a:pathLst>
              </a:custGeom>
              <a:solidFill>
                <a:srgbClr val="00AAA9">
                  <a:alpha val="71000"/>
                </a:srgbClr>
              </a:solidFill>
              <a:effectLst>
                <a:softEdge rad="317500"/>
              </a:effectLst>
            </p:spPr>
            <p:txBody>
              <a:bodyPr wrap="square" lIns="0" tIns="0" rIns="0" bIns="0" rtlCol="0" anchor="ctr">
                <a:noAutofit/>
              </a:bodyPr>
              <a:lstStyle/>
              <a:p>
                <a:pPr algn="ctr"/>
                <a:endParaRPr lang="en-GB" sz="2160"/>
              </a:p>
            </p:txBody>
          </p:sp>
          <p:sp>
            <p:nvSpPr>
              <p:cNvPr id="1243" name="Oval 6"/>
              <p:cNvSpPr/>
              <p:nvPr/>
            </p:nvSpPr>
            <p:spPr>
              <a:xfrm>
                <a:off x="-263102" y="4766780"/>
                <a:ext cx="3538958" cy="983251"/>
              </a:xfrm>
              <a:custGeom>
                <a:avLst/>
                <a:gdLst>
                  <a:gd name="connsiteX0" fmla="*/ 0 w 2296321"/>
                  <a:gd name="connsiteY0" fmla="*/ 418518 h 837036"/>
                  <a:gd name="connsiteX1" fmla="*/ 1148161 w 2296321"/>
                  <a:gd name="connsiteY1" fmla="*/ 0 h 837036"/>
                  <a:gd name="connsiteX2" fmla="*/ 2296322 w 2296321"/>
                  <a:gd name="connsiteY2" fmla="*/ 418518 h 837036"/>
                  <a:gd name="connsiteX3" fmla="*/ 1148161 w 2296321"/>
                  <a:gd name="connsiteY3" fmla="*/ 837036 h 837036"/>
                  <a:gd name="connsiteX4" fmla="*/ 0 w 2296321"/>
                  <a:gd name="connsiteY4" fmla="*/ 418518 h 837036"/>
                  <a:gd name="connsiteX0" fmla="*/ 143520 w 1291681"/>
                  <a:gd name="connsiteY0" fmla="*/ 848669 h 860302"/>
                  <a:gd name="connsiteX1" fmla="*/ 143520 w 1291681"/>
                  <a:gd name="connsiteY1" fmla="*/ 11633 h 860302"/>
                  <a:gd name="connsiteX2" fmla="*/ 1291681 w 1291681"/>
                  <a:gd name="connsiteY2" fmla="*/ 430151 h 860302"/>
                  <a:gd name="connsiteX3" fmla="*/ 143520 w 1291681"/>
                  <a:gd name="connsiteY3" fmla="*/ 848669 h 860302"/>
                </a:gdLst>
                <a:ahLst/>
                <a:cxnLst>
                  <a:cxn ang="0">
                    <a:pos x="connsiteX0" y="connsiteY0"/>
                  </a:cxn>
                  <a:cxn ang="0">
                    <a:pos x="connsiteX1" y="connsiteY1"/>
                  </a:cxn>
                  <a:cxn ang="0">
                    <a:pos x="connsiteX2" y="connsiteY2"/>
                  </a:cxn>
                  <a:cxn ang="0">
                    <a:pos x="connsiteX3" y="connsiteY3"/>
                  </a:cxn>
                </a:cxnLst>
                <a:rect l="l" t="t" r="r" b="b"/>
                <a:pathLst>
                  <a:path w="1291681" h="860302">
                    <a:moveTo>
                      <a:pt x="143520" y="848669"/>
                    </a:moveTo>
                    <a:cubicBezTo>
                      <a:pt x="-47840" y="778916"/>
                      <a:pt x="-47840" y="81386"/>
                      <a:pt x="143520" y="11633"/>
                    </a:cubicBezTo>
                    <a:cubicBezTo>
                      <a:pt x="334880" y="-58120"/>
                      <a:pt x="1291681" y="199010"/>
                      <a:pt x="1291681" y="430151"/>
                    </a:cubicBezTo>
                    <a:cubicBezTo>
                      <a:pt x="1291681" y="661292"/>
                      <a:pt x="334880" y="918422"/>
                      <a:pt x="143520" y="848669"/>
                    </a:cubicBezTo>
                    <a:close/>
                  </a:path>
                </a:pathLst>
              </a:custGeom>
              <a:solidFill>
                <a:srgbClr val="009C98">
                  <a:alpha val="53000"/>
                </a:srgbClr>
              </a:solidFill>
              <a:effectLst>
                <a:softEdge rad="317500"/>
              </a:effectLst>
            </p:spPr>
            <p:txBody>
              <a:bodyPr wrap="none" lIns="0" tIns="0" rIns="0" bIns="0" rtlCol="0" anchor="ctr">
                <a:noAutofit/>
              </a:bodyPr>
              <a:lstStyle/>
              <a:p>
                <a:pPr algn="ctr"/>
                <a:endParaRPr lang="en-GB" sz="2160"/>
              </a:p>
            </p:txBody>
          </p:sp>
        </p:grpSp>
        <p:grpSp>
          <p:nvGrpSpPr>
            <p:cNvPr id="1244" name="Group 1243"/>
            <p:cNvGrpSpPr/>
            <p:nvPr userDrawn="1"/>
          </p:nvGrpSpPr>
          <p:grpSpPr>
            <a:xfrm>
              <a:off x="-22042" y="158535"/>
              <a:ext cx="9197196" cy="5147237"/>
              <a:chOff x="-22042" y="158535"/>
              <a:chExt cx="9197196" cy="5147237"/>
            </a:xfrm>
            <a:solidFill>
              <a:srgbClr val="78CAC7"/>
            </a:solidFill>
          </p:grpSpPr>
          <p:grpSp>
            <p:nvGrpSpPr>
              <p:cNvPr id="1245" name="Group 1244"/>
              <p:cNvGrpSpPr/>
              <p:nvPr userDrawn="1"/>
            </p:nvGrpSpPr>
            <p:grpSpPr>
              <a:xfrm>
                <a:off x="22406" y="158535"/>
                <a:ext cx="9089676" cy="18000"/>
                <a:chOff x="22406" y="158535"/>
                <a:chExt cx="9089676" cy="18000"/>
              </a:xfrm>
              <a:grpFill/>
            </p:grpSpPr>
            <p:sp>
              <p:nvSpPr>
                <p:cNvPr id="1521" name="Oval 1520"/>
                <p:cNvSpPr/>
                <p:nvPr/>
              </p:nvSpPr>
              <p:spPr>
                <a:xfrm>
                  <a:off x="22406" y="158535"/>
                  <a:ext cx="16364" cy="18000"/>
                </a:xfrm>
                <a:prstGeom prst="ellipse">
                  <a:avLst/>
                </a:prstGeom>
                <a:grpFill/>
              </p:spPr>
              <p:txBody>
                <a:bodyPr wrap="none" lIns="0" tIns="0" rIns="0" bIns="0" rtlCol="0" anchor="ctr">
                  <a:noAutofit/>
                </a:bodyPr>
                <a:lstStyle/>
                <a:p>
                  <a:pPr algn="ctr"/>
                  <a:endParaRPr lang="en-GB" sz="2160"/>
                </a:p>
              </p:txBody>
            </p:sp>
            <p:sp>
              <p:nvSpPr>
                <p:cNvPr id="1522" name="Oval 1521"/>
                <p:cNvSpPr/>
                <p:nvPr/>
              </p:nvSpPr>
              <p:spPr>
                <a:xfrm>
                  <a:off x="451031" y="158535"/>
                  <a:ext cx="16364" cy="18000"/>
                </a:xfrm>
                <a:prstGeom prst="ellipse">
                  <a:avLst/>
                </a:prstGeom>
                <a:grpFill/>
              </p:spPr>
              <p:txBody>
                <a:bodyPr wrap="none" lIns="0" tIns="0" rIns="0" bIns="0" rtlCol="0" anchor="ctr">
                  <a:noAutofit/>
                </a:bodyPr>
                <a:lstStyle/>
                <a:p>
                  <a:pPr algn="ctr"/>
                  <a:endParaRPr lang="en-GB" sz="2160"/>
                </a:p>
              </p:txBody>
            </p:sp>
            <p:sp>
              <p:nvSpPr>
                <p:cNvPr id="1523" name="Oval 1522"/>
                <p:cNvSpPr/>
                <p:nvPr/>
              </p:nvSpPr>
              <p:spPr>
                <a:xfrm>
                  <a:off x="886800" y="158535"/>
                  <a:ext cx="16364" cy="18000"/>
                </a:xfrm>
                <a:prstGeom prst="ellipse">
                  <a:avLst/>
                </a:prstGeom>
                <a:grpFill/>
              </p:spPr>
              <p:txBody>
                <a:bodyPr wrap="none" lIns="0" tIns="0" rIns="0" bIns="0" rtlCol="0" anchor="ctr">
                  <a:noAutofit/>
                </a:bodyPr>
                <a:lstStyle/>
                <a:p>
                  <a:pPr algn="ctr"/>
                  <a:endParaRPr lang="en-GB" sz="2160"/>
                </a:p>
              </p:txBody>
            </p:sp>
            <p:sp>
              <p:nvSpPr>
                <p:cNvPr id="1524" name="Oval 1523"/>
                <p:cNvSpPr/>
                <p:nvPr/>
              </p:nvSpPr>
              <p:spPr>
                <a:xfrm>
                  <a:off x="1315425" y="158535"/>
                  <a:ext cx="16364" cy="18000"/>
                </a:xfrm>
                <a:prstGeom prst="ellipse">
                  <a:avLst/>
                </a:prstGeom>
                <a:grpFill/>
              </p:spPr>
              <p:txBody>
                <a:bodyPr wrap="none" lIns="0" tIns="0" rIns="0" bIns="0" rtlCol="0" anchor="ctr">
                  <a:noAutofit/>
                </a:bodyPr>
                <a:lstStyle/>
                <a:p>
                  <a:pPr algn="ctr"/>
                  <a:endParaRPr lang="en-GB" sz="2160"/>
                </a:p>
              </p:txBody>
            </p:sp>
            <p:sp>
              <p:nvSpPr>
                <p:cNvPr id="1525" name="Oval 1524"/>
                <p:cNvSpPr/>
                <p:nvPr/>
              </p:nvSpPr>
              <p:spPr>
                <a:xfrm>
                  <a:off x="1751194" y="158535"/>
                  <a:ext cx="16364" cy="18000"/>
                </a:xfrm>
                <a:prstGeom prst="ellipse">
                  <a:avLst/>
                </a:prstGeom>
                <a:grpFill/>
              </p:spPr>
              <p:txBody>
                <a:bodyPr wrap="none" lIns="0" tIns="0" rIns="0" bIns="0" rtlCol="0" anchor="ctr">
                  <a:noAutofit/>
                </a:bodyPr>
                <a:lstStyle/>
                <a:p>
                  <a:pPr algn="ctr"/>
                  <a:endParaRPr lang="en-GB" sz="2160"/>
                </a:p>
              </p:txBody>
            </p:sp>
            <p:sp>
              <p:nvSpPr>
                <p:cNvPr id="1526" name="Oval 1525"/>
                <p:cNvSpPr/>
                <p:nvPr/>
              </p:nvSpPr>
              <p:spPr>
                <a:xfrm>
                  <a:off x="2179819" y="158535"/>
                  <a:ext cx="16364" cy="18000"/>
                </a:xfrm>
                <a:prstGeom prst="ellipse">
                  <a:avLst/>
                </a:prstGeom>
                <a:grpFill/>
              </p:spPr>
              <p:txBody>
                <a:bodyPr wrap="none" lIns="0" tIns="0" rIns="0" bIns="0" rtlCol="0" anchor="ctr">
                  <a:noAutofit/>
                </a:bodyPr>
                <a:lstStyle/>
                <a:p>
                  <a:pPr algn="ctr"/>
                  <a:endParaRPr lang="en-GB" sz="2160"/>
                </a:p>
              </p:txBody>
            </p:sp>
            <p:sp>
              <p:nvSpPr>
                <p:cNvPr id="1527" name="Oval 1526"/>
                <p:cNvSpPr/>
                <p:nvPr/>
              </p:nvSpPr>
              <p:spPr>
                <a:xfrm>
                  <a:off x="2615588" y="158535"/>
                  <a:ext cx="16364" cy="18000"/>
                </a:xfrm>
                <a:prstGeom prst="ellipse">
                  <a:avLst/>
                </a:prstGeom>
                <a:grpFill/>
              </p:spPr>
              <p:txBody>
                <a:bodyPr wrap="none" lIns="0" tIns="0" rIns="0" bIns="0" rtlCol="0" anchor="ctr">
                  <a:noAutofit/>
                </a:bodyPr>
                <a:lstStyle/>
                <a:p>
                  <a:pPr algn="ctr"/>
                  <a:endParaRPr lang="en-GB" sz="2160"/>
                </a:p>
              </p:txBody>
            </p:sp>
            <p:sp>
              <p:nvSpPr>
                <p:cNvPr id="1528" name="Oval 1527"/>
                <p:cNvSpPr/>
                <p:nvPr/>
              </p:nvSpPr>
              <p:spPr>
                <a:xfrm>
                  <a:off x="3044213" y="158535"/>
                  <a:ext cx="16364" cy="18000"/>
                </a:xfrm>
                <a:prstGeom prst="ellipse">
                  <a:avLst/>
                </a:prstGeom>
                <a:grpFill/>
              </p:spPr>
              <p:txBody>
                <a:bodyPr wrap="none" lIns="0" tIns="0" rIns="0" bIns="0" rtlCol="0" anchor="ctr">
                  <a:noAutofit/>
                </a:bodyPr>
                <a:lstStyle/>
                <a:p>
                  <a:pPr algn="ctr"/>
                  <a:endParaRPr lang="en-GB" sz="2160"/>
                </a:p>
              </p:txBody>
            </p:sp>
            <p:sp>
              <p:nvSpPr>
                <p:cNvPr id="1529" name="Oval 1528"/>
                <p:cNvSpPr/>
                <p:nvPr/>
              </p:nvSpPr>
              <p:spPr>
                <a:xfrm>
                  <a:off x="3476806" y="158535"/>
                  <a:ext cx="16364" cy="18000"/>
                </a:xfrm>
                <a:prstGeom prst="ellipse">
                  <a:avLst/>
                </a:prstGeom>
                <a:grpFill/>
              </p:spPr>
              <p:txBody>
                <a:bodyPr wrap="none" lIns="0" tIns="0" rIns="0" bIns="0" rtlCol="0" anchor="ctr">
                  <a:noAutofit/>
                </a:bodyPr>
                <a:lstStyle/>
                <a:p>
                  <a:pPr algn="ctr"/>
                  <a:endParaRPr lang="en-GB" sz="2160"/>
                </a:p>
              </p:txBody>
            </p:sp>
            <p:sp>
              <p:nvSpPr>
                <p:cNvPr id="1530" name="Oval 1529"/>
                <p:cNvSpPr/>
                <p:nvPr/>
              </p:nvSpPr>
              <p:spPr>
                <a:xfrm>
                  <a:off x="3905431" y="158535"/>
                  <a:ext cx="16364" cy="18000"/>
                </a:xfrm>
                <a:prstGeom prst="ellipse">
                  <a:avLst/>
                </a:prstGeom>
                <a:grpFill/>
              </p:spPr>
              <p:txBody>
                <a:bodyPr wrap="none" lIns="0" tIns="0" rIns="0" bIns="0" rtlCol="0" anchor="ctr">
                  <a:noAutofit/>
                </a:bodyPr>
                <a:lstStyle/>
                <a:p>
                  <a:pPr algn="ctr"/>
                  <a:endParaRPr lang="en-GB" sz="2160"/>
                </a:p>
              </p:txBody>
            </p:sp>
            <p:sp>
              <p:nvSpPr>
                <p:cNvPr id="1531" name="Oval 1530"/>
                <p:cNvSpPr/>
                <p:nvPr/>
              </p:nvSpPr>
              <p:spPr>
                <a:xfrm>
                  <a:off x="4341200" y="158535"/>
                  <a:ext cx="16364" cy="18000"/>
                </a:xfrm>
                <a:prstGeom prst="ellipse">
                  <a:avLst/>
                </a:prstGeom>
                <a:grpFill/>
              </p:spPr>
              <p:txBody>
                <a:bodyPr wrap="none" lIns="0" tIns="0" rIns="0" bIns="0" rtlCol="0" anchor="ctr">
                  <a:noAutofit/>
                </a:bodyPr>
                <a:lstStyle/>
                <a:p>
                  <a:pPr algn="ctr"/>
                  <a:endParaRPr lang="en-GB" sz="2160"/>
                </a:p>
              </p:txBody>
            </p:sp>
            <p:sp>
              <p:nvSpPr>
                <p:cNvPr id="1532" name="Oval 1531"/>
                <p:cNvSpPr/>
                <p:nvPr/>
              </p:nvSpPr>
              <p:spPr>
                <a:xfrm>
                  <a:off x="4769825" y="158535"/>
                  <a:ext cx="16364" cy="18000"/>
                </a:xfrm>
                <a:prstGeom prst="ellipse">
                  <a:avLst/>
                </a:prstGeom>
                <a:grpFill/>
              </p:spPr>
              <p:txBody>
                <a:bodyPr wrap="none" lIns="0" tIns="0" rIns="0" bIns="0" rtlCol="0" anchor="ctr">
                  <a:noAutofit/>
                </a:bodyPr>
                <a:lstStyle/>
                <a:p>
                  <a:pPr algn="ctr"/>
                  <a:endParaRPr lang="en-GB" sz="2160"/>
                </a:p>
              </p:txBody>
            </p:sp>
            <p:sp>
              <p:nvSpPr>
                <p:cNvPr id="1533" name="Oval 1532"/>
                <p:cNvSpPr/>
                <p:nvPr/>
              </p:nvSpPr>
              <p:spPr>
                <a:xfrm>
                  <a:off x="5205594" y="158535"/>
                  <a:ext cx="16364" cy="18000"/>
                </a:xfrm>
                <a:prstGeom prst="ellipse">
                  <a:avLst/>
                </a:prstGeom>
                <a:grpFill/>
              </p:spPr>
              <p:txBody>
                <a:bodyPr wrap="none" lIns="0" tIns="0" rIns="0" bIns="0" rtlCol="0" anchor="ctr">
                  <a:noAutofit/>
                </a:bodyPr>
                <a:lstStyle/>
                <a:p>
                  <a:pPr algn="ctr"/>
                  <a:endParaRPr lang="en-GB" sz="2160"/>
                </a:p>
              </p:txBody>
            </p:sp>
            <p:sp>
              <p:nvSpPr>
                <p:cNvPr id="1534" name="Oval 1533"/>
                <p:cNvSpPr/>
                <p:nvPr/>
              </p:nvSpPr>
              <p:spPr>
                <a:xfrm>
                  <a:off x="5634219" y="158535"/>
                  <a:ext cx="16364" cy="18000"/>
                </a:xfrm>
                <a:prstGeom prst="ellipse">
                  <a:avLst/>
                </a:prstGeom>
                <a:grpFill/>
              </p:spPr>
              <p:txBody>
                <a:bodyPr wrap="none" lIns="0" tIns="0" rIns="0" bIns="0" rtlCol="0" anchor="ctr">
                  <a:noAutofit/>
                </a:bodyPr>
                <a:lstStyle/>
                <a:p>
                  <a:pPr algn="ctr"/>
                  <a:endParaRPr lang="en-GB" sz="2160"/>
                </a:p>
              </p:txBody>
            </p:sp>
            <p:sp>
              <p:nvSpPr>
                <p:cNvPr id="1535" name="Oval 1534"/>
                <p:cNvSpPr/>
                <p:nvPr/>
              </p:nvSpPr>
              <p:spPr>
                <a:xfrm>
                  <a:off x="6069988" y="158535"/>
                  <a:ext cx="16364" cy="18000"/>
                </a:xfrm>
                <a:prstGeom prst="ellipse">
                  <a:avLst/>
                </a:prstGeom>
                <a:grpFill/>
              </p:spPr>
              <p:txBody>
                <a:bodyPr wrap="none" lIns="0" tIns="0" rIns="0" bIns="0" rtlCol="0" anchor="ctr">
                  <a:noAutofit/>
                </a:bodyPr>
                <a:lstStyle/>
                <a:p>
                  <a:pPr algn="ctr"/>
                  <a:endParaRPr lang="en-GB" sz="2160"/>
                </a:p>
              </p:txBody>
            </p:sp>
            <p:sp>
              <p:nvSpPr>
                <p:cNvPr id="1536" name="Oval 1535"/>
                <p:cNvSpPr/>
                <p:nvPr/>
              </p:nvSpPr>
              <p:spPr>
                <a:xfrm>
                  <a:off x="6498613" y="158535"/>
                  <a:ext cx="16364" cy="18000"/>
                </a:xfrm>
                <a:prstGeom prst="ellipse">
                  <a:avLst/>
                </a:prstGeom>
                <a:grpFill/>
              </p:spPr>
              <p:txBody>
                <a:bodyPr wrap="none" lIns="0" tIns="0" rIns="0" bIns="0" rtlCol="0" anchor="ctr">
                  <a:noAutofit/>
                </a:bodyPr>
                <a:lstStyle/>
                <a:p>
                  <a:pPr algn="ctr"/>
                  <a:endParaRPr lang="en-GB" sz="2160"/>
                </a:p>
              </p:txBody>
            </p:sp>
            <p:sp>
              <p:nvSpPr>
                <p:cNvPr id="1537" name="Oval 1536"/>
                <p:cNvSpPr/>
                <p:nvPr/>
              </p:nvSpPr>
              <p:spPr>
                <a:xfrm>
                  <a:off x="6928666" y="158535"/>
                  <a:ext cx="16364" cy="18000"/>
                </a:xfrm>
                <a:prstGeom prst="ellipse">
                  <a:avLst/>
                </a:prstGeom>
                <a:grpFill/>
              </p:spPr>
              <p:txBody>
                <a:bodyPr wrap="none" lIns="0" tIns="0" rIns="0" bIns="0" rtlCol="0" anchor="ctr">
                  <a:noAutofit/>
                </a:bodyPr>
                <a:lstStyle/>
                <a:p>
                  <a:pPr algn="ctr"/>
                  <a:endParaRPr lang="en-GB" sz="2160"/>
                </a:p>
              </p:txBody>
            </p:sp>
            <p:sp>
              <p:nvSpPr>
                <p:cNvPr id="1538" name="Oval 1537"/>
                <p:cNvSpPr/>
                <p:nvPr/>
              </p:nvSpPr>
              <p:spPr>
                <a:xfrm>
                  <a:off x="7366815" y="158535"/>
                  <a:ext cx="16364" cy="18000"/>
                </a:xfrm>
                <a:prstGeom prst="ellipse">
                  <a:avLst/>
                </a:prstGeom>
                <a:grpFill/>
              </p:spPr>
              <p:txBody>
                <a:bodyPr wrap="none" lIns="0" tIns="0" rIns="0" bIns="0" rtlCol="0" anchor="ctr">
                  <a:noAutofit/>
                </a:bodyPr>
                <a:lstStyle/>
                <a:p>
                  <a:pPr algn="ctr"/>
                  <a:endParaRPr lang="en-GB" sz="2160"/>
                </a:p>
              </p:txBody>
            </p:sp>
            <p:sp>
              <p:nvSpPr>
                <p:cNvPr id="1539" name="Oval 1538"/>
                <p:cNvSpPr/>
                <p:nvPr/>
              </p:nvSpPr>
              <p:spPr>
                <a:xfrm>
                  <a:off x="7797822" y="158535"/>
                  <a:ext cx="16364" cy="18000"/>
                </a:xfrm>
                <a:prstGeom prst="ellipse">
                  <a:avLst/>
                </a:prstGeom>
                <a:grpFill/>
              </p:spPr>
              <p:txBody>
                <a:bodyPr wrap="none" lIns="0" tIns="0" rIns="0" bIns="0" rtlCol="0" anchor="ctr">
                  <a:noAutofit/>
                </a:bodyPr>
                <a:lstStyle/>
                <a:p>
                  <a:pPr algn="ctr"/>
                  <a:endParaRPr lang="en-GB" sz="2160"/>
                </a:p>
              </p:txBody>
            </p:sp>
            <p:sp>
              <p:nvSpPr>
                <p:cNvPr id="1540" name="Oval 1539"/>
                <p:cNvSpPr/>
                <p:nvPr/>
              </p:nvSpPr>
              <p:spPr>
                <a:xfrm>
                  <a:off x="8231209" y="158535"/>
                  <a:ext cx="16364" cy="18000"/>
                </a:xfrm>
                <a:prstGeom prst="ellipse">
                  <a:avLst/>
                </a:prstGeom>
                <a:grpFill/>
              </p:spPr>
              <p:txBody>
                <a:bodyPr wrap="none" lIns="0" tIns="0" rIns="0" bIns="0" rtlCol="0" anchor="ctr">
                  <a:noAutofit/>
                </a:bodyPr>
                <a:lstStyle/>
                <a:p>
                  <a:pPr algn="ctr"/>
                  <a:endParaRPr lang="en-GB" sz="2160"/>
                </a:p>
              </p:txBody>
            </p:sp>
            <p:sp>
              <p:nvSpPr>
                <p:cNvPr id="1541" name="Oval 1540"/>
                <p:cNvSpPr/>
                <p:nvPr/>
              </p:nvSpPr>
              <p:spPr>
                <a:xfrm>
                  <a:off x="8662216" y="158535"/>
                  <a:ext cx="16364" cy="18000"/>
                </a:xfrm>
                <a:prstGeom prst="ellipse">
                  <a:avLst/>
                </a:prstGeom>
                <a:grpFill/>
              </p:spPr>
              <p:txBody>
                <a:bodyPr wrap="none" lIns="0" tIns="0" rIns="0" bIns="0" rtlCol="0" anchor="ctr">
                  <a:noAutofit/>
                </a:bodyPr>
                <a:lstStyle/>
                <a:p>
                  <a:pPr algn="ctr"/>
                  <a:endParaRPr lang="en-GB" sz="2160"/>
                </a:p>
              </p:txBody>
            </p:sp>
            <p:sp>
              <p:nvSpPr>
                <p:cNvPr id="1542" name="Oval 1541"/>
                <p:cNvSpPr/>
                <p:nvPr/>
              </p:nvSpPr>
              <p:spPr>
                <a:xfrm>
                  <a:off x="9095718" y="158535"/>
                  <a:ext cx="16364" cy="18000"/>
                </a:xfrm>
                <a:prstGeom prst="ellipse">
                  <a:avLst/>
                </a:prstGeom>
                <a:grpFill/>
              </p:spPr>
              <p:txBody>
                <a:bodyPr wrap="none" lIns="0" tIns="0" rIns="0" bIns="0" rtlCol="0" anchor="ctr">
                  <a:noAutofit/>
                </a:bodyPr>
                <a:lstStyle/>
                <a:p>
                  <a:pPr algn="ctr"/>
                  <a:endParaRPr lang="en-GB" sz="2160"/>
                </a:p>
              </p:txBody>
            </p:sp>
          </p:grpSp>
          <p:grpSp>
            <p:nvGrpSpPr>
              <p:cNvPr id="1246" name="Group 1245"/>
              <p:cNvGrpSpPr/>
              <p:nvPr userDrawn="1"/>
            </p:nvGrpSpPr>
            <p:grpSpPr>
              <a:xfrm>
                <a:off x="15263" y="565729"/>
                <a:ext cx="9103962" cy="18000"/>
                <a:chOff x="15263" y="565729"/>
                <a:chExt cx="9103962" cy="18000"/>
              </a:xfrm>
              <a:grpFill/>
            </p:grpSpPr>
            <p:sp>
              <p:nvSpPr>
                <p:cNvPr id="1499" name="Oval 1498"/>
                <p:cNvSpPr/>
                <p:nvPr/>
              </p:nvSpPr>
              <p:spPr>
                <a:xfrm>
                  <a:off x="15263" y="565729"/>
                  <a:ext cx="16364" cy="18000"/>
                </a:xfrm>
                <a:prstGeom prst="ellipse">
                  <a:avLst/>
                </a:prstGeom>
                <a:grpFill/>
              </p:spPr>
              <p:txBody>
                <a:bodyPr wrap="none" lIns="0" tIns="0" rIns="0" bIns="0" rtlCol="0" anchor="ctr">
                  <a:noAutofit/>
                </a:bodyPr>
                <a:lstStyle/>
                <a:p>
                  <a:pPr algn="ctr"/>
                  <a:endParaRPr lang="en-GB" sz="2160"/>
                </a:p>
              </p:txBody>
            </p:sp>
            <p:sp>
              <p:nvSpPr>
                <p:cNvPr id="1500" name="Oval 1499"/>
                <p:cNvSpPr/>
                <p:nvPr/>
              </p:nvSpPr>
              <p:spPr>
                <a:xfrm>
                  <a:off x="451031" y="565729"/>
                  <a:ext cx="16364" cy="18000"/>
                </a:xfrm>
                <a:prstGeom prst="ellipse">
                  <a:avLst/>
                </a:prstGeom>
                <a:grpFill/>
              </p:spPr>
              <p:txBody>
                <a:bodyPr wrap="none" lIns="0" tIns="0" rIns="0" bIns="0" rtlCol="0" anchor="ctr">
                  <a:noAutofit/>
                </a:bodyPr>
                <a:lstStyle/>
                <a:p>
                  <a:pPr algn="ctr"/>
                  <a:endParaRPr lang="en-GB" sz="2160"/>
                </a:p>
              </p:txBody>
            </p:sp>
            <p:sp>
              <p:nvSpPr>
                <p:cNvPr id="1501" name="Oval 1500"/>
                <p:cNvSpPr/>
                <p:nvPr/>
              </p:nvSpPr>
              <p:spPr>
                <a:xfrm>
                  <a:off x="879657" y="565729"/>
                  <a:ext cx="16364" cy="18000"/>
                </a:xfrm>
                <a:prstGeom prst="ellipse">
                  <a:avLst/>
                </a:prstGeom>
                <a:grpFill/>
              </p:spPr>
              <p:txBody>
                <a:bodyPr wrap="none" lIns="0" tIns="0" rIns="0" bIns="0" rtlCol="0" anchor="ctr">
                  <a:noAutofit/>
                </a:bodyPr>
                <a:lstStyle/>
                <a:p>
                  <a:pPr algn="ctr"/>
                  <a:endParaRPr lang="en-GB" sz="2160"/>
                </a:p>
              </p:txBody>
            </p:sp>
            <p:sp>
              <p:nvSpPr>
                <p:cNvPr id="1502" name="Oval 1501"/>
                <p:cNvSpPr/>
                <p:nvPr/>
              </p:nvSpPr>
              <p:spPr>
                <a:xfrm>
                  <a:off x="1315425" y="565729"/>
                  <a:ext cx="16364" cy="18000"/>
                </a:xfrm>
                <a:prstGeom prst="ellipse">
                  <a:avLst/>
                </a:prstGeom>
                <a:grpFill/>
              </p:spPr>
              <p:txBody>
                <a:bodyPr wrap="none" lIns="0" tIns="0" rIns="0" bIns="0" rtlCol="0" anchor="ctr">
                  <a:noAutofit/>
                </a:bodyPr>
                <a:lstStyle/>
                <a:p>
                  <a:pPr algn="ctr"/>
                  <a:endParaRPr lang="en-GB" sz="2160"/>
                </a:p>
              </p:txBody>
            </p:sp>
            <p:sp>
              <p:nvSpPr>
                <p:cNvPr id="1503" name="Oval 1502"/>
                <p:cNvSpPr/>
                <p:nvPr/>
              </p:nvSpPr>
              <p:spPr>
                <a:xfrm>
                  <a:off x="1746432" y="565729"/>
                  <a:ext cx="16364" cy="18000"/>
                </a:xfrm>
                <a:prstGeom prst="ellipse">
                  <a:avLst/>
                </a:prstGeom>
                <a:grpFill/>
              </p:spPr>
              <p:txBody>
                <a:bodyPr wrap="none" lIns="0" tIns="0" rIns="0" bIns="0" rtlCol="0" anchor="ctr">
                  <a:noAutofit/>
                </a:bodyPr>
                <a:lstStyle/>
                <a:p>
                  <a:pPr algn="ctr"/>
                  <a:endParaRPr lang="en-GB" sz="2160"/>
                </a:p>
              </p:txBody>
            </p:sp>
            <p:sp>
              <p:nvSpPr>
                <p:cNvPr id="1504" name="Oval 1503"/>
                <p:cNvSpPr/>
                <p:nvPr/>
              </p:nvSpPr>
              <p:spPr>
                <a:xfrm>
                  <a:off x="2179819" y="565729"/>
                  <a:ext cx="16364" cy="18000"/>
                </a:xfrm>
                <a:prstGeom prst="ellipse">
                  <a:avLst/>
                </a:prstGeom>
                <a:grpFill/>
              </p:spPr>
              <p:txBody>
                <a:bodyPr wrap="none" lIns="0" tIns="0" rIns="0" bIns="0" rtlCol="0" anchor="ctr">
                  <a:noAutofit/>
                </a:bodyPr>
                <a:lstStyle/>
                <a:p>
                  <a:pPr algn="ctr"/>
                  <a:endParaRPr lang="en-GB" sz="2160"/>
                </a:p>
              </p:txBody>
            </p:sp>
            <p:sp>
              <p:nvSpPr>
                <p:cNvPr id="1505" name="Oval 1504"/>
                <p:cNvSpPr/>
                <p:nvPr/>
              </p:nvSpPr>
              <p:spPr>
                <a:xfrm>
                  <a:off x="2615588" y="565729"/>
                  <a:ext cx="16364" cy="18000"/>
                </a:xfrm>
                <a:prstGeom prst="ellipse">
                  <a:avLst/>
                </a:prstGeom>
                <a:grpFill/>
              </p:spPr>
              <p:txBody>
                <a:bodyPr wrap="none" lIns="0" tIns="0" rIns="0" bIns="0" rtlCol="0" anchor="ctr">
                  <a:noAutofit/>
                </a:bodyPr>
                <a:lstStyle/>
                <a:p>
                  <a:pPr algn="ctr"/>
                  <a:endParaRPr lang="en-GB" sz="2160"/>
                </a:p>
              </p:txBody>
            </p:sp>
            <p:sp>
              <p:nvSpPr>
                <p:cNvPr id="1506" name="Oval 1505"/>
                <p:cNvSpPr/>
                <p:nvPr/>
              </p:nvSpPr>
              <p:spPr>
                <a:xfrm>
                  <a:off x="3044213" y="565729"/>
                  <a:ext cx="16364" cy="18000"/>
                </a:xfrm>
                <a:prstGeom prst="ellipse">
                  <a:avLst/>
                </a:prstGeom>
                <a:grpFill/>
              </p:spPr>
              <p:txBody>
                <a:bodyPr wrap="none" lIns="0" tIns="0" rIns="0" bIns="0" rtlCol="0" anchor="ctr">
                  <a:noAutofit/>
                </a:bodyPr>
                <a:lstStyle/>
                <a:p>
                  <a:pPr algn="ctr"/>
                  <a:endParaRPr lang="en-GB" sz="2160"/>
                </a:p>
              </p:txBody>
            </p:sp>
            <p:sp>
              <p:nvSpPr>
                <p:cNvPr id="1507" name="Oval 1506"/>
                <p:cNvSpPr/>
                <p:nvPr/>
              </p:nvSpPr>
              <p:spPr>
                <a:xfrm>
                  <a:off x="3476806" y="565729"/>
                  <a:ext cx="16364" cy="18000"/>
                </a:xfrm>
                <a:prstGeom prst="ellipse">
                  <a:avLst/>
                </a:prstGeom>
                <a:grpFill/>
              </p:spPr>
              <p:txBody>
                <a:bodyPr wrap="none" lIns="0" tIns="0" rIns="0" bIns="0" rtlCol="0" anchor="ctr">
                  <a:noAutofit/>
                </a:bodyPr>
                <a:lstStyle/>
                <a:p>
                  <a:pPr algn="ctr"/>
                  <a:endParaRPr lang="en-GB" sz="2160"/>
                </a:p>
              </p:txBody>
            </p:sp>
            <p:sp>
              <p:nvSpPr>
                <p:cNvPr id="1508" name="Oval 1507"/>
                <p:cNvSpPr/>
                <p:nvPr/>
              </p:nvSpPr>
              <p:spPr>
                <a:xfrm>
                  <a:off x="3905431" y="565729"/>
                  <a:ext cx="16364" cy="18000"/>
                </a:xfrm>
                <a:prstGeom prst="ellipse">
                  <a:avLst/>
                </a:prstGeom>
                <a:grpFill/>
              </p:spPr>
              <p:txBody>
                <a:bodyPr wrap="none" lIns="0" tIns="0" rIns="0" bIns="0" rtlCol="0" anchor="ctr">
                  <a:noAutofit/>
                </a:bodyPr>
                <a:lstStyle/>
                <a:p>
                  <a:pPr algn="ctr"/>
                  <a:endParaRPr lang="en-GB" sz="2160"/>
                </a:p>
              </p:txBody>
            </p:sp>
            <p:sp>
              <p:nvSpPr>
                <p:cNvPr id="1509" name="Oval 1508"/>
                <p:cNvSpPr/>
                <p:nvPr/>
              </p:nvSpPr>
              <p:spPr>
                <a:xfrm>
                  <a:off x="4341200" y="565729"/>
                  <a:ext cx="16364" cy="18000"/>
                </a:xfrm>
                <a:prstGeom prst="ellipse">
                  <a:avLst/>
                </a:prstGeom>
                <a:grpFill/>
              </p:spPr>
              <p:txBody>
                <a:bodyPr wrap="none" lIns="0" tIns="0" rIns="0" bIns="0" rtlCol="0" anchor="ctr">
                  <a:noAutofit/>
                </a:bodyPr>
                <a:lstStyle/>
                <a:p>
                  <a:pPr algn="ctr"/>
                  <a:endParaRPr lang="en-GB" sz="2160"/>
                </a:p>
              </p:txBody>
            </p:sp>
            <p:sp>
              <p:nvSpPr>
                <p:cNvPr id="1510" name="Oval 1509"/>
                <p:cNvSpPr/>
                <p:nvPr/>
              </p:nvSpPr>
              <p:spPr>
                <a:xfrm>
                  <a:off x="4769825" y="565729"/>
                  <a:ext cx="16364" cy="18000"/>
                </a:xfrm>
                <a:prstGeom prst="ellipse">
                  <a:avLst/>
                </a:prstGeom>
                <a:grpFill/>
              </p:spPr>
              <p:txBody>
                <a:bodyPr wrap="none" lIns="0" tIns="0" rIns="0" bIns="0" rtlCol="0" anchor="ctr">
                  <a:noAutofit/>
                </a:bodyPr>
                <a:lstStyle/>
                <a:p>
                  <a:pPr algn="ctr"/>
                  <a:endParaRPr lang="en-GB" sz="2160"/>
                </a:p>
              </p:txBody>
            </p:sp>
            <p:sp>
              <p:nvSpPr>
                <p:cNvPr id="1511" name="Oval 1510"/>
                <p:cNvSpPr/>
                <p:nvPr/>
              </p:nvSpPr>
              <p:spPr>
                <a:xfrm>
                  <a:off x="5205594" y="565729"/>
                  <a:ext cx="16364" cy="18000"/>
                </a:xfrm>
                <a:prstGeom prst="ellipse">
                  <a:avLst/>
                </a:prstGeom>
                <a:grpFill/>
              </p:spPr>
              <p:txBody>
                <a:bodyPr wrap="none" lIns="0" tIns="0" rIns="0" bIns="0" rtlCol="0" anchor="ctr">
                  <a:noAutofit/>
                </a:bodyPr>
                <a:lstStyle/>
                <a:p>
                  <a:pPr algn="ctr"/>
                  <a:endParaRPr lang="en-GB" sz="2160"/>
                </a:p>
              </p:txBody>
            </p:sp>
            <p:sp>
              <p:nvSpPr>
                <p:cNvPr id="1512" name="Oval 1511"/>
                <p:cNvSpPr/>
                <p:nvPr/>
              </p:nvSpPr>
              <p:spPr>
                <a:xfrm>
                  <a:off x="5634219" y="565729"/>
                  <a:ext cx="16364" cy="18000"/>
                </a:xfrm>
                <a:prstGeom prst="ellipse">
                  <a:avLst/>
                </a:prstGeom>
                <a:grpFill/>
              </p:spPr>
              <p:txBody>
                <a:bodyPr wrap="none" lIns="0" tIns="0" rIns="0" bIns="0" rtlCol="0" anchor="ctr">
                  <a:noAutofit/>
                </a:bodyPr>
                <a:lstStyle/>
                <a:p>
                  <a:pPr algn="ctr"/>
                  <a:endParaRPr lang="en-GB" sz="2160"/>
                </a:p>
              </p:txBody>
            </p:sp>
            <p:sp>
              <p:nvSpPr>
                <p:cNvPr id="1513" name="Oval 1512"/>
                <p:cNvSpPr/>
                <p:nvPr/>
              </p:nvSpPr>
              <p:spPr>
                <a:xfrm>
                  <a:off x="6069988" y="565729"/>
                  <a:ext cx="16364" cy="18000"/>
                </a:xfrm>
                <a:prstGeom prst="ellipse">
                  <a:avLst/>
                </a:prstGeom>
                <a:grpFill/>
              </p:spPr>
              <p:txBody>
                <a:bodyPr wrap="none" lIns="0" tIns="0" rIns="0" bIns="0" rtlCol="0" anchor="ctr">
                  <a:noAutofit/>
                </a:bodyPr>
                <a:lstStyle/>
                <a:p>
                  <a:pPr algn="ctr"/>
                  <a:endParaRPr lang="en-GB" sz="2160"/>
                </a:p>
              </p:txBody>
            </p:sp>
            <p:sp>
              <p:nvSpPr>
                <p:cNvPr id="1514" name="Oval 1513"/>
                <p:cNvSpPr/>
                <p:nvPr/>
              </p:nvSpPr>
              <p:spPr>
                <a:xfrm>
                  <a:off x="6505756" y="565729"/>
                  <a:ext cx="16364" cy="18000"/>
                </a:xfrm>
                <a:prstGeom prst="ellipse">
                  <a:avLst/>
                </a:prstGeom>
                <a:grpFill/>
              </p:spPr>
              <p:txBody>
                <a:bodyPr wrap="none" lIns="0" tIns="0" rIns="0" bIns="0" rtlCol="0" anchor="ctr">
                  <a:noAutofit/>
                </a:bodyPr>
                <a:lstStyle/>
                <a:p>
                  <a:pPr algn="ctr"/>
                  <a:endParaRPr lang="en-GB" sz="2160"/>
                </a:p>
              </p:txBody>
            </p:sp>
            <p:sp>
              <p:nvSpPr>
                <p:cNvPr id="1515" name="Oval 1514"/>
                <p:cNvSpPr/>
                <p:nvPr/>
              </p:nvSpPr>
              <p:spPr>
                <a:xfrm>
                  <a:off x="6935809" y="565729"/>
                  <a:ext cx="16364" cy="18000"/>
                </a:xfrm>
                <a:prstGeom prst="ellipse">
                  <a:avLst/>
                </a:prstGeom>
                <a:grpFill/>
              </p:spPr>
              <p:txBody>
                <a:bodyPr wrap="none" lIns="0" tIns="0" rIns="0" bIns="0" rtlCol="0" anchor="ctr">
                  <a:noAutofit/>
                </a:bodyPr>
                <a:lstStyle/>
                <a:p>
                  <a:pPr algn="ctr"/>
                  <a:endParaRPr lang="en-GB" sz="2160"/>
                </a:p>
              </p:txBody>
            </p:sp>
            <p:sp>
              <p:nvSpPr>
                <p:cNvPr id="1516" name="Oval 1515"/>
                <p:cNvSpPr/>
                <p:nvPr/>
              </p:nvSpPr>
              <p:spPr>
                <a:xfrm>
                  <a:off x="7373958" y="565729"/>
                  <a:ext cx="16364" cy="18000"/>
                </a:xfrm>
                <a:prstGeom prst="ellipse">
                  <a:avLst/>
                </a:prstGeom>
                <a:grpFill/>
              </p:spPr>
              <p:txBody>
                <a:bodyPr wrap="none" lIns="0" tIns="0" rIns="0" bIns="0" rtlCol="0" anchor="ctr">
                  <a:noAutofit/>
                </a:bodyPr>
                <a:lstStyle/>
                <a:p>
                  <a:pPr algn="ctr"/>
                  <a:endParaRPr lang="en-GB" sz="2160"/>
                </a:p>
              </p:txBody>
            </p:sp>
            <p:sp>
              <p:nvSpPr>
                <p:cNvPr id="1517" name="Oval 1516"/>
                <p:cNvSpPr/>
                <p:nvPr/>
              </p:nvSpPr>
              <p:spPr>
                <a:xfrm>
                  <a:off x="7804965" y="565729"/>
                  <a:ext cx="16364" cy="18000"/>
                </a:xfrm>
                <a:prstGeom prst="ellipse">
                  <a:avLst/>
                </a:prstGeom>
                <a:grpFill/>
              </p:spPr>
              <p:txBody>
                <a:bodyPr wrap="none" lIns="0" tIns="0" rIns="0" bIns="0" rtlCol="0" anchor="ctr">
                  <a:noAutofit/>
                </a:bodyPr>
                <a:lstStyle/>
                <a:p>
                  <a:pPr algn="ctr"/>
                  <a:endParaRPr lang="en-GB" sz="2160"/>
                </a:p>
              </p:txBody>
            </p:sp>
            <p:sp>
              <p:nvSpPr>
                <p:cNvPr id="1518" name="Oval 1517"/>
                <p:cNvSpPr/>
                <p:nvPr userDrawn="1"/>
              </p:nvSpPr>
              <p:spPr>
                <a:xfrm>
                  <a:off x="8238352" y="565729"/>
                  <a:ext cx="16364" cy="18000"/>
                </a:xfrm>
                <a:prstGeom prst="ellipse">
                  <a:avLst/>
                </a:prstGeom>
                <a:grpFill/>
              </p:spPr>
              <p:txBody>
                <a:bodyPr wrap="none" lIns="0" tIns="0" rIns="0" bIns="0" rtlCol="0" anchor="ctr">
                  <a:noAutofit/>
                </a:bodyPr>
                <a:lstStyle/>
                <a:p>
                  <a:pPr algn="ctr"/>
                  <a:endParaRPr lang="en-GB" sz="2160"/>
                </a:p>
              </p:txBody>
            </p:sp>
            <p:sp>
              <p:nvSpPr>
                <p:cNvPr id="1520" name="Oval 1519"/>
                <p:cNvSpPr/>
                <p:nvPr/>
              </p:nvSpPr>
              <p:spPr>
                <a:xfrm>
                  <a:off x="9102861" y="565729"/>
                  <a:ext cx="16364" cy="18000"/>
                </a:xfrm>
                <a:prstGeom prst="ellipse">
                  <a:avLst/>
                </a:prstGeom>
                <a:grpFill/>
              </p:spPr>
              <p:txBody>
                <a:bodyPr wrap="none" lIns="0" tIns="0" rIns="0" bIns="0" rtlCol="0" anchor="ctr">
                  <a:noAutofit/>
                </a:bodyPr>
                <a:lstStyle/>
                <a:p>
                  <a:pPr algn="ctr"/>
                  <a:endParaRPr lang="en-GB" sz="2160"/>
                </a:p>
              </p:txBody>
            </p:sp>
          </p:grpSp>
          <p:grpSp>
            <p:nvGrpSpPr>
              <p:cNvPr id="1247" name="Group 1246"/>
              <p:cNvGrpSpPr/>
              <p:nvPr userDrawn="1"/>
            </p:nvGrpSpPr>
            <p:grpSpPr>
              <a:xfrm>
                <a:off x="8120" y="970541"/>
                <a:ext cx="9120381" cy="18000"/>
                <a:chOff x="8120" y="970541"/>
                <a:chExt cx="9120381" cy="18000"/>
              </a:xfrm>
              <a:grpFill/>
            </p:grpSpPr>
            <p:sp>
              <p:nvSpPr>
                <p:cNvPr id="1477" name="Oval 1476"/>
                <p:cNvSpPr/>
                <p:nvPr/>
              </p:nvSpPr>
              <p:spPr>
                <a:xfrm>
                  <a:off x="8120" y="970541"/>
                  <a:ext cx="16364" cy="18000"/>
                </a:xfrm>
                <a:prstGeom prst="ellipse">
                  <a:avLst/>
                </a:prstGeom>
                <a:grpFill/>
              </p:spPr>
              <p:txBody>
                <a:bodyPr wrap="none" lIns="0" tIns="0" rIns="0" bIns="0" rtlCol="0" anchor="ctr">
                  <a:noAutofit/>
                </a:bodyPr>
                <a:lstStyle/>
                <a:p>
                  <a:pPr algn="ctr"/>
                  <a:endParaRPr lang="en-GB" sz="2160"/>
                </a:p>
              </p:txBody>
            </p:sp>
            <p:sp>
              <p:nvSpPr>
                <p:cNvPr id="1478" name="Oval 1477"/>
                <p:cNvSpPr/>
                <p:nvPr/>
              </p:nvSpPr>
              <p:spPr>
                <a:xfrm>
                  <a:off x="441507" y="970541"/>
                  <a:ext cx="16364" cy="18000"/>
                </a:xfrm>
                <a:prstGeom prst="ellipse">
                  <a:avLst/>
                </a:prstGeom>
                <a:grpFill/>
              </p:spPr>
              <p:txBody>
                <a:bodyPr wrap="none" lIns="0" tIns="0" rIns="0" bIns="0" rtlCol="0" anchor="ctr">
                  <a:noAutofit/>
                </a:bodyPr>
                <a:lstStyle/>
                <a:p>
                  <a:pPr algn="ctr"/>
                  <a:endParaRPr lang="en-GB" sz="2160"/>
                </a:p>
              </p:txBody>
            </p:sp>
            <p:sp>
              <p:nvSpPr>
                <p:cNvPr id="1479" name="Oval 1478"/>
                <p:cNvSpPr/>
                <p:nvPr/>
              </p:nvSpPr>
              <p:spPr>
                <a:xfrm>
                  <a:off x="877276" y="970541"/>
                  <a:ext cx="16364" cy="18000"/>
                </a:xfrm>
                <a:prstGeom prst="ellipse">
                  <a:avLst/>
                </a:prstGeom>
                <a:grpFill/>
              </p:spPr>
              <p:txBody>
                <a:bodyPr wrap="none" lIns="0" tIns="0" rIns="0" bIns="0" rtlCol="0" anchor="ctr">
                  <a:noAutofit/>
                </a:bodyPr>
                <a:lstStyle/>
                <a:p>
                  <a:pPr algn="ctr"/>
                  <a:endParaRPr lang="en-GB" sz="2160"/>
                </a:p>
              </p:txBody>
            </p:sp>
            <p:sp>
              <p:nvSpPr>
                <p:cNvPr id="1480" name="Oval 1479"/>
                <p:cNvSpPr/>
                <p:nvPr/>
              </p:nvSpPr>
              <p:spPr>
                <a:xfrm>
                  <a:off x="1305901" y="970541"/>
                  <a:ext cx="16364" cy="18000"/>
                </a:xfrm>
                <a:prstGeom prst="ellipse">
                  <a:avLst/>
                </a:prstGeom>
                <a:grpFill/>
              </p:spPr>
              <p:txBody>
                <a:bodyPr wrap="none" lIns="0" tIns="0" rIns="0" bIns="0" rtlCol="0" anchor="ctr">
                  <a:noAutofit/>
                </a:bodyPr>
                <a:lstStyle/>
                <a:p>
                  <a:pPr algn="ctr"/>
                  <a:endParaRPr lang="en-GB" sz="2160"/>
                </a:p>
              </p:txBody>
            </p:sp>
            <p:sp>
              <p:nvSpPr>
                <p:cNvPr id="1481" name="Oval 1480"/>
                <p:cNvSpPr/>
                <p:nvPr/>
              </p:nvSpPr>
              <p:spPr>
                <a:xfrm>
                  <a:off x="1741670" y="970541"/>
                  <a:ext cx="16364" cy="18000"/>
                </a:xfrm>
                <a:prstGeom prst="ellipse">
                  <a:avLst/>
                </a:prstGeom>
                <a:grpFill/>
              </p:spPr>
              <p:txBody>
                <a:bodyPr wrap="none" lIns="0" tIns="0" rIns="0" bIns="0" rtlCol="0" anchor="ctr">
                  <a:noAutofit/>
                </a:bodyPr>
                <a:lstStyle/>
                <a:p>
                  <a:pPr algn="ctr"/>
                  <a:endParaRPr lang="en-GB" sz="2160"/>
                </a:p>
              </p:txBody>
            </p:sp>
            <p:sp>
              <p:nvSpPr>
                <p:cNvPr id="1482" name="Oval 1481"/>
                <p:cNvSpPr/>
                <p:nvPr/>
              </p:nvSpPr>
              <p:spPr>
                <a:xfrm>
                  <a:off x="2175057" y="970541"/>
                  <a:ext cx="16364" cy="18000"/>
                </a:xfrm>
                <a:prstGeom prst="ellipse">
                  <a:avLst/>
                </a:prstGeom>
                <a:grpFill/>
              </p:spPr>
              <p:txBody>
                <a:bodyPr wrap="none" lIns="0" tIns="0" rIns="0" bIns="0" rtlCol="0" anchor="ctr">
                  <a:noAutofit/>
                </a:bodyPr>
                <a:lstStyle/>
                <a:p>
                  <a:pPr algn="ctr"/>
                  <a:endParaRPr lang="en-GB" sz="2160"/>
                </a:p>
              </p:txBody>
            </p:sp>
            <p:sp>
              <p:nvSpPr>
                <p:cNvPr id="1483" name="Oval 1482"/>
                <p:cNvSpPr/>
                <p:nvPr/>
              </p:nvSpPr>
              <p:spPr>
                <a:xfrm>
                  <a:off x="2610826" y="970541"/>
                  <a:ext cx="16364" cy="18000"/>
                </a:xfrm>
                <a:prstGeom prst="ellipse">
                  <a:avLst/>
                </a:prstGeom>
                <a:grpFill/>
              </p:spPr>
              <p:txBody>
                <a:bodyPr wrap="none" lIns="0" tIns="0" rIns="0" bIns="0" rtlCol="0" anchor="ctr">
                  <a:noAutofit/>
                </a:bodyPr>
                <a:lstStyle/>
                <a:p>
                  <a:pPr algn="ctr"/>
                  <a:endParaRPr lang="en-GB" sz="2160"/>
                </a:p>
              </p:txBody>
            </p:sp>
            <p:sp>
              <p:nvSpPr>
                <p:cNvPr id="1484" name="Oval 1483"/>
                <p:cNvSpPr/>
                <p:nvPr/>
              </p:nvSpPr>
              <p:spPr>
                <a:xfrm>
                  <a:off x="3044213" y="970541"/>
                  <a:ext cx="16364" cy="18000"/>
                </a:xfrm>
                <a:prstGeom prst="ellipse">
                  <a:avLst/>
                </a:prstGeom>
                <a:grpFill/>
              </p:spPr>
              <p:txBody>
                <a:bodyPr wrap="none" lIns="0" tIns="0" rIns="0" bIns="0" rtlCol="0" anchor="ctr">
                  <a:noAutofit/>
                </a:bodyPr>
                <a:lstStyle/>
                <a:p>
                  <a:pPr algn="ctr"/>
                  <a:endParaRPr lang="en-GB" sz="2160"/>
                </a:p>
              </p:txBody>
            </p:sp>
            <p:sp>
              <p:nvSpPr>
                <p:cNvPr id="1485" name="Oval 1484"/>
                <p:cNvSpPr/>
                <p:nvPr/>
              </p:nvSpPr>
              <p:spPr>
                <a:xfrm>
                  <a:off x="3476806" y="970541"/>
                  <a:ext cx="16364" cy="18000"/>
                </a:xfrm>
                <a:prstGeom prst="ellipse">
                  <a:avLst/>
                </a:prstGeom>
                <a:grpFill/>
              </p:spPr>
              <p:txBody>
                <a:bodyPr wrap="none" lIns="0" tIns="0" rIns="0" bIns="0" rtlCol="0" anchor="ctr">
                  <a:noAutofit/>
                </a:bodyPr>
                <a:lstStyle/>
                <a:p>
                  <a:pPr algn="ctr"/>
                  <a:endParaRPr lang="en-GB" sz="2160"/>
                </a:p>
              </p:txBody>
            </p:sp>
            <p:sp>
              <p:nvSpPr>
                <p:cNvPr id="1486" name="Oval 1485"/>
                <p:cNvSpPr/>
                <p:nvPr/>
              </p:nvSpPr>
              <p:spPr>
                <a:xfrm>
                  <a:off x="3905431" y="970541"/>
                  <a:ext cx="16364" cy="18000"/>
                </a:xfrm>
                <a:prstGeom prst="ellipse">
                  <a:avLst/>
                </a:prstGeom>
                <a:grpFill/>
              </p:spPr>
              <p:txBody>
                <a:bodyPr wrap="none" lIns="0" tIns="0" rIns="0" bIns="0" rtlCol="0" anchor="ctr">
                  <a:noAutofit/>
                </a:bodyPr>
                <a:lstStyle/>
                <a:p>
                  <a:pPr algn="ctr"/>
                  <a:endParaRPr lang="en-GB" sz="2160"/>
                </a:p>
              </p:txBody>
            </p:sp>
            <p:sp>
              <p:nvSpPr>
                <p:cNvPr id="1487" name="Oval 1486"/>
                <p:cNvSpPr/>
                <p:nvPr/>
              </p:nvSpPr>
              <p:spPr>
                <a:xfrm>
                  <a:off x="4341200" y="970541"/>
                  <a:ext cx="16364" cy="18000"/>
                </a:xfrm>
                <a:prstGeom prst="ellipse">
                  <a:avLst/>
                </a:prstGeom>
                <a:grpFill/>
              </p:spPr>
              <p:txBody>
                <a:bodyPr wrap="none" lIns="0" tIns="0" rIns="0" bIns="0" rtlCol="0" anchor="ctr">
                  <a:noAutofit/>
                </a:bodyPr>
                <a:lstStyle/>
                <a:p>
                  <a:pPr algn="ctr"/>
                  <a:endParaRPr lang="en-GB" sz="2160"/>
                </a:p>
              </p:txBody>
            </p:sp>
            <p:sp>
              <p:nvSpPr>
                <p:cNvPr id="1488" name="Oval 1487"/>
                <p:cNvSpPr/>
                <p:nvPr/>
              </p:nvSpPr>
              <p:spPr>
                <a:xfrm>
                  <a:off x="4769825" y="970541"/>
                  <a:ext cx="16364" cy="18000"/>
                </a:xfrm>
                <a:prstGeom prst="ellipse">
                  <a:avLst/>
                </a:prstGeom>
                <a:grpFill/>
              </p:spPr>
              <p:txBody>
                <a:bodyPr wrap="none" lIns="0" tIns="0" rIns="0" bIns="0" rtlCol="0" anchor="ctr">
                  <a:noAutofit/>
                </a:bodyPr>
                <a:lstStyle/>
                <a:p>
                  <a:pPr algn="ctr"/>
                  <a:endParaRPr lang="en-GB" sz="2160"/>
                </a:p>
              </p:txBody>
            </p:sp>
            <p:sp>
              <p:nvSpPr>
                <p:cNvPr id="1489" name="Oval 1488"/>
                <p:cNvSpPr/>
                <p:nvPr/>
              </p:nvSpPr>
              <p:spPr>
                <a:xfrm>
                  <a:off x="5205594" y="970541"/>
                  <a:ext cx="16364" cy="18000"/>
                </a:xfrm>
                <a:prstGeom prst="ellipse">
                  <a:avLst/>
                </a:prstGeom>
                <a:grpFill/>
              </p:spPr>
              <p:txBody>
                <a:bodyPr wrap="none" lIns="0" tIns="0" rIns="0" bIns="0" rtlCol="0" anchor="ctr">
                  <a:noAutofit/>
                </a:bodyPr>
                <a:lstStyle/>
                <a:p>
                  <a:pPr algn="ctr"/>
                  <a:endParaRPr lang="en-GB" sz="2160"/>
                </a:p>
              </p:txBody>
            </p:sp>
            <p:sp>
              <p:nvSpPr>
                <p:cNvPr id="1490" name="Oval 1489"/>
                <p:cNvSpPr/>
                <p:nvPr/>
              </p:nvSpPr>
              <p:spPr>
                <a:xfrm>
                  <a:off x="5634219" y="970541"/>
                  <a:ext cx="16364" cy="18000"/>
                </a:xfrm>
                <a:prstGeom prst="ellipse">
                  <a:avLst/>
                </a:prstGeom>
                <a:grpFill/>
              </p:spPr>
              <p:txBody>
                <a:bodyPr wrap="none" lIns="0" tIns="0" rIns="0" bIns="0" rtlCol="0" anchor="ctr">
                  <a:noAutofit/>
                </a:bodyPr>
                <a:lstStyle/>
                <a:p>
                  <a:pPr algn="ctr"/>
                  <a:endParaRPr lang="en-GB" sz="2160"/>
                </a:p>
              </p:txBody>
            </p:sp>
            <p:sp>
              <p:nvSpPr>
                <p:cNvPr id="1491" name="Oval 1490"/>
                <p:cNvSpPr/>
                <p:nvPr/>
              </p:nvSpPr>
              <p:spPr>
                <a:xfrm>
                  <a:off x="6069988" y="970541"/>
                  <a:ext cx="16364" cy="18000"/>
                </a:xfrm>
                <a:prstGeom prst="ellipse">
                  <a:avLst/>
                </a:prstGeom>
                <a:grpFill/>
              </p:spPr>
              <p:txBody>
                <a:bodyPr wrap="none" lIns="0" tIns="0" rIns="0" bIns="0" rtlCol="0" anchor="ctr">
                  <a:noAutofit/>
                </a:bodyPr>
                <a:lstStyle/>
                <a:p>
                  <a:pPr algn="ctr"/>
                  <a:endParaRPr lang="en-GB" sz="2160"/>
                </a:p>
              </p:txBody>
            </p:sp>
            <p:sp>
              <p:nvSpPr>
                <p:cNvPr id="1492" name="Oval 1491"/>
                <p:cNvSpPr/>
                <p:nvPr/>
              </p:nvSpPr>
              <p:spPr>
                <a:xfrm>
                  <a:off x="6515032" y="970541"/>
                  <a:ext cx="16364" cy="18000"/>
                </a:xfrm>
                <a:prstGeom prst="ellipse">
                  <a:avLst/>
                </a:prstGeom>
                <a:grpFill/>
              </p:spPr>
              <p:txBody>
                <a:bodyPr wrap="none" lIns="0" tIns="0" rIns="0" bIns="0" rtlCol="0" anchor="ctr">
                  <a:noAutofit/>
                </a:bodyPr>
                <a:lstStyle/>
                <a:p>
                  <a:pPr algn="ctr"/>
                  <a:endParaRPr lang="en-GB" sz="2160"/>
                </a:p>
              </p:txBody>
            </p:sp>
            <p:sp>
              <p:nvSpPr>
                <p:cNvPr id="1493" name="Oval 1492"/>
                <p:cNvSpPr/>
                <p:nvPr/>
              </p:nvSpPr>
              <p:spPr>
                <a:xfrm>
                  <a:off x="6945085" y="970541"/>
                  <a:ext cx="16364" cy="18000"/>
                </a:xfrm>
                <a:prstGeom prst="ellipse">
                  <a:avLst/>
                </a:prstGeom>
                <a:grpFill/>
              </p:spPr>
              <p:txBody>
                <a:bodyPr wrap="none" lIns="0" tIns="0" rIns="0" bIns="0" rtlCol="0" anchor="ctr">
                  <a:noAutofit/>
                </a:bodyPr>
                <a:lstStyle/>
                <a:p>
                  <a:pPr algn="ctr"/>
                  <a:endParaRPr lang="en-GB" sz="2160"/>
                </a:p>
              </p:txBody>
            </p:sp>
            <p:sp>
              <p:nvSpPr>
                <p:cNvPr id="1494" name="Oval 1493"/>
                <p:cNvSpPr/>
                <p:nvPr/>
              </p:nvSpPr>
              <p:spPr>
                <a:xfrm>
                  <a:off x="7383234" y="970541"/>
                  <a:ext cx="16364" cy="18000"/>
                </a:xfrm>
                <a:prstGeom prst="ellipse">
                  <a:avLst/>
                </a:prstGeom>
                <a:grpFill/>
              </p:spPr>
              <p:txBody>
                <a:bodyPr wrap="none" lIns="0" tIns="0" rIns="0" bIns="0" rtlCol="0" anchor="ctr">
                  <a:noAutofit/>
                </a:bodyPr>
                <a:lstStyle/>
                <a:p>
                  <a:pPr algn="ctr"/>
                  <a:endParaRPr lang="en-GB" sz="2160"/>
                </a:p>
              </p:txBody>
            </p:sp>
            <p:sp>
              <p:nvSpPr>
                <p:cNvPr id="1495" name="Oval 1494"/>
                <p:cNvSpPr/>
                <p:nvPr/>
              </p:nvSpPr>
              <p:spPr>
                <a:xfrm>
                  <a:off x="7814241" y="970541"/>
                  <a:ext cx="16364" cy="18000"/>
                </a:xfrm>
                <a:prstGeom prst="ellipse">
                  <a:avLst/>
                </a:prstGeom>
                <a:grpFill/>
              </p:spPr>
              <p:txBody>
                <a:bodyPr wrap="none" lIns="0" tIns="0" rIns="0" bIns="0" rtlCol="0" anchor="ctr">
                  <a:noAutofit/>
                </a:bodyPr>
                <a:lstStyle/>
                <a:p>
                  <a:pPr algn="ctr"/>
                  <a:endParaRPr lang="en-GB" sz="2160"/>
                </a:p>
              </p:txBody>
            </p:sp>
            <p:sp>
              <p:nvSpPr>
                <p:cNvPr id="1496" name="Oval 1495"/>
                <p:cNvSpPr/>
                <p:nvPr/>
              </p:nvSpPr>
              <p:spPr>
                <a:xfrm>
                  <a:off x="8247628" y="970541"/>
                  <a:ext cx="16364" cy="18000"/>
                </a:xfrm>
                <a:prstGeom prst="ellipse">
                  <a:avLst/>
                </a:prstGeom>
                <a:grpFill/>
              </p:spPr>
              <p:txBody>
                <a:bodyPr wrap="none" lIns="0" tIns="0" rIns="0" bIns="0" rtlCol="0" anchor="ctr">
                  <a:noAutofit/>
                </a:bodyPr>
                <a:lstStyle/>
                <a:p>
                  <a:pPr algn="ctr"/>
                  <a:endParaRPr lang="en-GB" sz="2160"/>
                </a:p>
              </p:txBody>
            </p:sp>
            <p:sp>
              <p:nvSpPr>
                <p:cNvPr id="1498" name="Oval 1497"/>
                <p:cNvSpPr/>
                <p:nvPr/>
              </p:nvSpPr>
              <p:spPr>
                <a:xfrm>
                  <a:off x="9112137" y="970541"/>
                  <a:ext cx="16364" cy="18000"/>
                </a:xfrm>
                <a:prstGeom prst="ellipse">
                  <a:avLst/>
                </a:prstGeom>
                <a:grpFill/>
              </p:spPr>
              <p:txBody>
                <a:bodyPr wrap="none" lIns="0" tIns="0" rIns="0" bIns="0" rtlCol="0" anchor="ctr">
                  <a:noAutofit/>
                </a:bodyPr>
                <a:lstStyle/>
                <a:p>
                  <a:pPr algn="ctr"/>
                  <a:endParaRPr lang="en-GB" sz="2160"/>
                </a:p>
              </p:txBody>
            </p:sp>
          </p:grpSp>
          <p:grpSp>
            <p:nvGrpSpPr>
              <p:cNvPr id="1248" name="Group 1247"/>
              <p:cNvGrpSpPr/>
              <p:nvPr userDrawn="1"/>
            </p:nvGrpSpPr>
            <p:grpSpPr>
              <a:xfrm>
                <a:off x="3358" y="1375353"/>
                <a:ext cx="9135493" cy="27525"/>
                <a:chOff x="3358" y="1375353"/>
                <a:chExt cx="9135493" cy="27525"/>
              </a:xfrm>
              <a:grpFill/>
            </p:grpSpPr>
            <p:sp>
              <p:nvSpPr>
                <p:cNvPr id="1455" name="Oval 1454"/>
                <p:cNvSpPr/>
                <p:nvPr/>
              </p:nvSpPr>
              <p:spPr>
                <a:xfrm>
                  <a:off x="3358" y="1384878"/>
                  <a:ext cx="16364" cy="18000"/>
                </a:xfrm>
                <a:prstGeom prst="ellipse">
                  <a:avLst/>
                </a:prstGeom>
                <a:grpFill/>
              </p:spPr>
              <p:txBody>
                <a:bodyPr wrap="none" lIns="0" tIns="0" rIns="0" bIns="0" rtlCol="0" anchor="ctr">
                  <a:noAutofit/>
                </a:bodyPr>
                <a:lstStyle/>
                <a:p>
                  <a:pPr algn="ctr"/>
                  <a:endParaRPr lang="en-GB" sz="2160"/>
                </a:p>
              </p:txBody>
            </p:sp>
            <p:sp>
              <p:nvSpPr>
                <p:cNvPr id="1456" name="Oval 1455"/>
                <p:cNvSpPr/>
                <p:nvPr/>
              </p:nvSpPr>
              <p:spPr>
                <a:xfrm>
                  <a:off x="431983" y="1384878"/>
                  <a:ext cx="16364" cy="18000"/>
                </a:xfrm>
                <a:prstGeom prst="ellipse">
                  <a:avLst/>
                </a:prstGeom>
                <a:grpFill/>
              </p:spPr>
              <p:txBody>
                <a:bodyPr wrap="none" lIns="0" tIns="0" rIns="0" bIns="0" rtlCol="0" anchor="ctr">
                  <a:noAutofit/>
                </a:bodyPr>
                <a:lstStyle/>
                <a:p>
                  <a:pPr algn="ctr"/>
                  <a:endParaRPr lang="en-GB" sz="2160"/>
                </a:p>
              </p:txBody>
            </p:sp>
            <p:sp>
              <p:nvSpPr>
                <p:cNvPr id="1457" name="Oval 1456"/>
                <p:cNvSpPr/>
                <p:nvPr/>
              </p:nvSpPr>
              <p:spPr>
                <a:xfrm>
                  <a:off x="867752" y="1384878"/>
                  <a:ext cx="16364" cy="18000"/>
                </a:xfrm>
                <a:prstGeom prst="ellipse">
                  <a:avLst/>
                </a:prstGeom>
                <a:grpFill/>
              </p:spPr>
              <p:txBody>
                <a:bodyPr wrap="none" lIns="0" tIns="0" rIns="0" bIns="0" rtlCol="0" anchor="ctr">
                  <a:noAutofit/>
                </a:bodyPr>
                <a:lstStyle/>
                <a:p>
                  <a:pPr algn="ctr"/>
                  <a:endParaRPr lang="en-GB" sz="2160"/>
                </a:p>
              </p:txBody>
            </p:sp>
            <p:sp>
              <p:nvSpPr>
                <p:cNvPr id="1458" name="Oval 1457"/>
                <p:cNvSpPr/>
                <p:nvPr/>
              </p:nvSpPr>
              <p:spPr>
                <a:xfrm>
                  <a:off x="1303520" y="1384878"/>
                  <a:ext cx="16364" cy="18000"/>
                </a:xfrm>
                <a:prstGeom prst="ellipse">
                  <a:avLst/>
                </a:prstGeom>
                <a:grpFill/>
              </p:spPr>
              <p:txBody>
                <a:bodyPr wrap="none" lIns="0" tIns="0" rIns="0" bIns="0" rtlCol="0" anchor="ctr">
                  <a:noAutofit/>
                </a:bodyPr>
                <a:lstStyle/>
                <a:p>
                  <a:pPr algn="ctr"/>
                  <a:endParaRPr lang="en-GB" sz="2160"/>
                </a:p>
              </p:txBody>
            </p:sp>
            <p:sp>
              <p:nvSpPr>
                <p:cNvPr id="1459" name="Oval 1458"/>
                <p:cNvSpPr/>
                <p:nvPr/>
              </p:nvSpPr>
              <p:spPr>
                <a:xfrm>
                  <a:off x="1741670" y="1384878"/>
                  <a:ext cx="16364" cy="18000"/>
                </a:xfrm>
                <a:prstGeom prst="ellipse">
                  <a:avLst/>
                </a:prstGeom>
                <a:grpFill/>
              </p:spPr>
              <p:txBody>
                <a:bodyPr wrap="none" lIns="0" tIns="0" rIns="0" bIns="0" rtlCol="0" anchor="ctr">
                  <a:noAutofit/>
                </a:bodyPr>
                <a:lstStyle/>
                <a:p>
                  <a:pPr algn="ctr"/>
                  <a:endParaRPr lang="en-GB" sz="2160"/>
                </a:p>
              </p:txBody>
            </p:sp>
            <p:sp>
              <p:nvSpPr>
                <p:cNvPr id="1460" name="Oval 1459"/>
                <p:cNvSpPr/>
                <p:nvPr/>
              </p:nvSpPr>
              <p:spPr>
                <a:xfrm>
                  <a:off x="2170295" y="1384878"/>
                  <a:ext cx="16364" cy="18000"/>
                </a:xfrm>
                <a:prstGeom prst="ellipse">
                  <a:avLst/>
                </a:prstGeom>
                <a:grpFill/>
              </p:spPr>
              <p:txBody>
                <a:bodyPr wrap="none" lIns="0" tIns="0" rIns="0" bIns="0" rtlCol="0" anchor="ctr">
                  <a:noAutofit/>
                </a:bodyPr>
                <a:lstStyle/>
                <a:p>
                  <a:pPr algn="ctr"/>
                  <a:endParaRPr lang="en-GB" sz="2160"/>
                </a:p>
              </p:txBody>
            </p:sp>
            <p:sp>
              <p:nvSpPr>
                <p:cNvPr id="1461" name="Oval 1460"/>
                <p:cNvSpPr/>
                <p:nvPr/>
              </p:nvSpPr>
              <p:spPr>
                <a:xfrm>
                  <a:off x="2606064" y="1384878"/>
                  <a:ext cx="16364" cy="18000"/>
                </a:xfrm>
                <a:prstGeom prst="ellipse">
                  <a:avLst/>
                </a:prstGeom>
                <a:grpFill/>
              </p:spPr>
              <p:txBody>
                <a:bodyPr wrap="none" lIns="0" tIns="0" rIns="0" bIns="0" rtlCol="0" anchor="ctr">
                  <a:noAutofit/>
                </a:bodyPr>
                <a:lstStyle/>
                <a:p>
                  <a:pPr algn="ctr"/>
                  <a:endParaRPr lang="en-GB" sz="2160"/>
                </a:p>
              </p:txBody>
            </p:sp>
            <p:sp>
              <p:nvSpPr>
                <p:cNvPr id="1462" name="Oval 1461"/>
                <p:cNvSpPr/>
                <p:nvPr/>
              </p:nvSpPr>
              <p:spPr>
                <a:xfrm>
                  <a:off x="3044213" y="1384878"/>
                  <a:ext cx="16364" cy="18000"/>
                </a:xfrm>
                <a:prstGeom prst="ellipse">
                  <a:avLst/>
                </a:prstGeom>
                <a:grpFill/>
              </p:spPr>
              <p:txBody>
                <a:bodyPr wrap="none" lIns="0" tIns="0" rIns="0" bIns="0" rtlCol="0" anchor="ctr">
                  <a:noAutofit/>
                </a:bodyPr>
                <a:lstStyle/>
                <a:p>
                  <a:pPr algn="ctr"/>
                  <a:endParaRPr lang="en-GB" sz="2160"/>
                </a:p>
              </p:txBody>
            </p:sp>
            <p:sp>
              <p:nvSpPr>
                <p:cNvPr id="1463" name="Oval 1462"/>
                <p:cNvSpPr/>
                <p:nvPr/>
              </p:nvSpPr>
              <p:spPr>
                <a:xfrm>
                  <a:off x="3476806" y="1384878"/>
                  <a:ext cx="16364" cy="18000"/>
                </a:xfrm>
                <a:prstGeom prst="ellipse">
                  <a:avLst/>
                </a:prstGeom>
                <a:grpFill/>
              </p:spPr>
              <p:txBody>
                <a:bodyPr wrap="none" lIns="0" tIns="0" rIns="0" bIns="0" rtlCol="0" anchor="ctr">
                  <a:noAutofit/>
                </a:bodyPr>
                <a:lstStyle/>
                <a:p>
                  <a:pPr algn="ctr"/>
                  <a:endParaRPr lang="en-GB" sz="2160"/>
                </a:p>
              </p:txBody>
            </p:sp>
            <p:sp>
              <p:nvSpPr>
                <p:cNvPr id="1464" name="Oval 1463"/>
                <p:cNvSpPr/>
                <p:nvPr/>
              </p:nvSpPr>
              <p:spPr>
                <a:xfrm>
                  <a:off x="3905431" y="1384878"/>
                  <a:ext cx="16364" cy="18000"/>
                </a:xfrm>
                <a:prstGeom prst="ellipse">
                  <a:avLst/>
                </a:prstGeom>
                <a:grpFill/>
              </p:spPr>
              <p:txBody>
                <a:bodyPr wrap="none" lIns="0" tIns="0" rIns="0" bIns="0" rtlCol="0" anchor="ctr">
                  <a:noAutofit/>
                </a:bodyPr>
                <a:lstStyle/>
                <a:p>
                  <a:pPr algn="ctr"/>
                  <a:endParaRPr lang="en-GB" sz="2160"/>
                </a:p>
              </p:txBody>
            </p:sp>
            <p:sp>
              <p:nvSpPr>
                <p:cNvPr id="1465" name="Oval 1464"/>
                <p:cNvSpPr/>
                <p:nvPr/>
              </p:nvSpPr>
              <p:spPr>
                <a:xfrm>
                  <a:off x="4341200" y="1384878"/>
                  <a:ext cx="16364" cy="18000"/>
                </a:xfrm>
                <a:prstGeom prst="ellipse">
                  <a:avLst/>
                </a:prstGeom>
                <a:grpFill/>
              </p:spPr>
              <p:txBody>
                <a:bodyPr wrap="none" lIns="0" tIns="0" rIns="0" bIns="0" rtlCol="0" anchor="ctr">
                  <a:noAutofit/>
                </a:bodyPr>
                <a:lstStyle/>
                <a:p>
                  <a:pPr algn="ctr"/>
                  <a:endParaRPr lang="en-GB" sz="2160"/>
                </a:p>
              </p:txBody>
            </p:sp>
            <p:sp>
              <p:nvSpPr>
                <p:cNvPr id="1466" name="Oval 1465"/>
                <p:cNvSpPr/>
                <p:nvPr/>
              </p:nvSpPr>
              <p:spPr>
                <a:xfrm>
                  <a:off x="4769825" y="1384878"/>
                  <a:ext cx="16364" cy="18000"/>
                </a:xfrm>
                <a:prstGeom prst="ellipse">
                  <a:avLst/>
                </a:prstGeom>
                <a:grpFill/>
              </p:spPr>
              <p:txBody>
                <a:bodyPr wrap="none" lIns="0" tIns="0" rIns="0" bIns="0" rtlCol="0" anchor="ctr">
                  <a:noAutofit/>
                </a:bodyPr>
                <a:lstStyle/>
                <a:p>
                  <a:pPr algn="ctr"/>
                  <a:endParaRPr lang="en-GB" sz="2160"/>
                </a:p>
              </p:txBody>
            </p:sp>
            <p:sp>
              <p:nvSpPr>
                <p:cNvPr id="1467" name="Oval 1466"/>
                <p:cNvSpPr/>
                <p:nvPr/>
              </p:nvSpPr>
              <p:spPr>
                <a:xfrm>
                  <a:off x="5205594" y="1384878"/>
                  <a:ext cx="16364" cy="18000"/>
                </a:xfrm>
                <a:prstGeom prst="ellipse">
                  <a:avLst/>
                </a:prstGeom>
                <a:grpFill/>
              </p:spPr>
              <p:txBody>
                <a:bodyPr wrap="none" lIns="0" tIns="0" rIns="0" bIns="0" rtlCol="0" anchor="ctr">
                  <a:noAutofit/>
                </a:bodyPr>
                <a:lstStyle/>
                <a:p>
                  <a:pPr algn="ctr"/>
                  <a:endParaRPr lang="en-GB" sz="2160"/>
                </a:p>
              </p:txBody>
            </p:sp>
            <p:sp>
              <p:nvSpPr>
                <p:cNvPr id="1468" name="Oval 1467"/>
                <p:cNvSpPr/>
                <p:nvPr/>
              </p:nvSpPr>
              <p:spPr>
                <a:xfrm>
                  <a:off x="5646744" y="1375353"/>
                  <a:ext cx="16364" cy="18000"/>
                </a:xfrm>
                <a:prstGeom prst="ellipse">
                  <a:avLst/>
                </a:prstGeom>
                <a:grpFill/>
              </p:spPr>
              <p:txBody>
                <a:bodyPr wrap="none" lIns="0" tIns="0" rIns="0" bIns="0" rtlCol="0" anchor="ctr">
                  <a:noAutofit/>
                </a:bodyPr>
                <a:lstStyle/>
                <a:p>
                  <a:pPr algn="ctr"/>
                  <a:endParaRPr lang="en-GB" sz="2160"/>
                </a:p>
              </p:txBody>
            </p:sp>
            <p:sp>
              <p:nvSpPr>
                <p:cNvPr id="1469" name="Oval 1468"/>
                <p:cNvSpPr/>
                <p:nvPr/>
              </p:nvSpPr>
              <p:spPr>
                <a:xfrm>
                  <a:off x="6077131" y="1384878"/>
                  <a:ext cx="16364" cy="18000"/>
                </a:xfrm>
                <a:prstGeom prst="ellipse">
                  <a:avLst/>
                </a:prstGeom>
                <a:grpFill/>
              </p:spPr>
              <p:txBody>
                <a:bodyPr wrap="none" lIns="0" tIns="0" rIns="0" bIns="0" rtlCol="0" anchor="ctr">
                  <a:noAutofit/>
                </a:bodyPr>
                <a:lstStyle/>
                <a:p>
                  <a:pPr algn="ctr"/>
                  <a:endParaRPr lang="en-GB" sz="2160"/>
                </a:p>
              </p:txBody>
            </p:sp>
            <p:sp>
              <p:nvSpPr>
                <p:cNvPr id="1470" name="Oval 1469"/>
                <p:cNvSpPr/>
                <p:nvPr/>
              </p:nvSpPr>
              <p:spPr>
                <a:xfrm>
                  <a:off x="6511096" y="1384878"/>
                  <a:ext cx="16364" cy="18000"/>
                </a:xfrm>
                <a:prstGeom prst="ellipse">
                  <a:avLst/>
                </a:prstGeom>
                <a:grpFill/>
              </p:spPr>
              <p:txBody>
                <a:bodyPr wrap="none" lIns="0" tIns="0" rIns="0" bIns="0" rtlCol="0" anchor="ctr">
                  <a:noAutofit/>
                </a:bodyPr>
                <a:lstStyle/>
                <a:p>
                  <a:pPr algn="ctr"/>
                  <a:endParaRPr lang="en-GB" sz="2160"/>
                </a:p>
              </p:txBody>
            </p:sp>
            <p:sp>
              <p:nvSpPr>
                <p:cNvPr id="1471" name="Oval 1470"/>
                <p:cNvSpPr/>
                <p:nvPr/>
              </p:nvSpPr>
              <p:spPr>
                <a:xfrm>
                  <a:off x="6950673" y="1384878"/>
                  <a:ext cx="16364" cy="18000"/>
                </a:xfrm>
                <a:prstGeom prst="ellipse">
                  <a:avLst/>
                </a:prstGeom>
                <a:grpFill/>
              </p:spPr>
              <p:txBody>
                <a:bodyPr wrap="none" lIns="0" tIns="0" rIns="0" bIns="0" rtlCol="0" anchor="ctr">
                  <a:noAutofit/>
                </a:bodyPr>
                <a:lstStyle/>
                <a:p>
                  <a:pPr algn="ctr"/>
                  <a:endParaRPr lang="en-GB" sz="2160"/>
                </a:p>
              </p:txBody>
            </p:sp>
            <p:sp>
              <p:nvSpPr>
                <p:cNvPr id="1472" name="Oval 1471"/>
                <p:cNvSpPr/>
                <p:nvPr/>
              </p:nvSpPr>
              <p:spPr>
                <a:xfrm>
                  <a:off x="7388822" y="1384878"/>
                  <a:ext cx="16364" cy="18000"/>
                </a:xfrm>
                <a:prstGeom prst="ellipse">
                  <a:avLst/>
                </a:prstGeom>
                <a:grpFill/>
              </p:spPr>
              <p:txBody>
                <a:bodyPr wrap="none" lIns="0" tIns="0" rIns="0" bIns="0" rtlCol="0" anchor="ctr">
                  <a:noAutofit/>
                </a:bodyPr>
                <a:lstStyle/>
                <a:p>
                  <a:pPr algn="ctr"/>
                  <a:endParaRPr lang="en-GB" sz="2160"/>
                </a:p>
              </p:txBody>
            </p:sp>
            <p:sp>
              <p:nvSpPr>
                <p:cNvPr id="1473" name="Oval 1472"/>
                <p:cNvSpPr/>
                <p:nvPr/>
              </p:nvSpPr>
              <p:spPr>
                <a:xfrm>
                  <a:off x="7819829" y="1384878"/>
                  <a:ext cx="16364" cy="18000"/>
                </a:xfrm>
                <a:prstGeom prst="ellipse">
                  <a:avLst/>
                </a:prstGeom>
                <a:grpFill/>
              </p:spPr>
              <p:txBody>
                <a:bodyPr wrap="none" lIns="0" tIns="0" rIns="0" bIns="0" rtlCol="0" anchor="ctr">
                  <a:noAutofit/>
                </a:bodyPr>
                <a:lstStyle/>
                <a:p>
                  <a:pPr algn="ctr"/>
                  <a:endParaRPr lang="en-GB" sz="2160"/>
                </a:p>
              </p:txBody>
            </p:sp>
            <p:sp>
              <p:nvSpPr>
                <p:cNvPr id="1474" name="Oval 1473"/>
                <p:cNvSpPr/>
                <p:nvPr/>
              </p:nvSpPr>
              <p:spPr>
                <a:xfrm>
                  <a:off x="8253216" y="1384878"/>
                  <a:ext cx="16364" cy="18000"/>
                </a:xfrm>
                <a:prstGeom prst="ellipse">
                  <a:avLst/>
                </a:prstGeom>
                <a:grpFill/>
              </p:spPr>
              <p:txBody>
                <a:bodyPr wrap="none" lIns="0" tIns="0" rIns="0" bIns="0" rtlCol="0" anchor="ctr">
                  <a:noAutofit/>
                </a:bodyPr>
                <a:lstStyle/>
                <a:p>
                  <a:pPr algn="ctr"/>
                  <a:endParaRPr lang="en-GB" sz="2160"/>
                </a:p>
              </p:txBody>
            </p:sp>
            <p:sp>
              <p:nvSpPr>
                <p:cNvPr id="1476" name="Oval 1475"/>
                <p:cNvSpPr/>
                <p:nvPr/>
              </p:nvSpPr>
              <p:spPr>
                <a:xfrm>
                  <a:off x="9122487" y="1384878"/>
                  <a:ext cx="16364" cy="18000"/>
                </a:xfrm>
                <a:prstGeom prst="ellipse">
                  <a:avLst/>
                </a:prstGeom>
                <a:grpFill/>
              </p:spPr>
              <p:txBody>
                <a:bodyPr wrap="none" lIns="0" tIns="0" rIns="0" bIns="0" rtlCol="0" anchor="ctr">
                  <a:noAutofit/>
                </a:bodyPr>
                <a:lstStyle/>
                <a:p>
                  <a:pPr algn="ctr"/>
                  <a:endParaRPr lang="en-GB" sz="2160"/>
                </a:p>
              </p:txBody>
            </p:sp>
          </p:grpSp>
          <p:grpSp>
            <p:nvGrpSpPr>
              <p:cNvPr id="1249" name="Group 1248"/>
              <p:cNvGrpSpPr/>
              <p:nvPr userDrawn="1"/>
            </p:nvGrpSpPr>
            <p:grpSpPr>
              <a:xfrm>
                <a:off x="-6167" y="1803978"/>
                <a:ext cx="9155016" cy="21600"/>
                <a:chOff x="-6167" y="1803978"/>
                <a:chExt cx="9155016" cy="21600"/>
              </a:xfrm>
              <a:grpFill/>
            </p:grpSpPr>
            <p:sp>
              <p:nvSpPr>
                <p:cNvPr id="1433" name="Oval 1432"/>
                <p:cNvSpPr/>
                <p:nvPr/>
              </p:nvSpPr>
              <p:spPr>
                <a:xfrm>
                  <a:off x="-6167" y="1803978"/>
                  <a:ext cx="21600" cy="21600"/>
                </a:xfrm>
                <a:prstGeom prst="ellipse">
                  <a:avLst/>
                </a:prstGeom>
                <a:grpFill/>
              </p:spPr>
              <p:txBody>
                <a:bodyPr wrap="none" lIns="0" tIns="0" rIns="0" bIns="0" rtlCol="0" anchor="ctr">
                  <a:noAutofit/>
                </a:bodyPr>
                <a:lstStyle/>
                <a:p>
                  <a:pPr algn="ctr"/>
                  <a:endParaRPr lang="en-GB" sz="2160"/>
                </a:p>
              </p:txBody>
            </p:sp>
            <p:sp>
              <p:nvSpPr>
                <p:cNvPr id="1434" name="Oval 1433"/>
                <p:cNvSpPr/>
                <p:nvPr/>
              </p:nvSpPr>
              <p:spPr>
                <a:xfrm>
                  <a:off x="422459" y="1803978"/>
                  <a:ext cx="21600" cy="21600"/>
                </a:xfrm>
                <a:prstGeom prst="ellipse">
                  <a:avLst/>
                </a:prstGeom>
                <a:grpFill/>
              </p:spPr>
              <p:txBody>
                <a:bodyPr wrap="none" lIns="0" tIns="0" rIns="0" bIns="0" rtlCol="0" anchor="ctr">
                  <a:noAutofit/>
                </a:bodyPr>
                <a:lstStyle/>
                <a:p>
                  <a:pPr algn="ctr"/>
                  <a:endParaRPr lang="en-GB" sz="2160"/>
                </a:p>
              </p:txBody>
            </p:sp>
            <p:sp>
              <p:nvSpPr>
                <p:cNvPr id="1435" name="Oval 1434"/>
                <p:cNvSpPr/>
                <p:nvPr/>
              </p:nvSpPr>
              <p:spPr>
                <a:xfrm>
                  <a:off x="858227" y="1803978"/>
                  <a:ext cx="21600" cy="21600"/>
                </a:xfrm>
                <a:prstGeom prst="ellipse">
                  <a:avLst/>
                </a:prstGeom>
                <a:grpFill/>
              </p:spPr>
              <p:txBody>
                <a:bodyPr wrap="none" lIns="0" tIns="0" rIns="0" bIns="0" rtlCol="0" anchor="ctr">
                  <a:noAutofit/>
                </a:bodyPr>
                <a:lstStyle/>
                <a:p>
                  <a:pPr algn="ctr"/>
                  <a:endParaRPr lang="en-GB" sz="2160"/>
                </a:p>
              </p:txBody>
            </p:sp>
            <p:sp>
              <p:nvSpPr>
                <p:cNvPr id="1436" name="Oval 1435"/>
                <p:cNvSpPr/>
                <p:nvPr/>
              </p:nvSpPr>
              <p:spPr>
                <a:xfrm>
                  <a:off x="1293995" y="1803978"/>
                  <a:ext cx="21600" cy="21600"/>
                </a:xfrm>
                <a:prstGeom prst="ellipse">
                  <a:avLst/>
                </a:prstGeom>
                <a:grpFill/>
              </p:spPr>
              <p:txBody>
                <a:bodyPr wrap="none" lIns="0" tIns="0" rIns="0" bIns="0" rtlCol="0" anchor="ctr">
                  <a:noAutofit/>
                </a:bodyPr>
                <a:lstStyle/>
                <a:p>
                  <a:pPr algn="ctr"/>
                  <a:endParaRPr lang="en-GB" sz="2160"/>
                </a:p>
              </p:txBody>
            </p:sp>
            <p:sp>
              <p:nvSpPr>
                <p:cNvPr id="1437" name="Oval 1436"/>
                <p:cNvSpPr/>
                <p:nvPr/>
              </p:nvSpPr>
              <p:spPr>
                <a:xfrm>
                  <a:off x="1728970" y="1803978"/>
                  <a:ext cx="21600" cy="21600"/>
                </a:xfrm>
                <a:prstGeom prst="ellipse">
                  <a:avLst/>
                </a:prstGeom>
                <a:grpFill/>
              </p:spPr>
              <p:txBody>
                <a:bodyPr wrap="none" lIns="0" tIns="0" rIns="0" bIns="0" rtlCol="0" anchor="ctr">
                  <a:noAutofit/>
                </a:bodyPr>
                <a:lstStyle/>
                <a:p>
                  <a:pPr algn="ctr"/>
                  <a:endParaRPr lang="en-GB" sz="2160"/>
                </a:p>
              </p:txBody>
            </p:sp>
            <p:sp>
              <p:nvSpPr>
                <p:cNvPr id="1438" name="Oval 1437"/>
                <p:cNvSpPr/>
                <p:nvPr/>
              </p:nvSpPr>
              <p:spPr>
                <a:xfrm>
                  <a:off x="2163945" y="1803978"/>
                  <a:ext cx="21600" cy="21600"/>
                </a:xfrm>
                <a:prstGeom prst="ellipse">
                  <a:avLst/>
                </a:prstGeom>
                <a:grpFill/>
              </p:spPr>
              <p:txBody>
                <a:bodyPr wrap="none" lIns="0" tIns="0" rIns="0" bIns="0" rtlCol="0" anchor="ctr">
                  <a:noAutofit/>
                </a:bodyPr>
                <a:lstStyle/>
                <a:p>
                  <a:pPr algn="ctr"/>
                  <a:endParaRPr lang="en-GB" sz="2160"/>
                </a:p>
              </p:txBody>
            </p:sp>
            <p:sp>
              <p:nvSpPr>
                <p:cNvPr id="1439" name="Oval 1438"/>
                <p:cNvSpPr/>
                <p:nvPr/>
              </p:nvSpPr>
              <p:spPr>
                <a:xfrm>
                  <a:off x="2599714" y="1803978"/>
                  <a:ext cx="21600" cy="21600"/>
                </a:xfrm>
                <a:prstGeom prst="ellipse">
                  <a:avLst/>
                </a:prstGeom>
                <a:grpFill/>
              </p:spPr>
              <p:txBody>
                <a:bodyPr wrap="none" lIns="0" tIns="0" rIns="0" bIns="0" rtlCol="0" anchor="ctr">
                  <a:noAutofit/>
                </a:bodyPr>
                <a:lstStyle/>
                <a:p>
                  <a:pPr algn="ctr"/>
                  <a:endParaRPr lang="en-GB" sz="2160"/>
                </a:p>
              </p:txBody>
            </p:sp>
            <p:sp>
              <p:nvSpPr>
                <p:cNvPr id="1440" name="Oval 1439"/>
                <p:cNvSpPr/>
                <p:nvPr/>
              </p:nvSpPr>
              <p:spPr>
                <a:xfrm>
                  <a:off x="3037863" y="1803978"/>
                  <a:ext cx="21600" cy="21600"/>
                </a:xfrm>
                <a:prstGeom prst="ellipse">
                  <a:avLst/>
                </a:prstGeom>
                <a:grpFill/>
              </p:spPr>
              <p:txBody>
                <a:bodyPr wrap="none" lIns="0" tIns="0" rIns="0" bIns="0" rtlCol="0" anchor="ctr">
                  <a:noAutofit/>
                </a:bodyPr>
                <a:lstStyle/>
                <a:p>
                  <a:pPr algn="ctr"/>
                  <a:endParaRPr lang="en-GB" sz="2160"/>
                </a:p>
              </p:txBody>
            </p:sp>
            <p:sp>
              <p:nvSpPr>
                <p:cNvPr id="1441" name="Oval 1440"/>
                <p:cNvSpPr/>
                <p:nvPr/>
              </p:nvSpPr>
              <p:spPr>
                <a:xfrm>
                  <a:off x="3476806" y="1803978"/>
                  <a:ext cx="21600" cy="21600"/>
                </a:xfrm>
                <a:prstGeom prst="ellipse">
                  <a:avLst/>
                </a:prstGeom>
                <a:grpFill/>
              </p:spPr>
              <p:txBody>
                <a:bodyPr wrap="none" lIns="0" tIns="0" rIns="0" bIns="0" rtlCol="0" anchor="ctr">
                  <a:noAutofit/>
                </a:bodyPr>
                <a:lstStyle/>
                <a:p>
                  <a:pPr algn="ctr"/>
                  <a:endParaRPr lang="en-GB" sz="2160"/>
                </a:p>
              </p:txBody>
            </p:sp>
            <p:sp>
              <p:nvSpPr>
                <p:cNvPr id="1442" name="Oval 1441"/>
                <p:cNvSpPr/>
                <p:nvPr/>
              </p:nvSpPr>
              <p:spPr>
                <a:xfrm>
                  <a:off x="3905431" y="1803978"/>
                  <a:ext cx="21600" cy="21600"/>
                </a:xfrm>
                <a:prstGeom prst="ellipse">
                  <a:avLst/>
                </a:prstGeom>
                <a:grpFill/>
              </p:spPr>
              <p:txBody>
                <a:bodyPr wrap="none" lIns="0" tIns="0" rIns="0" bIns="0" rtlCol="0" anchor="ctr">
                  <a:noAutofit/>
                </a:bodyPr>
                <a:lstStyle/>
                <a:p>
                  <a:pPr algn="ctr"/>
                  <a:endParaRPr lang="en-GB" sz="2160"/>
                </a:p>
              </p:txBody>
            </p:sp>
            <p:sp>
              <p:nvSpPr>
                <p:cNvPr id="1443" name="Oval 1442"/>
                <p:cNvSpPr/>
                <p:nvPr/>
              </p:nvSpPr>
              <p:spPr>
                <a:xfrm>
                  <a:off x="4341200" y="1803978"/>
                  <a:ext cx="21600" cy="21600"/>
                </a:xfrm>
                <a:prstGeom prst="ellipse">
                  <a:avLst/>
                </a:prstGeom>
                <a:grpFill/>
              </p:spPr>
              <p:txBody>
                <a:bodyPr wrap="none" lIns="0" tIns="0" rIns="0" bIns="0" rtlCol="0" anchor="ctr">
                  <a:noAutofit/>
                </a:bodyPr>
                <a:lstStyle/>
                <a:p>
                  <a:pPr algn="ctr"/>
                  <a:endParaRPr lang="en-GB" sz="2160"/>
                </a:p>
              </p:txBody>
            </p:sp>
            <p:sp>
              <p:nvSpPr>
                <p:cNvPr id="1444" name="Oval 1443"/>
                <p:cNvSpPr/>
                <p:nvPr/>
              </p:nvSpPr>
              <p:spPr>
                <a:xfrm>
                  <a:off x="4769825" y="1803978"/>
                  <a:ext cx="21600" cy="21600"/>
                </a:xfrm>
                <a:prstGeom prst="ellipse">
                  <a:avLst/>
                </a:prstGeom>
                <a:grpFill/>
              </p:spPr>
              <p:txBody>
                <a:bodyPr wrap="none" lIns="0" tIns="0" rIns="0" bIns="0" rtlCol="0" anchor="ctr">
                  <a:noAutofit/>
                </a:bodyPr>
                <a:lstStyle/>
                <a:p>
                  <a:pPr algn="ctr"/>
                  <a:endParaRPr lang="en-GB" sz="2160"/>
                </a:p>
              </p:txBody>
            </p:sp>
            <p:sp>
              <p:nvSpPr>
                <p:cNvPr id="1445" name="Oval 1444"/>
                <p:cNvSpPr/>
                <p:nvPr/>
              </p:nvSpPr>
              <p:spPr>
                <a:xfrm>
                  <a:off x="5212737" y="1803978"/>
                  <a:ext cx="21600" cy="21600"/>
                </a:xfrm>
                <a:prstGeom prst="ellipse">
                  <a:avLst/>
                </a:prstGeom>
                <a:grpFill/>
              </p:spPr>
              <p:txBody>
                <a:bodyPr wrap="none" lIns="0" tIns="0" rIns="0" bIns="0" rtlCol="0" anchor="ctr">
                  <a:noAutofit/>
                </a:bodyPr>
                <a:lstStyle/>
                <a:p>
                  <a:pPr algn="ctr"/>
                  <a:endParaRPr lang="en-GB" sz="2160"/>
                </a:p>
              </p:txBody>
            </p:sp>
            <p:sp>
              <p:nvSpPr>
                <p:cNvPr id="1446" name="Oval 1445"/>
                <p:cNvSpPr/>
                <p:nvPr/>
              </p:nvSpPr>
              <p:spPr>
                <a:xfrm>
                  <a:off x="5646124" y="1803978"/>
                  <a:ext cx="21600" cy="21600"/>
                </a:xfrm>
                <a:prstGeom prst="ellipse">
                  <a:avLst/>
                </a:prstGeom>
                <a:grpFill/>
              </p:spPr>
              <p:txBody>
                <a:bodyPr wrap="none" lIns="0" tIns="0" rIns="0" bIns="0" rtlCol="0" anchor="ctr">
                  <a:noAutofit/>
                </a:bodyPr>
                <a:lstStyle/>
                <a:p>
                  <a:pPr algn="ctr"/>
                  <a:endParaRPr lang="en-GB" sz="2160"/>
                </a:p>
              </p:txBody>
            </p:sp>
            <p:sp>
              <p:nvSpPr>
                <p:cNvPr id="1447" name="Oval 1446"/>
                <p:cNvSpPr/>
                <p:nvPr/>
              </p:nvSpPr>
              <p:spPr>
                <a:xfrm>
                  <a:off x="6086655" y="1803978"/>
                  <a:ext cx="21600" cy="21600"/>
                </a:xfrm>
                <a:prstGeom prst="ellipse">
                  <a:avLst/>
                </a:prstGeom>
                <a:grpFill/>
              </p:spPr>
              <p:txBody>
                <a:bodyPr wrap="none" lIns="0" tIns="0" rIns="0" bIns="0" rtlCol="0" anchor="ctr">
                  <a:noAutofit/>
                </a:bodyPr>
                <a:lstStyle/>
                <a:p>
                  <a:pPr algn="ctr"/>
                  <a:endParaRPr lang="en-GB" sz="2160"/>
                </a:p>
              </p:txBody>
            </p:sp>
            <p:sp>
              <p:nvSpPr>
                <p:cNvPr id="1448" name="Oval 1447"/>
                <p:cNvSpPr/>
                <p:nvPr/>
              </p:nvSpPr>
              <p:spPr>
                <a:xfrm>
                  <a:off x="6520620" y="1803978"/>
                  <a:ext cx="21600" cy="21600"/>
                </a:xfrm>
                <a:prstGeom prst="ellipse">
                  <a:avLst/>
                </a:prstGeom>
                <a:grpFill/>
              </p:spPr>
              <p:txBody>
                <a:bodyPr wrap="none" lIns="0" tIns="0" rIns="0" bIns="0" rtlCol="0" anchor="ctr">
                  <a:noAutofit/>
                </a:bodyPr>
                <a:lstStyle/>
                <a:p>
                  <a:pPr algn="ctr"/>
                  <a:endParaRPr lang="en-GB" sz="2160"/>
                </a:p>
              </p:txBody>
            </p:sp>
            <p:sp>
              <p:nvSpPr>
                <p:cNvPr id="1449" name="Oval 1448"/>
                <p:cNvSpPr/>
                <p:nvPr/>
              </p:nvSpPr>
              <p:spPr>
                <a:xfrm>
                  <a:off x="6950673" y="1803978"/>
                  <a:ext cx="21600" cy="21600"/>
                </a:xfrm>
                <a:prstGeom prst="ellipse">
                  <a:avLst/>
                </a:prstGeom>
                <a:grpFill/>
              </p:spPr>
              <p:txBody>
                <a:bodyPr wrap="none" lIns="0" tIns="0" rIns="0" bIns="0" rtlCol="0" anchor="ctr">
                  <a:noAutofit/>
                </a:bodyPr>
                <a:lstStyle/>
                <a:p>
                  <a:pPr algn="ctr"/>
                  <a:endParaRPr lang="en-GB" sz="2160"/>
                </a:p>
              </p:txBody>
            </p:sp>
            <p:sp>
              <p:nvSpPr>
                <p:cNvPr id="1450" name="Oval 1449"/>
                <p:cNvSpPr/>
                <p:nvPr/>
              </p:nvSpPr>
              <p:spPr>
                <a:xfrm>
                  <a:off x="7388822" y="1803978"/>
                  <a:ext cx="21600" cy="21600"/>
                </a:xfrm>
                <a:prstGeom prst="ellipse">
                  <a:avLst/>
                </a:prstGeom>
                <a:grpFill/>
              </p:spPr>
              <p:txBody>
                <a:bodyPr wrap="none" lIns="0" tIns="0" rIns="0" bIns="0" rtlCol="0" anchor="ctr">
                  <a:noAutofit/>
                </a:bodyPr>
                <a:lstStyle/>
                <a:p>
                  <a:pPr algn="ctr"/>
                  <a:endParaRPr lang="en-GB" sz="2160"/>
                </a:p>
              </p:txBody>
            </p:sp>
            <p:sp>
              <p:nvSpPr>
                <p:cNvPr id="1451" name="Oval 1450"/>
                <p:cNvSpPr/>
                <p:nvPr/>
              </p:nvSpPr>
              <p:spPr>
                <a:xfrm>
                  <a:off x="7824591" y="1803978"/>
                  <a:ext cx="21600" cy="21600"/>
                </a:xfrm>
                <a:prstGeom prst="ellipse">
                  <a:avLst/>
                </a:prstGeom>
                <a:grpFill/>
              </p:spPr>
              <p:txBody>
                <a:bodyPr wrap="none" lIns="0" tIns="0" rIns="0" bIns="0" rtlCol="0" anchor="ctr">
                  <a:noAutofit/>
                </a:bodyPr>
                <a:lstStyle/>
                <a:p>
                  <a:pPr algn="ctr"/>
                  <a:endParaRPr lang="en-GB" sz="2160"/>
                </a:p>
              </p:txBody>
            </p:sp>
            <p:sp>
              <p:nvSpPr>
                <p:cNvPr id="1452" name="Oval 1451"/>
                <p:cNvSpPr/>
                <p:nvPr/>
              </p:nvSpPr>
              <p:spPr>
                <a:xfrm>
                  <a:off x="8257978" y="1803978"/>
                  <a:ext cx="21600" cy="21600"/>
                </a:xfrm>
                <a:prstGeom prst="ellipse">
                  <a:avLst/>
                </a:prstGeom>
                <a:grpFill/>
              </p:spPr>
              <p:txBody>
                <a:bodyPr wrap="none" lIns="0" tIns="0" rIns="0" bIns="0" rtlCol="0" anchor="ctr">
                  <a:noAutofit/>
                </a:bodyPr>
                <a:lstStyle/>
                <a:p>
                  <a:pPr algn="ctr"/>
                  <a:endParaRPr lang="en-GB" sz="2160"/>
                </a:p>
              </p:txBody>
            </p:sp>
            <p:sp>
              <p:nvSpPr>
                <p:cNvPr id="1453" name="Oval 1452"/>
                <p:cNvSpPr/>
                <p:nvPr/>
              </p:nvSpPr>
              <p:spPr>
                <a:xfrm>
                  <a:off x="8693747" y="1803978"/>
                  <a:ext cx="21600" cy="21600"/>
                </a:xfrm>
                <a:prstGeom prst="ellipse">
                  <a:avLst/>
                </a:prstGeom>
                <a:grpFill/>
              </p:spPr>
              <p:txBody>
                <a:bodyPr wrap="none" lIns="0" tIns="0" rIns="0" bIns="0" rtlCol="0" anchor="ctr">
                  <a:noAutofit/>
                </a:bodyPr>
                <a:lstStyle/>
                <a:p>
                  <a:pPr algn="ctr"/>
                  <a:endParaRPr lang="en-GB" sz="2160"/>
                </a:p>
              </p:txBody>
            </p:sp>
            <p:sp>
              <p:nvSpPr>
                <p:cNvPr id="1454" name="Oval 1453"/>
                <p:cNvSpPr/>
                <p:nvPr/>
              </p:nvSpPr>
              <p:spPr>
                <a:xfrm>
                  <a:off x="9127249" y="1803978"/>
                  <a:ext cx="21600" cy="21600"/>
                </a:xfrm>
                <a:prstGeom prst="ellipse">
                  <a:avLst/>
                </a:prstGeom>
                <a:grpFill/>
              </p:spPr>
              <p:txBody>
                <a:bodyPr wrap="none" lIns="0" tIns="0" rIns="0" bIns="0" rtlCol="0" anchor="ctr">
                  <a:noAutofit/>
                </a:bodyPr>
                <a:lstStyle/>
                <a:p>
                  <a:pPr algn="ctr"/>
                  <a:endParaRPr lang="en-GB" sz="2160"/>
                </a:p>
              </p:txBody>
            </p:sp>
          </p:grpSp>
          <p:grpSp>
            <p:nvGrpSpPr>
              <p:cNvPr id="1250" name="Group 1249"/>
              <p:cNvGrpSpPr/>
              <p:nvPr userDrawn="1"/>
            </p:nvGrpSpPr>
            <p:grpSpPr>
              <a:xfrm>
                <a:off x="-12517" y="2215458"/>
                <a:ext cx="9168509" cy="21600"/>
                <a:chOff x="-12517" y="2215458"/>
                <a:chExt cx="9168509" cy="21600"/>
              </a:xfrm>
              <a:grpFill/>
            </p:grpSpPr>
            <p:sp>
              <p:nvSpPr>
                <p:cNvPr id="1411" name="Oval 1410"/>
                <p:cNvSpPr/>
                <p:nvPr/>
              </p:nvSpPr>
              <p:spPr>
                <a:xfrm>
                  <a:off x="-12517" y="2215458"/>
                  <a:ext cx="21600" cy="21600"/>
                </a:xfrm>
                <a:prstGeom prst="ellipse">
                  <a:avLst/>
                </a:prstGeom>
                <a:grpFill/>
              </p:spPr>
              <p:txBody>
                <a:bodyPr wrap="none" lIns="0" tIns="0" rIns="0" bIns="0" rtlCol="0" anchor="ctr">
                  <a:noAutofit/>
                </a:bodyPr>
                <a:lstStyle/>
                <a:p>
                  <a:pPr algn="ctr"/>
                  <a:endParaRPr lang="en-GB" sz="2160"/>
                </a:p>
              </p:txBody>
            </p:sp>
            <p:sp>
              <p:nvSpPr>
                <p:cNvPr id="1412" name="Oval 1411"/>
                <p:cNvSpPr/>
                <p:nvPr/>
              </p:nvSpPr>
              <p:spPr>
                <a:xfrm>
                  <a:off x="415316" y="2215458"/>
                  <a:ext cx="21600" cy="21600"/>
                </a:xfrm>
                <a:prstGeom prst="ellipse">
                  <a:avLst/>
                </a:prstGeom>
                <a:grpFill/>
              </p:spPr>
              <p:txBody>
                <a:bodyPr wrap="none" lIns="0" tIns="0" rIns="0" bIns="0" rtlCol="0" anchor="ctr">
                  <a:noAutofit/>
                </a:bodyPr>
                <a:lstStyle/>
                <a:p>
                  <a:pPr algn="ctr"/>
                  <a:endParaRPr lang="en-GB" sz="2160"/>
                </a:p>
              </p:txBody>
            </p:sp>
            <p:sp>
              <p:nvSpPr>
                <p:cNvPr id="1413" name="Oval 1412"/>
                <p:cNvSpPr/>
                <p:nvPr/>
              </p:nvSpPr>
              <p:spPr>
                <a:xfrm>
                  <a:off x="853465" y="2215458"/>
                  <a:ext cx="21600" cy="21600"/>
                </a:xfrm>
                <a:prstGeom prst="ellipse">
                  <a:avLst/>
                </a:prstGeom>
                <a:grpFill/>
              </p:spPr>
              <p:txBody>
                <a:bodyPr wrap="none" lIns="0" tIns="0" rIns="0" bIns="0" rtlCol="0" anchor="ctr">
                  <a:noAutofit/>
                </a:bodyPr>
                <a:lstStyle/>
                <a:p>
                  <a:pPr algn="ctr"/>
                  <a:endParaRPr lang="en-GB" sz="2160"/>
                </a:p>
              </p:txBody>
            </p:sp>
            <p:sp>
              <p:nvSpPr>
                <p:cNvPr id="1414" name="Oval 1413"/>
                <p:cNvSpPr/>
                <p:nvPr/>
              </p:nvSpPr>
              <p:spPr>
                <a:xfrm>
                  <a:off x="1286852" y="2215458"/>
                  <a:ext cx="21600" cy="21600"/>
                </a:xfrm>
                <a:prstGeom prst="ellipse">
                  <a:avLst/>
                </a:prstGeom>
                <a:grpFill/>
              </p:spPr>
              <p:txBody>
                <a:bodyPr wrap="none" lIns="0" tIns="0" rIns="0" bIns="0" rtlCol="0" anchor="ctr">
                  <a:noAutofit/>
                </a:bodyPr>
                <a:lstStyle/>
                <a:p>
                  <a:pPr algn="ctr"/>
                  <a:endParaRPr lang="en-GB" sz="2160"/>
                </a:p>
              </p:txBody>
            </p:sp>
            <p:sp>
              <p:nvSpPr>
                <p:cNvPr id="1415" name="Oval 1414"/>
                <p:cNvSpPr/>
                <p:nvPr/>
              </p:nvSpPr>
              <p:spPr>
                <a:xfrm>
                  <a:off x="1724208" y="2215458"/>
                  <a:ext cx="21600" cy="21600"/>
                </a:xfrm>
                <a:prstGeom prst="ellipse">
                  <a:avLst/>
                </a:prstGeom>
                <a:grpFill/>
              </p:spPr>
              <p:txBody>
                <a:bodyPr wrap="none" lIns="0" tIns="0" rIns="0" bIns="0" rtlCol="0" anchor="ctr">
                  <a:noAutofit/>
                </a:bodyPr>
                <a:lstStyle/>
                <a:p>
                  <a:pPr algn="ctr"/>
                  <a:endParaRPr lang="en-GB" sz="2160"/>
                </a:p>
              </p:txBody>
            </p:sp>
            <p:sp>
              <p:nvSpPr>
                <p:cNvPr id="1416" name="Oval 1415"/>
                <p:cNvSpPr/>
                <p:nvPr/>
              </p:nvSpPr>
              <p:spPr>
                <a:xfrm>
                  <a:off x="2159183" y="2215458"/>
                  <a:ext cx="21600" cy="21600"/>
                </a:xfrm>
                <a:prstGeom prst="ellipse">
                  <a:avLst/>
                </a:prstGeom>
                <a:grpFill/>
              </p:spPr>
              <p:txBody>
                <a:bodyPr wrap="none" lIns="0" tIns="0" rIns="0" bIns="0" rtlCol="0" anchor="ctr">
                  <a:noAutofit/>
                </a:bodyPr>
                <a:lstStyle/>
                <a:p>
                  <a:pPr algn="ctr"/>
                  <a:endParaRPr lang="en-GB" sz="2160"/>
                </a:p>
              </p:txBody>
            </p:sp>
            <p:sp>
              <p:nvSpPr>
                <p:cNvPr id="1417" name="Oval 1416"/>
                <p:cNvSpPr/>
                <p:nvPr/>
              </p:nvSpPr>
              <p:spPr>
                <a:xfrm>
                  <a:off x="2592571" y="2215458"/>
                  <a:ext cx="21600" cy="21600"/>
                </a:xfrm>
                <a:prstGeom prst="ellipse">
                  <a:avLst/>
                </a:prstGeom>
                <a:grpFill/>
              </p:spPr>
              <p:txBody>
                <a:bodyPr wrap="none" lIns="0" tIns="0" rIns="0" bIns="0" rtlCol="0" anchor="ctr">
                  <a:noAutofit/>
                </a:bodyPr>
                <a:lstStyle/>
                <a:p>
                  <a:pPr algn="ctr"/>
                  <a:endParaRPr lang="en-GB" sz="2160"/>
                </a:p>
              </p:txBody>
            </p:sp>
            <p:sp>
              <p:nvSpPr>
                <p:cNvPr id="1418" name="Oval 1417"/>
                <p:cNvSpPr/>
                <p:nvPr/>
              </p:nvSpPr>
              <p:spPr>
                <a:xfrm>
                  <a:off x="3033101" y="2215458"/>
                  <a:ext cx="21600" cy="21600"/>
                </a:xfrm>
                <a:prstGeom prst="ellipse">
                  <a:avLst/>
                </a:prstGeom>
                <a:grpFill/>
              </p:spPr>
              <p:txBody>
                <a:bodyPr wrap="none" lIns="0" tIns="0" rIns="0" bIns="0" rtlCol="0" anchor="ctr">
                  <a:noAutofit/>
                </a:bodyPr>
                <a:lstStyle/>
                <a:p>
                  <a:pPr algn="ctr"/>
                  <a:endParaRPr lang="en-GB" sz="2160"/>
                </a:p>
              </p:txBody>
            </p:sp>
            <p:sp>
              <p:nvSpPr>
                <p:cNvPr id="1419" name="Oval 1418"/>
                <p:cNvSpPr/>
                <p:nvPr/>
              </p:nvSpPr>
              <p:spPr>
                <a:xfrm>
                  <a:off x="3467282" y="2215458"/>
                  <a:ext cx="21600" cy="21600"/>
                </a:xfrm>
                <a:prstGeom prst="ellipse">
                  <a:avLst/>
                </a:prstGeom>
                <a:grpFill/>
              </p:spPr>
              <p:txBody>
                <a:bodyPr wrap="none" lIns="0" tIns="0" rIns="0" bIns="0" rtlCol="0" anchor="ctr">
                  <a:noAutofit/>
                </a:bodyPr>
                <a:lstStyle/>
                <a:p>
                  <a:pPr algn="ctr"/>
                  <a:endParaRPr lang="en-GB" sz="2160"/>
                </a:p>
              </p:txBody>
            </p:sp>
            <p:sp>
              <p:nvSpPr>
                <p:cNvPr id="1420" name="Oval 1419"/>
                <p:cNvSpPr/>
                <p:nvPr/>
              </p:nvSpPr>
              <p:spPr>
                <a:xfrm>
                  <a:off x="3900669" y="2215458"/>
                  <a:ext cx="21600" cy="21600"/>
                </a:xfrm>
                <a:prstGeom prst="ellipse">
                  <a:avLst/>
                </a:prstGeom>
                <a:grpFill/>
              </p:spPr>
              <p:txBody>
                <a:bodyPr wrap="none" lIns="0" tIns="0" rIns="0" bIns="0" rtlCol="0" anchor="ctr">
                  <a:noAutofit/>
                </a:bodyPr>
                <a:lstStyle/>
                <a:p>
                  <a:pPr algn="ctr"/>
                  <a:endParaRPr lang="en-GB" sz="2160"/>
                </a:p>
              </p:txBody>
            </p:sp>
            <p:sp>
              <p:nvSpPr>
                <p:cNvPr id="1421" name="Oval 1420"/>
                <p:cNvSpPr/>
                <p:nvPr/>
              </p:nvSpPr>
              <p:spPr>
                <a:xfrm>
                  <a:off x="4341200" y="2215458"/>
                  <a:ext cx="21600" cy="21600"/>
                </a:xfrm>
                <a:prstGeom prst="ellipse">
                  <a:avLst/>
                </a:prstGeom>
                <a:grpFill/>
              </p:spPr>
              <p:txBody>
                <a:bodyPr wrap="none" lIns="0" tIns="0" rIns="0" bIns="0" rtlCol="0" anchor="ctr">
                  <a:noAutofit/>
                </a:bodyPr>
                <a:lstStyle/>
                <a:p>
                  <a:pPr algn="ctr"/>
                  <a:endParaRPr lang="en-GB" sz="2160"/>
                </a:p>
              </p:txBody>
            </p:sp>
            <p:sp>
              <p:nvSpPr>
                <p:cNvPr id="1422" name="Oval 1421"/>
                <p:cNvSpPr/>
                <p:nvPr/>
              </p:nvSpPr>
              <p:spPr>
                <a:xfrm>
                  <a:off x="4769825" y="2215458"/>
                  <a:ext cx="21600" cy="21600"/>
                </a:xfrm>
                <a:prstGeom prst="ellipse">
                  <a:avLst/>
                </a:prstGeom>
                <a:grpFill/>
              </p:spPr>
              <p:txBody>
                <a:bodyPr wrap="none" lIns="0" tIns="0" rIns="0" bIns="0" rtlCol="0" anchor="ctr">
                  <a:noAutofit/>
                </a:bodyPr>
                <a:lstStyle/>
                <a:p>
                  <a:pPr algn="ctr"/>
                  <a:endParaRPr lang="en-GB" sz="2160"/>
                </a:p>
              </p:txBody>
            </p:sp>
            <p:sp>
              <p:nvSpPr>
                <p:cNvPr id="1423" name="Oval 1422"/>
                <p:cNvSpPr/>
                <p:nvPr/>
              </p:nvSpPr>
              <p:spPr>
                <a:xfrm>
                  <a:off x="5212737" y="2215458"/>
                  <a:ext cx="21600" cy="21600"/>
                </a:xfrm>
                <a:prstGeom prst="ellipse">
                  <a:avLst/>
                </a:prstGeom>
                <a:grpFill/>
              </p:spPr>
              <p:txBody>
                <a:bodyPr wrap="none" lIns="0" tIns="0" rIns="0" bIns="0" rtlCol="0" anchor="ctr">
                  <a:noAutofit/>
                </a:bodyPr>
                <a:lstStyle/>
                <a:p>
                  <a:pPr algn="ctr"/>
                  <a:endParaRPr lang="en-GB" sz="2160"/>
                </a:p>
              </p:txBody>
            </p:sp>
            <p:sp>
              <p:nvSpPr>
                <p:cNvPr id="1424" name="Oval 1423"/>
                <p:cNvSpPr/>
                <p:nvPr/>
              </p:nvSpPr>
              <p:spPr>
                <a:xfrm>
                  <a:off x="5646124" y="2215458"/>
                  <a:ext cx="21600" cy="21600"/>
                </a:xfrm>
                <a:prstGeom prst="ellipse">
                  <a:avLst/>
                </a:prstGeom>
                <a:grpFill/>
              </p:spPr>
              <p:txBody>
                <a:bodyPr wrap="none" lIns="0" tIns="0" rIns="0" bIns="0" rtlCol="0" anchor="ctr">
                  <a:noAutofit/>
                </a:bodyPr>
                <a:lstStyle/>
                <a:p>
                  <a:pPr algn="ctr"/>
                  <a:endParaRPr lang="en-GB" sz="2160"/>
                </a:p>
              </p:txBody>
            </p:sp>
            <p:sp>
              <p:nvSpPr>
                <p:cNvPr id="1425" name="Oval 1424"/>
                <p:cNvSpPr/>
                <p:nvPr/>
              </p:nvSpPr>
              <p:spPr>
                <a:xfrm>
                  <a:off x="6086655" y="2215458"/>
                  <a:ext cx="21600" cy="21600"/>
                </a:xfrm>
                <a:prstGeom prst="ellipse">
                  <a:avLst/>
                </a:prstGeom>
                <a:grpFill/>
              </p:spPr>
              <p:txBody>
                <a:bodyPr wrap="none" lIns="0" tIns="0" rIns="0" bIns="0" rtlCol="0" anchor="ctr">
                  <a:noAutofit/>
                </a:bodyPr>
                <a:lstStyle/>
                <a:p>
                  <a:pPr algn="ctr"/>
                  <a:endParaRPr lang="en-GB" sz="2160"/>
                </a:p>
              </p:txBody>
            </p:sp>
            <p:sp>
              <p:nvSpPr>
                <p:cNvPr id="1426" name="Oval 1425"/>
                <p:cNvSpPr/>
                <p:nvPr/>
              </p:nvSpPr>
              <p:spPr>
                <a:xfrm>
                  <a:off x="6520620" y="2215458"/>
                  <a:ext cx="21600" cy="21600"/>
                </a:xfrm>
                <a:prstGeom prst="ellipse">
                  <a:avLst/>
                </a:prstGeom>
                <a:grpFill/>
              </p:spPr>
              <p:txBody>
                <a:bodyPr wrap="none" lIns="0" tIns="0" rIns="0" bIns="0" rtlCol="0" anchor="ctr">
                  <a:noAutofit/>
                </a:bodyPr>
                <a:lstStyle/>
                <a:p>
                  <a:pPr algn="ctr"/>
                  <a:endParaRPr lang="en-GB" sz="2160"/>
                </a:p>
              </p:txBody>
            </p:sp>
            <p:sp>
              <p:nvSpPr>
                <p:cNvPr id="1427" name="Oval 1426"/>
                <p:cNvSpPr/>
                <p:nvPr/>
              </p:nvSpPr>
              <p:spPr>
                <a:xfrm>
                  <a:off x="6957816" y="2215458"/>
                  <a:ext cx="21600" cy="21600"/>
                </a:xfrm>
                <a:prstGeom prst="ellipse">
                  <a:avLst/>
                </a:prstGeom>
                <a:grpFill/>
              </p:spPr>
              <p:txBody>
                <a:bodyPr wrap="none" lIns="0" tIns="0" rIns="0" bIns="0" rtlCol="0" anchor="ctr">
                  <a:noAutofit/>
                </a:bodyPr>
                <a:lstStyle/>
                <a:p>
                  <a:pPr algn="ctr"/>
                  <a:endParaRPr lang="en-GB" sz="2160"/>
                </a:p>
              </p:txBody>
            </p:sp>
            <p:sp>
              <p:nvSpPr>
                <p:cNvPr id="1428" name="Oval 1427"/>
                <p:cNvSpPr/>
                <p:nvPr/>
              </p:nvSpPr>
              <p:spPr>
                <a:xfrm>
                  <a:off x="7395965" y="2215458"/>
                  <a:ext cx="21600" cy="21600"/>
                </a:xfrm>
                <a:prstGeom prst="ellipse">
                  <a:avLst/>
                </a:prstGeom>
                <a:grpFill/>
              </p:spPr>
              <p:txBody>
                <a:bodyPr wrap="none" lIns="0" tIns="0" rIns="0" bIns="0" rtlCol="0" anchor="ctr">
                  <a:noAutofit/>
                </a:bodyPr>
                <a:lstStyle/>
                <a:p>
                  <a:pPr algn="ctr"/>
                  <a:endParaRPr lang="en-GB" sz="2160"/>
                </a:p>
              </p:txBody>
            </p:sp>
            <p:sp>
              <p:nvSpPr>
                <p:cNvPr id="1429" name="Oval 1428"/>
                <p:cNvSpPr/>
                <p:nvPr/>
              </p:nvSpPr>
              <p:spPr>
                <a:xfrm>
                  <a:off x="7831734" y="2215458"/>
                  <a:ext cx="21600" cy="21600"/>
                </a:xfrm>
                <a:prstGeom prst="ellipse">
                  <a:avLst/>
                </a:prstGeom>
                <a:grpFill/>
              </p:spPr>
              <p:txBody>
                <a:bodyPr wrap="none" lIns="0" tIns="0" rIns="0" bIns="0" rtlCol="0" anchor="ctr">
                  <a:noAutofit/>
                </a:bodyPr>
                <a:lstStyle/>
                <a:p>
                  <a:pPr algn="ctr"/>
                  <a:endParaRPr lang="en-GB" sz="2160"/>
                </a:p>
              </p:txBody>
            </p:sp>
            <p:sp>
              <p:nvSpPr>
                <p:cNvPr id="1430" name="Oval 1429"/>
                <p:cNvSpPr/>
                <p:nvPr/>
              </p:nvSpPr>
              <p:spPr>
                <a:xfrm>
                  <a:off x="8269883" y="2215458"/>
                  <a:ext cx="21600" cy="21600"/>
                </a:xfrm>
                <a:prstGeom prst="ellipse">
                  <a:avLst/>
                </a:prstGeom>
                <a:grpFill/>
              </p:spPr>
              <p:txBody>
                <a:bodyPr wrap="none" lIns="0" tIns="0" rIns="0" bIns="0" rtlCol="0" anchor="ctr">
                  <a:noAutofit/>
                </a:bodyPr>
                <a:lstStyle/>
                <a:p>
                  <a:pPr algn="ctr"/>
                  <a:endParaRPr lang="en-GB" sz="2160"/>
                </a:p>
              </p:txBody>
            </p:sp>
            <p:sp>
              <p:nvSpPr>
                <p:cNvPr id="1431" name="Oval 1430"/>
                <p:cNvSpPr/>
                <p:nvPr/>
              </p:nvSpPr>
              <p:spPr>
                <a:xfrm>
                  <a:off x="8705652" y="2215458"/>
                  <a:ext cx="21600" cy="21600"/>
                </a:xfrm>
                <a:prstGeom prst="ellipse">
                  <a:avLst/>
                </a:prstGeom>
                <a:grpFill/>
              </p:spPr>
              <p:txBody>
                <a:bodyPr wrap="none" lIns="0" tIns="0" rIns="0" bIns="0" rtlCol="0" anchor="ctr">
                  <a:noAutofit/>
                </a:bodyPr>
                <a:lstStyle/>
                <a:p>
                  <a:pPr algn="ctr"/>
                  <a:endParaRPr lang="en-GB" sz="2160"/>
                </a:p>
              </p:txBody>
            </p:sp>
            <p:sp>
              <p:nvSpPr>
                <p:cNvPr id="1432" name="Oval 1431"/>
                <p:cNvSpPr/>
                <p:nvPr/>
              </p:nvSpPr>
              <p:spPr>
                <a:xfrm>
                  <a:off x="9134392" y="2215458"/>
                  <a:ext cx="21600" cy="21600"/>
                </a:xfrm>
                <a:prstGeom prst="ellipse">
                  <a:avLst/>
                </a:prstGeom>
                <a:grpFill/>
              </p:spPr>
              <p:txBody>
                <a:bodyPr wrap="none" lIns="0" tIns="0" rIns="0" bIns="0" rtlCol="0" anchor="ctr">
                  <a:noAutofit/>
                </a:bodyPr>
                <a:lstStyle/>
                <a:p>
                  <a:pPr algn="ctr"/>
                  <a:endParaRPr lang="en-GB" sz="2160"/>
                </a:p>
              </p:txBody>
            </p:sp>
          </p:grpSp>
          <p:grpSp>
            <p:nvGrpSpPr>
              <p:cNvPr id="1251" name="Group 1250"/>
              <p:cNvGrpSpPr/>
              <p:nvPr userDrawn="1"/>
            </p:nvGrpSpPr>
            <p:grpSpPr>
              <a:xfrm>
                <a:off x="-22042" y="2641702"/>
                <a:ext cx="9187615" cy="28800"/>
                <a:chOff x="-22042" y="2641702"/>
                <a:chExt cx="9187615" cy="28800"/>
              </a:xfrm>
              <a:grpFill/>
            </p:grpSpPr>
            <p:sp>
              <p:nvSpPr>
                <p:cNvPr id="1389" name="Oval 1388"/>
                <p:cNvSpPr/>
                <p:nvPr/>
              </p:nvSpPr>
              <p:spPr>
                <a:xfrm>
                  <a:off x="-22042" y="2641702"/>
                  <a:ext cx="28800" cy="28800"/>
                </a:xfrm>
                <a:prstGeom prst="ellipse">
                  <a:avLst/>
                </a:prstGeom>
                <a:grpFill/>
              </p:spPr>
              <p:txBody>
                <a:bodyPr wrap="none" lIns="0" tIns="0" rIns="0" bIns="0" rtlCol="0" anchor="ctr">
                  <a:noAutofit/>
                </a:bodyPr>
                <a:lstStyle/>
                <a:p>
                  <a:pPr algn="ctr"/>
                  <a:endParaRPr lang="en-GB" sz="2160"/>
                </a:p>
              </p:txBody>
            </p:sp>
            <p:sp>
              <p:nvSpPr>
                <p:cNvPr id="1390" name="Oval 1389"/>
                <p:cNvSpPr/>
                <p:nvPr/>
              </p:nvSpPr>
              <p:spPr>
                <a:xfrm>
                  <a:off x="402616" y="2641702"/>
                  <a:ext cx="28800" cy="28800"/>
                </a:xfrm>
                <a:prstGeom prst="ellipse">
                  <a:avLst/>
                </a:prstGeom>
                <a:grpFill/>
              </p:spPr>
              <p:txBody>
                <a:bodyPr wrap="none" lIns="0" tIns="0" rIns="0" bIns="0" rtlCol="0" anchor="ctr">
                  <a:noAutofit/>
                </a:bodyPr>
                <a:lstStyle/>
                <a:p>
                  <a:pPr algn="ctr"/>
                  <a:endParaRPr lang="en-GB" sz="2160"/>
                </a:p>
              </p:txBody>
            </p:sp>
            <p:sp>
              <p:nvSpPr>
                <p:cNvPr id="1391" name="Oval 1390"/>
                <p:cNvSpPr/>
                <p:nvPr/>
              </p:nvSpPr>
              <p:spPr>
                <a:xfrm>
                  <a:off x="843940" y="2641702"/>
                  <a:ext cx="28800" cy="28800"/>
                </a:xfrm>
                <a:prstGeom prst="ellipse">
                  <a:avLst/>
                </a:prstGeom>
                <a:grpFill/>
              </p:spPr>
              <p:txBody>
                <a:bodyPr wrap="none" lIns="0" tIns="0" rIns="0" bIns="0" rtlCol="0" anchor="ctr">
                  <a:noAutofit/>
                </a:bodyPr>
                <a:lstStyle/>
                <a:p>
                  <a:pPr algn="ctr"/>
                  <a:endParaRPr lang="en-GB" sz="2160"/>
                </a:p>
              </p:txBody>
            </p:sp>
            <p:sp>
              <p:nvSpPr>
                <p:cNvPr id="1392" name="Oval 1391"/>
                <p:cNvSpPr/>
                <p:nvPr/>
              </p:nvSpPr>
              <p:spPr>
                <a:xfrm>
                  <a:off x="1274152" y="2641702"/>
                  <a:ext cx="28800" cy="28800"/>
                </a:xfrm>
                <a:prstGeom prst="ellipse">
                  <a:avLst/>
                </a:prstGeom>
                <a:grpFill/>
              </p:spPr>
              <p:txBody>
                <a:bodyPr wrap="none" lIns="0" tIns="0" rIns="0" bIns="0" rtlCol="0" anchor="ctr">
                  <a:noAutofit/>
                </a:bodyPr>
                <a:lstStyle/>
                <a:p>
                  <a:pPr algn="ctr"/>
                  <a:endParaRPr lang="en-GB" sz="2160"/>
                </a:p>
              </p:txBody>
            </p:sp>
            <p:sp>
              <p:nvSpPr>
                <p:cNvPr id="1393" name="Oval 1392"/>
                <p:cNvSpPr/>
                <p:nvPr/>
              </p:nvSpPr>
              <p:spPr>
                <a:xfrm>
                  <a:off x="1711508" y="2641702"/>
                  <a:ext cx="28800" cy="28800"/>
                </a:xfrm>
                <a:prstGeom prst="ellipse">
                  <a:avLst/>
                </a:prstGeom>
                <a:grpFill/>
              </p:spPr>
              <p:txBody>
                <a:bodyPr wrap="none" lIns="0" tIns="0" rIns="0" bIns="0" rtlCol="0" anchor="ctr">
                  <a:noAutofit/>
                </a:bodyPr>
                <a:lstStyle/>
                <a:p>
                  <a:pPr algn="ctr"/>
                  <a:endParaRPr lang="en-GB" sz="2160"/>
                </a:p>
              </p:txBody>
            </p:sp>
            <p:sp>
              <p:nvSpPr>
                <p:cNvPr id="1394" name="Oval 1393"/>
                <p:cNvSpPr/>
                <p:nvPr/>
              </p:nvSpPr>
              <p:spPr>
                <a:xfrm>
                  <a:off x="2159183" y="2641702"/>
                  <a:ext cx="28800" cy="28800"/>
                </a:xfrm>
                <a:prstGeom prst="ellipse">
                  <a:avLst/>
                </a:prstGeom>
                <a:grpFill/>
              </p:spPr>
              <p:txBody>
                <a:bodyPr wrap="none" lIns="0" tIns="0" rIns="0" bIns="0" rtlCol="0" anchor="ctr">
                  <a:noAutofit/>
                </a:bodyPr>
                <a:lstStyle/>
                <a:p>
                  <a:pPr algn="ctr"/>
                  <a:endParaRPr lang="en-GB" sz="2160"/>
                </a:p>
              </p:txBody>
            </p:sp>
            <p:sp>
              <p:nvSpPr>
                <p:cNvPr id="1395" name="Oval 1394"/>
                <p:cNvSpPr/>
                <p:nvPr/>
              </p:nvSpPr>
              <p:spPr>
                <a:xfrm>
                  <a:off x="2592571" y="2641702"/>
                  <a:ext cx="28800" cy="28800"/>
                </a:xfrm>
                <a:prstGeom prst="ellipse">
                  <a:avLst/>
                </a:prstGeom>
                <a:grpFill/>
              </p:spPr>
              <p:txBody>
                <a:bodyPr wrap="none" lIns="0" tIns="0" rIns="0" bIns="0" rtlCol="0" anchor="ctr">
                  <a:noAutofit/>
                </a:bodyPr>
                <a:lstStyle/>
                <a:p>
                  <a:pPr algn="ctr"/>
                  <a:endParaRPr lang="en-GB" sz="2160"/>
                </a:p>
              </p:txBody>
            </p:sp>
            <p:sp>
              <p:nvSpPr>
                <p:cNvPr id="1396" name="Oval 1395"/>
                <p:cNvSpPr/>
                <p:nvPr/>
              </p:nvSpPr>
              <p:spPr>
                <a:xfrm>
                  <a:off x="3033101" y="2641702"/>
                  <a:ext cx="28800" cy="28800"/>
                </a:xfrm>
                <a:prstGeom prst="ellipse">
                  <a:avLst/>
                </a:prstGeom>
                <a:grpFill/>
              </p:spPr>
              <p:txBody>
                <a:bodyPr wrap="none" lIns="0" tIns="0" rIns="0" bIns="0" rtlCol="0" anchor="ctr">
                  <a:noAutofit/>
                </a:bodyPr>
                <a:lstStyle/>
                <a:p>
                  <a:pPr algn="ctr"/>
                  <a:endParaRPr lang="en-GB" sz="2160"/>
                </a:p>
              </p:txBody>
            </p:sp>
            <p:sp>
              <p:nvSpPr>
                <p:cNvPr id="1397" name="Oval 1396"/>
                <p:cNvSpPr/>
                <p:nvPr/>
              </p:nvSpPr>
              <p:spPr>
                <a:xfrm>
                  <a:off x="3467282" y="2641702"/>
                  <a:ext cx="28800" cy="28800"/>
                </a:xfrm>
                <a:prstGeom prst="ellipse">
                  <a:avLst/>
                </a:prstGeom>
                <a:grpFill/>
              </p:spPr>
              <p:txBody>
                <a:bodyPr wrap="none" lIns="0" tIns="0" rIns="0" bIns="0" rtlCol="0" anchor="ctr">
                  <a:noAutofit/>
                </a:bodyPr>
                <a:lstStyle/>
                <a:p>
                  <a:pPr algn="ctr"/>
                  <a:endParaRPr lang="en-GB" sz="2160"/>
                </a:p>
              </p:txBody>
            </p:sp>
            <p:sp>
              <p:nvSpPr>
                <p:cNvPr id="1398" name="Oval 1397"/>
                <p:cNvSpPr/>
                <p:nvPr/>
              </p:nvSpPr>
              <p:spPr>
                <a:xfrm>
                  <a:off x="3900669" y="2641702"/>
                  <a:ext cx="28800" cy="28800"/>
                </a:xfrm>
                <a:prstGeom prst="ellipse">
                  <a:avLst/>
                </a:prstGeom>
                <a:grpFill/>
              </p:spPr>
              <p:txBody>
                <a:bodyPr wrap="none" lIns="0" tIns="0" rIns="0" bIns="0" rtlCol="0" anchor="ctr">
                  <a:noAutofit/>
                </a:bodyPr>
                <a:lstStyle/>
                <a:p>
                  <a:pPr algn="ctr"/>
                  <a:endParaRPr lang="en-GB" sz="2160"/>
                </a:p>
              </p:txBody>
            </p:sp>
            <p:sp>
              <p:nvSpPr>
                <p:cNvPr id="1399" name="Oval 1398"/>
                <p:cNvSpPr/>
                <p:nvPr/>
              </p:nvSpPr>
              <p:spPr>
                <a:xfrm>
                  <a:off x="4341200" y="2641702"/>
                  <a:ext cx="28800" cy="28800"/>
                </a:xfrm>
                <a:prstGeom prst="ellipse">
                  <a:avLst/>
                </a:prstGeom>
                <a:grpFill/>
              </p:spPr>
              <p:txBody>
                <a:bodyPr wrap="none" lIns="0" tIns="0" rIns="0" bIns="0" rtlCol="0" anchor="ctr">
                  <a:noAutofit/>
                </a:bodyPr>
                <a:lstStyle/>
                <a:p>
                  <a:pPr algn="ctr"/>
                  <a:endParaRPr lang="en-GB" sz="2160"/>
                </a:p>
              </p:txBody>
            </p:sp>
            <p:sp>
              <p:nvSpPr>
                <p:cNvPr id="1400" name="Oval 1399"/>
                <p:cNvSpPr/>
                <p:nvPr/>
              </p:nvSpPr>
              <p:spPr>
                <a:xfrm>
                  <a:off x="4769825" y="2641702"/>
                  <a:ext cx="28800" cy="28800"/>
                </a:xfrm>
                <a:prstGeom prst="ellipse">
                  <a:avLst/>
                </a:prstGeom>
                <a:grpFill/>
              </p:spPr>
              <p:txBody>
                <a:bodyPr wrap="none" lIns="0" tIns="0" rIns="0" bIns="0" rtlCol="0" anchor="ctr">
                  <a:noAutofit/>
                </a:bodyPr>
                <a:lstStyle/>
                <a:p>
                  <a:pPr algn="ctr"/>
                  <a:endParaRPr lang="en-GB" sz="2160"/>
                </a:p>
              </p:txBody>
            </p:sp>
            <p:sp>
              <p:nvSpPr>
                <p:cNvPr id="1401" name="Oval 1400"/>
                <p:cNvSpPr/>
                <p:nvPr/>
              </p:nvSpPr>
              <p:spPr>
                <a:xfrm>
                  <a:off x="5212737" y="2641702"/>
                  <a:ext cx="28800" cy="28800"/>
                </a:xfrm>
                <a:prstGeom prst="ellipse">
                  <a:avLst/>
                </a:prstGeom>
                <a:grpFill/>
              </p:spPr>
              <p:txBody>
                <a:bodyPr wrap="none" lIns="0" tIns="0" rIns="0" bIns="0" rtlCol="0" anchor="ctr">
                  <a:noAutofit/>
                </a:bodyPr>
                <a:lstStyle/>
                <a:p>
                  <a:pPr algn="ctr"/>
                  <a:endParaRPr lang="en-GB" sz="2160"/>
                </a:p>
              </p:txBody>
            </p:sp>
            <p:sp>
              <p:nvSpPr>
                <p:cNvPr id="1402" name="Oval 1401"/>
                <p:cNvSpPr/>
                <p:nvPr/>
              </p:nvSpPr>
              <p:spPr>
                <a:xfrm>
                  <a:off x="5646124" y="2641702"/>
                  <a:ext cx="28800" cy="28800"/>
                </a:xfrm>
                <a:prstGeom prst="ellipse">
                  <a:avLst/>
                </a:prstGeom>
                <a:grpFill/>
              </p:spPr>
              <p:txBody>
                <a:bodyPr wrap="none" lIns="0" tIns="0" rIns="0" bIns="0" rtlCol="0" anchor="ctr">
                  <a:noAutofit/>
                </a:bodyPr>
                <a:lstStyle/>
                <a:p>
                  <a:pPr algn="ctr"/>
                  <a:endParaRPr lang="en-GB" sz="2160"/>
                </a:p>
              </p:txBody>
            </p:sp>
            <p:sp>
              <p:nvSpPr>
                <p:cNvPr id="1403" name="Oval 1402"/>
                <p:cNvSpPr/>
                <p:nvPr/>
              </p:nvSpPr>
              <p:spPr>
                <a:xfrm>
                  <a:off x="6086655" y="2641702"/>
                  <a:ext cx="28800" cy="28800"/>
                </a:xfrm>
                <a:prstGeom prst="ellipse">
                  <a:avLst/>
                </a:prstGeom>
                <a:grpFill/>
              </p:spPr>
              <p:txBody>
                <a:bodyPr wrap="none" lIns="0" tIns="0" rIns="0" bIns="0" rtlCol="0" anchor="ctr">
                  <a:noAutofit/>
                </a:bodyPr>
                <a:lstStyle/>
                <a:p>
                  <a:pPr algn="ctr"/>
                  <a:endParaRPr lang="en-GB" sz="2160"/>
                </a:p>
              </p:txBody>
            </p:sp>
            <p:sp>
              <p:nvSpPr>
                <p:cNvPr id="1404" name="Oval 1403"/>
                <p:cNvSpPr/>
                <p:nvPr/>
              </p:nvSpPr>
              <p:spPr>
                <a:xfrm>
                  <a:off x="6520620" y="2641702"/>
                  <a:ext cx="28800" cy="28800"/>
                </a:xfrm>
                <a:prstGeom prst="ellipse">
                  <a:avLst/>
                </a:prstGeom>
                <a:grpFill/>
              </p:spPr>
              <p:txBody>
                <a:bodyPr wrap="none" lIns="0" tIns="0" rIns="0" bIns="0" rtlCol="0" anchor="ctr">
                  <a:noAutofit/>
                </a:bodyPr>
                <a:lstStyle/>
                <a:p>
                  <a:pPr algn="ctr"/>
                  <a:endParaRPr lang="en-GB" sz="2160"/>
                </a:p>
              </p:txBody>
            </p:sp>
            <p:sp>
              <p:nvSpPr>
                <p:cNvPr id="1405" name="Oval 1404"/>
                <p:cNvSpPr/>
                <p:nvPr/>
              </p:nvSpPr>
              <p:spPr>
                <a:xfrm>
                  <a:off x="6957816" y="2641702"/>
                  <a:ext cx="28800" cy="28800"/>
                </a:xfrm>
                <a:prstGeom prst="ellipse">
                  <a:avLst/>
                </a:prstGeom>
                <a:grpFill/>
              </p:spPr>
              <p:txBody>
                <a:bodyPr wrap="none" lIns="0" tIns="0" rIns="0" bIns="0" rtlCol="0" anchor="ctr">
                  <a:noAutofit/>
                </a:bodyPr>
                <a:lstStyle/>
                <a:p>
                  <a:pPr algn="ctr"/>
                  <a:endParaRPr lang="en-GB" sz="2160"/>
                </a:p>
              </p:txBody>
            </p:sp>
            <p:sp>
              <p:nvSpPr>
                <p:cNvPr id="1406" name="Oval 1405"/>
                <p:cNvSpPr/>
                <p:nvPr/>
              </p:nvSpPr>
              <p:spPr>
                <a:xfrm>
                  <a:off x="7395965" y="2641702"/>
                  <a:ext cx="28800" cy="28800"/>
                </a:xfrm>
                <a:prstGeom prst="ellipse">
                  <a:avLst/>
                </a:prstGeom>
                <a:grpFill/>
              </p:spPr>
              <p:txBody>
                <a:bodyPr wrap="none" lIns="0" tIns="0" rIns="0" bIns="0" rtlCol="0" anchor="ctr">
                  <a:noAutofit/>
                </a:bodyPr>
                <a:lstStyle/>
                <a:p>
                  <a:pPr algn="ctr"/>
                  <a:endParaRPr lang="en-GB" sz="2160"/>
                </a:p>
              </p:txBody>
            </p:sp>
            <p:sp>
              <p:nvSpPr>
                <p:cNvPr id="1407" name="Oval 1406"/>
                <p:cNvSpPr/>
                <p:nvPr/>
              </p:nvSpPr>
              <p:spPr>
                <a:xfrm>
                  <a:off x="7831734" y="2641702"/>
                  <a:ext cx="28800" cy="28800"/>
                </a:xfrm>
                <a:prstGeom prst="ellipse">
                  <a:avLst/>
                </a:prstGeom>
                <a:grpFill/>
              </p:spPr>
              <p:txBody>
                <a:bodyPr wrap="none" lIns="0" tIns="0" rIns="0" bIns="0" rtlCol="0" anchor="ctr">
                  <a:noAutofit/>
                </a:bodyPr>
                <a:lstStyle/>
                <a:p>
                  <a:pPr algn="ctr"/>
                  <a:endParaRPr lang="en-GB" sz="2160"/>
                </a:p>
              </p:txBody>
            </p:sp>
            <p:sp>
              <p:nvSpPr>
                <p:cNvPr id="1408" name="Oval 1407"/>
                <p:cNvSpPr/>
                <p:nvPr/>
              </p:nvSpPr>
              <p:spPr>
                <a:xfrm>
                  <a:off x="8269883" y="2641702"/>
                  <a:ext cx="28800" cy="28800"/>
                </a:xfrm>
                <a:prstGeom prst="ellipse">
                  <a:avLst/>
                </a:prstGeom>
                <a:grpFill/>
              </p:spPr>
              <p:txBody>
                <a:bodyPr wrap="none" lIns="0" tIns="0" rIns="0" bIns="0" rtlCol="0" anchor="ctr">
                  <a:noAutofit/>
                </a:bodyPr>
                <a:lstStyle/>
                <a:p>
                  <a:pPr algn="ctr"/>
                  <a:endParaRPr lang="en-GB" sz="2160"/>
                </a:p>
              </p:txBody>
            </p:sp>
            <p:sp>
              <p:nvSpPr>
                <p:cNvPr id="1409" name="Oval 1408"/>
                <p:cNvSpPr/>
                <p:nvPr/>
              </p:nvSpPr>
              <p:spPr>
                <a:xfrm>
                  <a:off x="8705652" y="2641702"/>
                  <a:ext cx="28800" cy="28800"/>
                </a:xfrm>
                <a:prstGeom prst="ellipse">
                  <a:avLst/>
                </a:prstGeom>
                <a:grpFill/>
              </p:spPr>
              <p:txBody>
                <a:bodyPr wrap="none" lIns="0" tIns="0" rIns="0" bIns="0" rtlCol="0" anchor="ctr">
                  <a:noAutofit/>
                </a:bodyPr>
                <a:lstStyle/>
                <a:p>
                  <a:pPr algn="ctr"/>
                  <a:endParaRPr lang="en-GB" sz="2160"/>
                </a:p>
              </p:txBody>
            </p:sp>
            <p:sp>
              <p:nvSpPr>
                <p:cNvPr id="1410" name="Oval 1409"/>
                <p:cNvSpPr/>
                <p:nvPr/>
              </p:nvSpPr>
              <p:spPr>
                <a:xfrm>
                  <a:off x="9136773" y="2641702"/>
                  <a:ext cx="28800" cy="28800"/>
                </a:xfrm>
                <a:prstGeom prst="ellipse">
                  <a:avLst/>
                </a:prstGeom>
                <a:grpFill/>
              </p:spPr>
              <p:txBody>
                <a:bodyPr wrap="none" lIns="0" tIns="0" rIns="0" bIns="0" rtlCol="0" anchor="ctr">
                  <a:noAutofit/>
                </a:bodyPr>
                <a:lstStyle/>
                <a:p>
                  <a:pPr algn="ctr"/>
                  <a:endParaRPr lang="en-GB" sz="2160"/>
                </a:p>
              </p:txBody>
            </p:sp>
          </p:grpSp>
          <p:grpSp>
            <p:nvGrpSpPr>
              <p:cNvPr id="1252" name="Group 635"/>
              <p:cNvGrpSpPr/>
              <p:nvPr userDrawn="1"/>
            </p:nvGrpSpPr>
            <p:grpSpPr>
              <a:xfrm>
                <a:off x="-22042" y="3068422"/>
                <a:ext cx="9197196" cy="36000"/>
                <a:chOff x="-20858" y="3068422"/>
                <a:chExt cx="9197196" cy="36000"/>
              </a:xfrm>
              <a:grpFill/>
            </p:grpSpPr>
            <p:sp>
              <p:nvSpPr>
                <p:cNvPr id="1367" name="Oval 1366"/>
                <p:cNvSpPr/>
                <p:nvPr/>
              </p:nvSpPr>
              <p:spPr>
                <a:xfrm>
                  <a:off x="-20858" y="3068422"/>
                  <a:ext cx="36000" cy="36000"/>
                </a:xfrm>
                <a:prstGeom prst="ellipse">
                  <a:avLst/>
                </a:prstGeom>
                <a:grpFill/>
              </p:spPr>
              <p:txBody>
                <a:bodyPr wrap="none" lIns="0" tIns="0" rIns="0" bIns="0" rtlCol="0" anchor="ctr">
                  <a:noAutofit/>
                </a:bodyPr>
                <a:lstStyle/>
                <a:p>
                  <a:pPr algn="ctr"/>
                  <a:endParaRPr lang="en-GB" sz="2160"/>
                </a:p>
              </p:txBody>
            </p:sp>
            <p:sp>
              <p:nvSpPr>
                <p:cNvPr id="1368" name="Oval 1367"/>
                <p:cNvSpPr/>
                <p:nvPr/>
              </p:nvSpPr>
              <p:spPr>
                <a:xfrm>
                  <a:off x="389514" y="3068422"/>
                  <a:ext cx="36000" cy="36000"/>
                </a:xfrm>
                <a:prstGeom prst="ellipse">
                  <a:avLst/>
                </a:prstGeom>
                <a:grpFill/>
              </p:spPr>
              <p:txBody>
                <a:bodyPr wrap="none" lIns="0" tIns="0" rIns="0" bIns="0" rtlCol="0" anchor="ctr">
                  <a:noAutofit/>
                </a:bodyPr>
                <a:lstStyle/>
                <a:p>
                  <a:pPr algn="ctr"/>
                  <a:endParaRPr lang="en-GB" sz="2160"/>
                </a:p>
              </p:txBody>
            </p:sp>
            <p:sp>
              <p:nvSpPr>
                <p:cNvPr id="1369" name="Oval 1368"/>
                <p:cNvSpPr/>
                <p:nvPr/>
              </p:nvSpPr>
              <p:spPr>
                <a:xfrm>
                  <a:off x="826076" y="3068422"/>
                  <a:ext cx="36000" cy="36000"/>
                </a:xfrm>
                <a:prstGeom prst="ellipse">
                  <a:avLst/>
                </a:prstGeom>
                <a:grpFill/>
              </p:spPr>
              <p:txBody>
                <a:bodyPr wrap="none" lIns="0" tIns="0" rIns="0" bIns="0" rtlCol="0" anchor="ctr">
                  <a:noAutofit/>
                </a:bodyPr>
                <a:lstStyle/>
                <a:p>
                  <a:pPr algn="ctr"/>
                  <a:endParaRPr lang="en-GB" sz="2160"/>
                </a:p>
              </p:txBody>
            </p:sp>
            <p:sp>
              <p:nvSpPr>
                <p:cNvPr id="1370" name="Oval 1369"/>
                <p:cNvSpPr/>
                <p:nvPr/>
              </p:nvSpPr>
              <p:spPr>
                <a:xfrm>
                  <a:off x="1261050" y="3068422"/>
                  <a:ext cx="36000" cy="36000"/>
                </a:xfrm>
                <a:prstGeom prst="ellipse">
                  <a:avLst/>
                </a:prstGeom>
                <a:grpFill/>
              </p:spPr>
              <p:txBody>
                <a:bodyPr wrap="none" lIns="0" tIns="0" rIns="0" bIns="0" rtlCol="0" anchor="ctr">
                  <a:noAutofit/>
                </a:bodyPr>
                <a:lstStyle/>
                <a:p>
                  <a:pPr algn="ctr"/>
                  <a:endParaRPr lang="en-GB" sz="2160"/>
                </a:p>
              </p:txBody>
            </p:sp>
            <p:sp>
              <p:nvSpPr>
                <p:cNvPr id="1371" name="Oval 1370"/>
                <p:cNvSpPr/>
                <p:nvPr/>
              </p:nvSpPr>
              <p:spPr>
                <a:xfrm>
                  <a:off x="1705549" y="3068422"/>
                  <a:ext cx="36000" cy="36000"/>
                </a:xfrm>
                <a:prstGeom prst="ellipse">
                  <a:avLst/>
                </a:prstGeom>
                <a:grpFill/>
              </p:spPr>
              <p:txBody>
                <a:bodyPr wrap="none" lIns="0" tIns="0" rIns="0" bIns="0" rtlCol="0" anchor="ctr">
                  <a:noAutofit/>
                </a:bodyPr>
                <a:lstStyle/>
                <a:p>
                  <a:pPr algn="ctr"/>
                  <a:endParaRPr lang="en-GB" sz="2160"/>
                </a:p>
              </p:txBody>
            </p:sp>
            <p:sp>
              <p:nvSpPr>
                <p:cNvPr id="1372" name="Oval 1371"/>
                <p:cNvSpPr/>
                <p:nvPr/>
              </p:nvSpPr>
              <p:spPr>
                <a:xfrm>
                  <a:off x="2141319" y="3068422"/>
                  <a:ext cx="36000" cy="36000"/>
                </a:xfrm>
                <a:prstGeom prst="ellipse">
                  <a:avLst/>
                </a:prstGeom>
                <a:grpFill/>
              </p:spPr>
              <p:txBody>
                <a:bodyPr wrap="none" lIns="0" tIns="0" rIns="0" bIns="0" rtlCol="0" anchor="ctr">
                  <a:noAutofit/>
                </a:bodyPr>
                <a:lstStyle/>
                <a:p>
                  <a:pPr algn="ctr"/>
                  <a:endParaRPr lang="en-GB" sz="2160"/>
                </a:p>
              </p:txBody>
            </p:sp>
            <p:sp>
              <p:nvSpPr>
                <p:cNvPr id="1373" name="Oval 1372"/>
                <p:cNvSpPr/>
                <p:nvPr/>
              </p:nvSpPr>
              <p:spPr>
                <a:xfrm>
                  <a:off x="2579469" y="3068422"/>
                  <a:ext cx="36000" cy="36000"/>
                </a:xfrm>
                <a:prstGeom prst="ellipse">
                  <a:avLst/>
                </a:prstGeom>
                <a:grpFill/>
              </p:spPr>
              <p:txBody>
                <a:bodyPr wrap="none" lIns="0" tIns="0" rIns="0" bIns="0" rtlCol="0" anchor="ctr">
                  <a:noAutofit/>
                </a:bodyPr>
                <a:lstStyle/>
                <a:p>
                  <a:pPr algn="ctr"/>
                  <a:endParaRPr lang="en-GB" sz="2160"/>
                </a:p>
              </p:txBody>
            </p:sp>
            <p:sp>
              <p:nvSpPr>
                <p:cNvPr id="1374" name="Oval 1373"/>
                <p:cNvSpPr/>
                <p:nvPr/>
              </p:nvSpPr>
              <p:spPr>
                <a:xfrm>
                  <a:off x="3024761" y="3068422"/>
                  <a:ext cx="36000" cy="36000"/>
                </a:xfrm>
                <a:prstGeom prst="ellipse">
                  <a:avLst/>
                </a:prstGeom>
                <a:grpFill/>
              </p:spPr>
              <p:txBody>
                <a:bodyPr wrap="none" lIns="0" tIns="0" rIns="0" bIns="0" rtlCol="0" anchor="ctr">
                  <a:noAutofit/>
                </a:bodyPr>
                <a:lstStyle/>
                <a:p>
                  <a:pPr algn="ctr"/>
                  <a:endParaRPr lang="en-GB" sz="2160"/>
                </a:p>
              </p:txBody>
            </p:sp>
            <p:sp>
              <p:nvSpPr>
                <p:cNvPr id="1375" name="Oval 1374"/>
                <p:cNvSpPr/>
                <p:nvPr/>
              </p:nvSpPr>
              <p:spPr>
                <a:xfrm>
                  <a:off x="3458942" y="3068422"/>
                  <a:ext cx="36000" cy="36000"/>
                </a:xfrm>
                <a:prstGeom prst="ellipse">
                  <a:avLst/>
                </a:prstGeom>
                <a:grpFill/>
              </p:spPr>
              <p:txBody>
                <a:bodyPr wrap="none" lIns="0" tIns="0" rIns="0" bIns="0" rtlCol="0" anchor="ctr">
                  <a:noAutofit/>
                </a:bodyPr>
                <a:lstStyle/>
                <a:p>
                  <a:pPr algn="ctr"/>
                  <a:endParaRPr lang="en-GB" sz="2160"/>
                </a:p>
              </p:txBody>
            </p:sp>
            <p:sp>
              <p:nvSpPr>
                <p:cNvPr id="1376" name="Oval 1375"/>
                <p:cNvSpPr/>
                <p:nvPr/>
              </p:nvSpPr>
              <p:spPr>
                <a:xfrm>
                  <a:off x="3894710" y="3068422"/>
                  <a:ext cx="36000" cy="36000"/>
                </a:xfrm>
                <a:prstGeom prst="ellipse">
                  <a:avLst/>
                </a:prstGeom>
                <a:grpFill/>
              </p:spPr>
              <p:txBody>
                <a:bodyPr wrap="none" lIns="0" tIns="0" rIns="0" bIns="0" rtlCol="0" anchor="ctr">
                  <a:noAutofit/>
                </a:bodyPr>
                <a:lstStyle/>
                <a:p>
                  <a:pPr algn="ctr"/>
                  <a:endParaRPr lang="en-GB" sz="2160"/>
                </a:p>
              </p:txBody>
            </p:sp>
            <p:sp>
              <p:nvSpPr>
                <p:cNvPr id="1377" name="Oval 1376"/>
                <p:cNvSpPr/>
                <p:nvPr/>
              </p:nvSpPr>
              <p:spPr>
                <a:xfrm>
                  <a:off x="4335241" y="3068422"/>
                  <a:ext cx="36000" cy="36000"/>
                </a:xfrm>
                <a:prstGeom prst="ellipse">
                  <a:avLst/>
                </a:prstGeom>
                <a:grpFill/>
              </p:spPr>
              <p:txBody>
                <a:bodyPr wrap="none" lIns="0" tIns="0" rIns="0" bIns="0" rtlCol="0" anchor="ctr">
                  <a:noAutofit/>
                </a:bodyPr>
                <a:lstStyle/>
                <a:p>
                  <a:pPr algn="ctr"/>
                  <a:endParaRPr lang="en-GB" sz="2160"/>
                </a:p>
              </p:txBody>
            </p:sp>
            <p:sp>
              <p:nvSpPr>
                <p:cNvPr id="1378" name="Oval 1377"/>
                <p:cNvSpPr/>
                <p:nvPr/>
              </p:nvSpPr>
              <p:spPr>
                <a:xfrm>
                  <a:off x="4771009" y="3068422"/>
                  <a:ext cx="36000" cy="36000"/>
                </a:xfrm>
                <a:prstGeom prst="ellipse">
                  <a:avLst/>
                </a:prstGeom>
                <a:grpFill/>
              </p:spPr>
              <p:txBody>
                <a:bodyPr wrap="none" lIns="0" tIns="0" rIns="0" bIns="0" rtlCol="0" anchor="ctr">
                  <a:noAutofit/>
                </a:bodyPr>
                <a:lstStyle/>
                <a:p>
                  <a:pPr algn="ctr"/>
                  <a:endParaRPr lang="en-GB" sz="2160"/>
                </a:p>
              </p:txBody>
            </p:sp>
            <p:sp>
              <p:nvSpPr>
                <p:cNvPr id="1379" name="Oval 1378"/>
                <p:cNvSpPr/>
                <p:nvPr/>
              </p:nvSpPr>
              <p:spPr>
                <a:xfrm>
                  <a:off x="5213921" y="3068422"/>
                  <a:ext cx="36000" cy="36000"/>
                </a:xfrm>
                <a:prstGeom prst="ellipse">
                  <a:avLst/>
                </a:prstGeom>
                <a:grpFill/>
              </p:spPr>
              <p:txBody>
                <a:bodyPr wrap="none" lIns="0" tIns="0" rIns="0" bIns="0" rtlCol="0" anchor="ctr">
                  <a:noAutofit/>
                </a:bodyPr>
                <a:lstStyle/>
                <a:p>
                  <a:pPr algn="ctr"/>
                  <a:endParaRPr lang="en-GB" sz="2160"/>
                </a:p>
              </p:txBody>
            </p:sp>
            <p:sp>
              <p:nvSpPr>
                <p:cNvPr id="1380" name="Oval 1379"/>
                <p:cNvSpPr/>
                <p:nvPr/>
              </p:nvSpPr>
              <p:spPr>
                <a:xfrm>
                  <a:off x="5647308" y="3068422"/>
                  <a:ext cx="36000" cy="36000"/>
                </a:xfrm>
                <a:prstGeom prst="ellipse">
                  <a:avLst/>
                </a:prstGeom>
                <a:grpFill/>
              </p:spPr>
              <p:txBody>
                <a:bodyPr wrap="none" lIns="0" tIns="0" rIns="0" bIns="0" rtlCol="0" anchor="ctr">
                  <a:noAutofit/>
                </a:bodyPr>
                <a:lstStyle/>
                <a:p>
                  <a:pPr algn="ctr"/>
                  <a:endParaRPr lang="en-GB" sz="2160"/>
                </a:p>
              </p:txBody>
            </p:sp>
            <p:sp>
              <p:nvSpPr>
                <p:cNvPr id="1381" name="Oval 1380"/>
                <p:cNvSpPr/>
                <p:nvPr/>
              </p:nvSpPr>
              <p:spPr>
                <a:xfrm>
                  <a:off x="6087839" y="3068422"/>
                  <a:ext cx="36000" cy="36000"/>
                </a:xfrm>
                <a:prstGeom prst="ellipse">
                  <a:avLst/>
                </a:prstGeom>
                <a:grpFill/>
              </p:spPr>
              <p:txBody>
                <a:bodyPr wrap="none" lIns="0" tIns="0" rIns="0" bIns="0" rtlCol="0" anchor="ctr">
                  <a:noAutofit/>
                </a:bodyPr>
                <a:lstStyle/>
                <a:p>
                  <a:pPr algn="ctr"/>
                  <a:endParaRPr lang="en-GB" sz="2160"/>
                </a:p>
              </p:txBody>
            </p:sp>
            <p:sp>
              <p:nvSpPr>
                <p:cNvPr id="1382" name="Oval 1381"/>
                <p:cNvSpPr/>
                <p:nvPr/>
              </p:nvSpPr>
              <p:spPr>
                <a:xfrm>
                  <a:off x="6521804" y="3068422"/>
                  <a:ext cx="36000" cy="36000"/>
                </a:xfrm>
                <a:prstGeom prst="ellipse">
                  <a:avLst/>
                </a:prstGeom>
                <a:grpFill/>
              </p:spPr>
              <p:txBody>
                <a:bodyPr wrap="none" lIns="0" tIns="0" rIns="0" bIns="0" rtlCol="0" anchor="ctr">
                  <a:noAutofit/>
                </a:bodyPr>
                <a:lstStyle/>
                <a:p>
                  <a:pPr algn="ctr"/>
                  <a:endParaRPr lang="en-GB" sz="2160"/>
                </a:p>
              </p:txBody>
            </p:sp>
            <p:sp>
              <p:nvSpPr>
                <p:cNvPr id="1383" name="Oval 1382"/>
                <p:cNvSpPr/>
                <p:nvPr/>
              </p:nvSpPr>
              <p:spPr>
                <a:xfrm>
                  <a:off x="6961381" y="3068422"/>
                  <a:ext cx="36000" cy="36000"/>
                </a:xfrm>
                <a:prstGeom prst="ellipse">
                  <a:avLst/>
                </a:prstGeom>
                <a:grpFill/>
              </p:spPr>
              <p:txBody>
                <a:bodyPr wrap="none" lIns="0" tIns="0" rIns="0" bIns="0" rtlCol="0" anchor="ctr">
                  <a:noAutofit/>
                </a:bodyPr>
                <a:lstStyle/>
                <a:p>
                  <a:pPr algn="ctr"/>
                  <a:endParaRPr lang="en-GB" sz="2160"/>
                </a:p>
              </p:txBody>
            </p:sp>
            <p:sp>
              <p:nvSpPr>
                <p:cNvPr id="1384" name="Oval 1383"/>
                <p:cNvSpPr/>
                <p:nvPr/>
              </p:nvSpPr>
              <p:spPr>
                <a:xfrm>
                  <a:off x="7399530" y="3068422"/>
                  <a:ext cx="36000" cy="36000"/>
                </a:xfrm>
                <a:prstGeom prst="ellipse">
                  <a:avLst/>
                </a:prstGeom>
                <a:grpFill/>
              </p:spPr>
              <p:txBody>
                <a:bodyPr wrap="none" lIns="0" tIns="0" rIns="0" bIns="0" rtlCol="0" anchor="ctr">
                  <a:noAutofit/>
                </a:bodyPr>
                <a:lstStyle/>
                <a:p>
                  <a:pPr algn="ctr"/>
                  <a:endParaRPr lang="en-GB" sz="2160"/>
                </a:p>
              </p:txBody>
            </p:sp>
            <p:sp>
              <p:nvSpPr>
                <p:cNvPr id="1385" name="Oval 1384"/>
                <p:cNvSpPr/>
                <p:nvPr/>
              </p:nvSpPr>
              <p:spPr>
                <a:xfrm>
                  <a:off x="7840061" y="3068422"/>
                  <a:ext cx="36000" cy="36000"/>
                </a:xfrm>
                <a:prstGeom prst="ellipse">
                  <a:avLst/>
                </a:prstGeom>
                <a:grpFill/>
              </p:spPr>
              <p:txBody>
                <a:bodyPr wrap="none" lIns="0" tIns="0" rIns="0" bIns="0" rtlCol="0" anchor="ctr">
                  <a:noAutofit/>
                </a:bodyPr>
                <a:lstStyle/>
                <a:p>
                  <a:pPr algn="ctr"/>
                  <a:endParaRPr lang="en-GB" sz="2160"/>
                </a:p>
              </p:txBody>
            </p:sp>
            <p:sp>
              <p:nvSpPr>
                <p:cNvPr id="1386" name="Oval 1385"/>
                <p:cNvSpPr/>
                <p:nvPr/>
              </p:nvSpPr>
              <p:spPr>
                <a:xfrm>
                  <a:off x="8280591" y="3068422"/>
                  <a:ext cx="36000" cy="36000"/>
                </a:xfrm>
                <a:prstGeom prst="ellipse">
                  <a:avLst/>
                </a:prstGeom>
                <a:grpFill/>
              </p:spPr>
              <p:txBody>
                <a:bodyPr wrap="none" lIns="0" tIns="0" rIns="0" bIns="0" rtlCol="0" anchor="ctr">
                  <a:noAutofit/>
                </a:bodyPr>
                <a:lstStyle/>
                <a:p>
                  <a:pPr algn="ctr"/>
                  <a:endParaRPr lang="en-GB" sz="2160"/>
                </a:p>
              </p:txBody>
            </p:sp>
            <p:sp>
              <p:nvSpPr>
                <p:cNvPr id="1387" name="Oval 1386"/>
                <p:cNvSpPr/>
                <p:nvPr/>
              </p:nvSpPr>
              <p:spPr>
                <a:xfrm>
                  <a:off x="8716360" y="3068422"/>
                  <a:ext cx="36000" cy="36000"/>
                </a:xfrm>
                <a:prstGeom prst="ellipse">
                  <a:avLst/>
                </a:prstGeom>
                <a:grpFill/>
              </p:spPr>
              <p:txBody>
                <a:bodyPr wrap="none" lIns="0" tIns="0" rIns="0" bIns="0" rtlCol="0" anchor="ctr">
                  <a:noAutofit/>
                </a:bodyPr>
                <a:lstStyle/>
                <a:p>
                  <a:pPr algn="ctr"/>
                  <a:endParaRPr lang="en-GB" sz="2160"/>
                </a:p>
              </p:txBody>
            </p:sp>
            <p:sp>
              <p:nvSpPr>
                <p:cNvPr id="1388" name="Oval 1387"/>
                <p:cNvSpPr/>
                <p:nvPr/>
              </p:nvSpPr>
              <p:spPr>
                <a:xfrm>
                  <a:off x="9140338" y="3068422"/>
                  <a:ext cx="36000" cy="36000"/>
                </a:xfrm>
                <a:prstGeom prst="ellipse">
                  <a:avLst/>
                </a:prstGeom>
                <a:grpFill/>
              </p:spPr>
              <p:txBody>
                <a:bodyPr wrap="none" lIns="0" tIns="0" rIns="0" bIns="0" rtlCol="0" anchor="ctr">
                  <a:noAutofit/>
                </a:bodyPr>
                <a:lstStyle/>
                <a:p>
                  <a:pPr algn="ctr"/>
                  <a:endParaRPr lang="en-GB" sz="2160"/>
                </a:p>
              </p:txBody>
            </p:sp>
          </p:grpSp>
          <p:grpSp>
            <p:nvGrpSpPr>
              <p:cNvPr id="1253" name="Group 637"/>
              <p:cNvGrpSpPr/>
              <p:nvPr userDrawn="1"/>
            </p:nvGrpSpPr>
            <p:grpSpPr>
              <a:xfrm>
                <a:off x="378806" y="3502762"/>
                <a:ext cx="8793967" cy="36000"/>
                <a:chOff x="379990" y="3068422"/>
                <a:chExt cx="8793967" cy="36000"/>
              </a:xfrm>
              <a:grpFill/>
            </p:grpSpPr>
            <p:sp>
              <p:nvSpPr>
                <p:cNvPr id="1346" name="Oval 1345"/>
                <p:cNvSpPr/>
                <p:nvPr/>
              </p:nvSpPr>
              <p:spPr>
                <a:xfrm>
                  <a:off x="379990" y="3068422"/>
                  <a:ext cx="36000" cy="36000"/>
                </a:xfrm>
                <a:prstGeom prst="ellipse">
                  <a:avLst/>
                </a:prstGeom>
                <a:grpFill/>
              </p:spPr>
              <p:txBody>
                <a:bodyPr wrap="none" lIns="0" tIns="0" rIns="0" bIns="0" rtlCol="0" anchor="ctr">
                  <a:noAutofit/>
                </a:bodyPr>
                <a:lstStyle/>
                <a:p>
                  <a:pPr algn="ctr"/>
                  <a:endParaRPr lang="en-GB" sz="2160"/>
                </a:p>
              </p:txBody>
            </p:sp>
            <p:sp>
              <p:nvSpPr>
                <p:cNvPr id="1347" name="Oval 1346"/>
                <p:cNvSpPr/>
                <p:nvPr/>
              </p:nvSpPr>
              <p:spPr>
                <a:xfrm>
                  <a:off x="826076" y="3068422"/>
                  <a:ext cx="36000" cy="36000"/>
                </a:xfrm>
                <a:prstGeom prst="ellipse">
                  <a:avLst/>
                </a:prstGeom>
                <a:grpFill/>
              </p:spPr>
              <p:txBody>
                <a:bodyPr wrap="none" lIns="0" tIns="0" rIns="0" bIns="0" rtlCol="0" anchor="ctr">
                  <a:noAutofit/>
                </a:bodyPr>
                <a:lstStyle/>
                <a:p>
                  <a:pPr algn="ctr"/>
                  <a:endParaRPr lang="en-GB" sz="2160"/>
                </a:p>
              </p:txBody>
            </p:sp>
            <p:sp>
              <p:nvSpPr>
                <p:cNvPr id="1348" name="Oval 1347"/>
                <p:cNvSpPr/>
                <p:nvPr/>
              </p:nvSpPr>
              <p:spPr>
                <a:xfrm>
                  <a:off x="1261050" y="3068422"/>
                  <a:ext cx="36000" cy="36000"/>
                </a:xfrm>
                <a:prstGeom prst="ellipse">
                  <a:avLst/>
                </a:prstGeom>
                <a:grpFill/>
              </p:spPr>
              <p:txBody>
                <a:bodyPr wrap="none" lIns="0" tIns="0" rIns="0" bIns="0" rtlCol="0" anchor="ctr">
                  <a:noAutofit/>
                </a:bodyPr>
                <a:lstStyle/>
                <a:p>
                  <a:pPr algn="ctr"/>
                  <a:endParaRPr lang="en-GB" sz="2160"/>
                </a:p>
              </p:txBody>
            </p:sp>
            <p:sp>
              <p:nvSpPr>
                <p:cNvPr id="1349" name="Oval 1348"/>
                <p:cNvSpPr/>
                <p:nvPr/>
              </p:nvSpPr>
              <p:spPr>
                <a:xfrm>
                  <a:off x="1705549" y="3068422"/>
                  <a:ext cx="36000" cy="36000"/>
                </a:xfrm>
                <a:prstGeom prst="ellipse">
                  <a:avLst/>
                </a:prstGeom>
                <a:grpFill/>
              </p:spPr>
              <p:txBody>
                <a:bodyPr wrap="none" lIns="0" tIns="0" rIns="0" bIns="0" rtlCol="0" anchor="ctr">
                  <a:noAutofit/>
                </a:bodyPr>
                <a:lstStyle/>
                <a:p>
                  <a:pPr algn="ctr"/>
                  <a:endParaRPr lang="en-GB" sz="2160"/>
                </a:p>
              </p:txBody>
            </p:sp>
            <p:sp>
              <p:nvSpPr>
                <p:cNvPr id="1350" name="Oval 1349"/>
                <p:cNvSpPr/>
                <p:nvPr/>
              </p:nvSpPr>
              <p:spPr>
                <a:xfrm>
                  <a:off x="2141319" y="3068422"/>
                  <a:ext cx="36000" cy="36000"/>
                </a:xfrm>
                <a:prstGeom prst="ellipse">
                  <a:avLst/>
                </a:prstGeom>
                <a:grpFill/>
              </p:spPr>
              <p:txBody>
                <a:bodyPr wrap="none" lIns="0" tIns="0" rIns="0" bIns="0" rtlCol="0" anchor="ctr">
                  <a:noAutofit/>
                </a:bodyPr>
                <a:lstStyle/>
                <a:p>
                  <a:pPr algn="ctr"/>
                  <a:endParaRPr lang="en-GB" sz="2160"/>
                </a:p>
              </p:txBody>
            </p:sp>
            <p:sp>
              <p:nvSpPr>
                <p:cNvPr id="1351" name="Oval 1350"/>
                <p:cNvSpPr/>
                <p:nvPr/>
              </p:nvSpPr>
              <p:spPr>
                <a:xfrm>
                  <a:off x="2579469" y="3068422"/>
                  <a:ext cx="36000" cy="36000"/>
                </a:xfrm>
                <a:prstGeom prst="ellipse">
                  <a:avLst/>
                </a:prstGeom>
                <a:grpFill/>
              </p:spPr>
              <p:txBody>
                <a:bodyPr wrap="none" lIns="0" tIns="0" rIns="0" bIns="0" rtlCol="0" anchor="ctr">
                  <a:noAutofit/>
                </a:bodyPr>
                <a:lstStyle/>
                <a:p>
                  <a:pPr algn="ctr"/>
                  <a:endParaRPr lang="en-GB" sz="2160"/>
                </a:p>
              </p:txBody>
            </p:sp>
            <p:sp>
              <p:nvSpPr>
                <p:cNvPr id="1352" name="Oval 1351"/>
                <p:cNvSpPr/>
                <p:nvPr/>
              </p:nvSpPr>
              <p:spPr>
                <a:xfrm>
                  <a:off x="3024761" y="3068422"/>
                  <a:ext cx="36000" cy="36000"/>
                </a:xfrm>
                <a:prstGeom prst="ellipse">
                  <a:avLst/>
                </a:prstGeom>
                <a:grpFill/>
              </p:spPr>
              <p:txBody>
                <a:bodyPr wrap="none" lIns="0" tIns="0" rIns="0" bIns="0" rtlCol="0" anchor="ctr">
                  <a:noAutofit/>
                </a:bodyPr>
                <a:lstStyle/>
                <a:p>
                  <a:pPr algn="ctr"/>
                  <a:endParaRPr lang="en-GB" sz="2160"/>
                </a:p>
              </p:txBody>
            </p:sp>
            <p:sp>
              <p:nvSpPr>
                <p:cNvPr id="1353" name="Oval 1352"/>
                <p:cNvSpPr/>
                <p:nvPr/>
              </p:nvSpPr>
              <p:spPr>
                <a:xfrm>
                  <a:off x="3458942" y="3068422"/>
                  <a:ext cx="36000" cy="36000"/>
                </a:xfrm>
                <a:prstGeom prst="ellipse">
                  <a:avLst/>
                </a:prstGeom>
                <a:grpFill/>
              </p:spPr>
              <p:txBody>
                <a:bodyPr wrap="none" lIns="0" tIns="0" rIns="0" bIns="0" rtlCol="0" anchor="ctr">
                  <a:noAutofit/>
                </a:bodyPr>
                <a:lstStyle/>
                <a:p>
                  <a:pPr algn="ctr"/>
                  <a:endParaRPr lang="en-GB" sz="2160"/>
                </a:p>
              </p:txBody>
            </p:sp>
            <p:sp>
              <p:nvSpPr>
                <p:cNvPr id="1354" name="Oval 1353"/>
                <p:cNvSpPr/>
                <p:nvPr/>
              </p:nvSpPr>
              <p:spPr>
                <a:xfrm>
                  <a:off x="3894710" y="3068422"/>
                  <a:ext cx="36000" cy="36000"/>
                </a:xfrm>
                <a:prstGeom prst="ellipse">
                  <a:avLst/>
                </a:prstGeom>
                <a:grpFill/>
              </p:spPr>
              <p:txBody>
                <a:bodyPr wrap="none" lIns="0" tIns="0" rIns="0" bIns="0" rtlCol="0" anchor="ctr">
                  <a:noAutofit/>
                </a:bodyPr>
                <a:lstStyle/>
                <a:p>
                  <a:pPr algn="ctr"/>
                  <a:endParaRPr lang="en-GB" sz="2160"/>
                </a:p>
              </p:txBody>
            </p:sp>
            <p:sp>
              <p:nvSpPr>
                <p:cNvPr id="1355" name="Oval 1354"/>
                <p:cNvSpPr/>
                <p:nvPr/>
              </p:nvSpPr>
              <p:spPr>
                <a:xfrm>
                  <a:off x="4335241" y="3068422"/>
                  <a:ext cx="36000" cy="36000"/>
                </a:xfrm>
                <a:prstGeom prst="ellipse">
                  <a:avLst/>
                </a:prstGeom>
                <a:grpFill/>
              </p:spPr>
              <p:txBody>
                <a:bodyPr wrap="none" lIns="0" tIns="0" rIns="0" bIns="0" rtlCol="0" anchor="ctr">
                  <a:noAutofit/>
                </a:bodyPr>
                <a:lstStyle/>
                <a:p>
                  <a:pPr algn="ctr"/>
                  <a:endParaRPr lang="en-GB" sz="2160"/>
                </a:p>
              </p:txBody>
            </p:sp>
            <p:sp>
              <p:nvSpPr>
                <p:cNvPr id="1356" name="Oval 1355"/>
                <p:cNvSpPr/>
                <p:nvPr/>
              </p:nvSpPr>
              <p:spPr>
                <a:xfrm>
                  <a:off x="4771009" y="3068422"/>
                  <a:ext cx="36000" cy="36000"/>
                </a:xfrm>
                <a:prstGeom prst="ellipse">
                  <a:avLst/>
                </a:prstGeom>
                <a:grpFill/>
              </p:spPr>
              <p:txBody>
                <a:bodyPr wrap="none" lIns="0" tIns="0" rIns="0" bIns="0" rtlCol="0" anchor="ctr">
                  <a:noAutofit/>
                </a:bodyPr>
                <a:lstStyle/>
                <a:p>
                  <a:pPr algn="ctr"/>
                  <a:endParaRPr lang="en-GB" sz="2160"/>
                </a:p>
              </p:txBody>
            </p:sp>
            <p:sp>
              <p:nvSpPr>
                <p:cNvPr id="1357" name="Oval 1356"/>
                <p:cNvSpPr/>
                <p:nvPr/>
              </p:nvSpPr>
              <p:spPr>
                <a:xfrm>
                  <a:off x="5213921" y="3068422"/>
                  <a:ext cx="36000" cy="36000"/>
                </a:xfrm>
                <a:prstGeom prst="ellipse">
                  <a:avLst/>
                </a:prstGeom>
                <a:grpFill/>
              </p:spPr>
              <p:txBody>
                <a:bodyPr wrap="none" lIns="0" tIns="0" rIns="0" bIns="0" rtlCol="0" anchor="ctr">
                  <a:noAutofit/>
                </a:bodyPr>
                <a:lstStyle/>
                <a:p>
                  <a:pPr algn="ctr"/>
                  <a:endParaRPr lang="en-GB" sz="2160"/>
                </a:p>
              </p:txBody>
            </p:sp>
            <p:sp>
              <p:nvSpPr>
                <p:cNvPr id="1358" name="Oval 1357"/>
                <p:cNvSpPr/>
                <p:nvPr/>
              </p:nvSpPr>
              <p:spPr>
                <a:xfrm>
                  <a:off x="5647308" y="3068422"/>
                  <a:ext cx="36000" cy="36000"/>
                </a:xfrm>
                <a:prstGeom prst="ellipse">
                  <a:avLst/>
                </a:prstGeom>
                <a:grpFill/>
              </p:spPr>
              <p:txBody>
                <a:bodyPr wrap="none" lIns="0" tIns="0" rIns="0" bIns="0" rtlCol="0" anchor="ctr">
                  <a:noAutofit/>
                </a:bodyPr>
                <a:lstStyle/>
                <a:p>
                  <a:pPr algn="ctr"/>
                  <a:endParaRPr lang="en-GB" sz="2160"/>
                </a:p>
              </p:txBody>
            </p:sp>
            <p:sp>
              <p:nvSpPr>
                <p:cNvPr id="1359" name="Oval 1358"/>
                <p:cNvSpPr/>
                <p:nvPr/>
              </p:nvSpPr>
              <p:spPr>
                <a:xfrm>
                  <a:off x="6087839" y="3068422"/>
                  <a:ext cx="36000" cy="36000"/>
                </a:xfrm>
                <a:prstGeom prst="ellipse">
                  <a:avLst/>
                </a:prstGeom>
                <a:grpFill/>
              </p:spPr>
              <p:txBody>
                <a:bodyPr wrap="none" lIns="0" tIns="0" rIns="0" bIns="0" rtlCol="0" anchor="ctr">
                  <a:noAutofit/>
                </a:bodyPr>
                <a:lstStyle/>
                <a:p>
                  <a:pPr algn="ctr"/>
                  <a:endParaRPr lang="en-GB" sz="2160"/>
                </a:p>
              </p:txBody>
            </p:sp>
            <p:sp>
              <p:nvSpPr>
                <p:cNvPr id="1360" name="Oval 1359"/>
                <p:cNvSpPr/>
                <p:nvPr/>
              </p:nvSpPr>
              <p:spPr>
                <a:xfrm>
                  <a:off x="6528947" y="3068422"/>
                  <a:ext cx="36000" cy="36000"/>
                </a:xfrm>
                <a:prstGeom prst="ellipse">
                  <a:avLst/>
                </a:prstGeom>
                <a:grpFill/>
              </p:spPr>
              <p:txBody>
                <a:bodyPr wrap="none" lIns="0" tIns="0" rIns="0" bIns="0" rtlCol="0" anchor="ctr">
                  <a:noAutofit/>
                </a:bodyPr>
                <a:lstStyle/>
                <a:p>
                  <a:pPr algn="ctr"/>
                  <a:endParaRPr lang="en-GB" sz="2160"/>
                </a:p>
              </p:txBody>
            </p:sp>
            <p:sp>
              <p:nvSpPr>
                <p:cNvPr id="1361" name="Oval 1360"/>
                <p:cNvSpPr/>
                <p:nvPr/>
              </p:nvSpPr>
              <p:spPr>
                <a:xfrm>
                  <a:off x="6966143" y="3068422"/>
                  <a:ext cx="36000" cy="36000"/>
                </a:xfrm>
                <a:prstGeom prst="ellipse">
                  <a:avLst/>
                </a:prstGeom>
                <a:grpFill/>
              </p:spPr>
              <p:txBody>
                <a:bodyPr wrap="none" lIns="0" tIns="0" rIns="0" bIns="0" rtlCol="0" anchor="ctr">
                  <a:noAutofit/>
                </a:bodyPr>
                <a:lstStyle/>
                <a:p>
                  <a:pPr algn="ctr"/>
                  <a:endParaRPr lang="en-GB" sz="2160"/>
                </a:p>
              </p:txBody>
            </p:sp>
            <p:sp>
              <p:nvSpPr>
                <p:cNvPr id="1362" name="Oval 1361"/>
                <p:cNvSpPr/>
                <p:nvPr/>
              </p:nvSpPr>
              <p:spPr>
                <a:xfrm>
                  <a:off x="7406673" y="3068422"/>
                  <a:ext cx="36000" cy="36000"/>
                </a:xfrm>
                <a:prstGeom prst="ellipse">
                  <a:avLst/>
                </a:prstGeom>
                <a:grpFill/>
              </p:spPr>
              <p:txBody>
                <a:bodyPr wrap="none" lIns="0" tIns="0" rIns="0" bIns="0" rtlCol="0" anchor="ctr">
                  <a:noAutofit/>
                </a:bodyPr>
                <a:lstStyle/>
                <a:p>
                  <a:pPr algn="ctr"/>
                  <a:endParaRPr lang="en-GB" sz="2160"/>
                </a:p>
              </p:txBody>
            </p:sp>
            <p:sp>
              <p:nvSpPr>
                <p:cNvPr id="1363" name="Oval 1362"/>
                <p:cNvSpPr/>
                <p:nvPr/>
              </p:nvSpPr>
              <p:spPr>
                <a:xfrm>
                  <a:off x="7848368" y="3068422"/>
                  <a:ext cx="36000" cy="36000"/>
                </a:xfrm>
                <a:prstGeom prst="ellipse">
                  <a:avLst/>
                </a:prstGeom>
                <a:grpFill/>
              </p:spPr>
              <p:txBody>
                <a:bodyPr wrap="none" lIns="0" tIns="0" rIns="0" bIns="0" rtlCol="0" anchor="ctr">
                  <a:noAutofit/>
                </a:bodyPr>
                <a:lstStyle/>
                <a:p>
                  <a:pPr algn="ctr"/>
                  <a:endParaRPr lang="en-GB" sz="2160"/>
                </a:p>
              </p:txBody>
            </p:sp>
            <p:sp>
              <p:nvSpPr>
                <p:cNvPr id="1364" name="Oval 1363"/>
                <p:cNvSpPr/>
                <p:nvPr/>
              </p:nvSpPr>
              <p:spPr>
                <a:xfrm>
                  <a:off x="8285353" y="3068422"/>
                  <a:ext cx="36000" cy="36000"/>
                </a:xfrm>
                <a:prstGeom prst="ellipse">
                  <a:avLst/>
                </a:prstGeom>
                <a:grpFill/>
              </p:spPr>
              <p:txBody>
                <a:bodyPr wrap="none" lIns="0" tIns="0" rIns="0" bIns="0" rtlCol="0" anchor="ctr">
                  <a:noAutofit/>
                </a:bodyPr>
                <a:lstStyle/>
                <a:p>
                  <a:pPr algn="ctr"/>
                  <a:endParaRPr lang="en-GB" sz="2160"/>
                </a:p>
              </p:txBody>
            </p:sp>
            <p:sp>
              <p:nvSpPr>
                <p:cNvPr id="1365" name="Oval 1364"/>
                <p:cNvSpPr/>
                <p:nvPr/>
              </p:nvSpPr>
              <p:spPr>
                <a:xfrm>
                  <a:off x="8725884" y="3068422"/>
                  <a:ext cx="36000" cy="36000"/>
                </a:xfrm>
                <a:prstGeom prst="ellipse">
                  <a:avLst/>
                </a:prstGeom>
                <a:grpFill/>
              </p:spPr>
              <p:txBody>
                <a:bodyPr wrap="none" lIns="0" tIns="0" rIns="0" bIns="0" rtlCol="0" anchor="ctr">
                  <a:noAutofit/>
                </a:bodyPr>
                <a:lstStyle/>
                <a:p>
                  <a:pPr algn="ctr"/>
                  <a:endParaRPr lang="en-GB" sz="2160"/>
                </a:p>
              </p:txBody>
            </p:sp>
            <p:sp>
              <p:nvSpPr>
                <p:cNvPr id="1366" name="Oval 1365"/>
                <p:cNvSpPr/>
                <p:nvPr/>
              </p:nvSpPr>
              <p:spPr>
                <a:xfrm>
                  <a:off x="9137957" y="3068422"/>
                  <a:ext cx="36000" cy="36000"/>
                </a:xfrm>
                <a:prstGeom prst="ellipse">
                  <a:avLst/>
                </a:prstGeom>
                <a:grpFill/>
              </p:spPr>
              <p:txBody>
                <a:bodyPr wrap="none" lIns="0" tIns="0" rIns="0" bIns="0" rtlCol="0" anchor="ctr">
                  <a:noAutofit/>
                </a:bodyPr>
                <a:lstStyle/>
                <a:p>
                  <a:pPr algn="ctr"/>
                  <a:endParaRPr lang="en-GB" sz="2160"/>
                </a:p>
              </p:txBody>
            </p:sp>
          </p:grpSp>
          <p:grpSp>
            <p:nvGrpSpPr>
              <p:cNvPr id="1254" name="Group 1253"/>
              <p:cNvGrpSpPr/>
              <p:nvPr userDrawn="1"/>
            </p:nvGrpSpPr>
            <p:grpSpPr>
              <a:xfrm>
                <a:off x="-20738" y="3940912"/>
                <a:ext cx="9195892" cy="36000"/>
                <a:chOff x="-20738" y="3940912"/>
                <a:chExt cx="9195892" cy="36000"/>
              </a:xfrm>
              <a:grpFill/>
            </p:grpSpPr>
            <p:sp>
              <p:nvSpPr>
                <p:cNvPr id="1324" name="Oval 1323"/>
                <p:cNvSpPr/>
                <p:nvPr/>
              </p:nvSpPr>
              <p:spPr>
                <a:xfrm>
                  <a:off x="-20738" y="3940912"/>
                  <a:ext cx="36000" cy="36000"/>
                </a:xfrm>
                <a:prstGeom prst="ellipse">
                  <a:avLst/>
                </a:prstGeom>
                <a:grpFill/>
              </p:spPr>
              <p:txBody>
                <a:bodyPr wrap="none" lIns="0" tIns="0" rIns="0" bIns="0" rtlCol="0" anchor="ctr">
                  <a:noAutofit/>
                </a:bodyPr>
                <a:lstStyle/>
                <a:p>
                  <a:pPr algn="ctr"/>
                  <a:endParaRPr lang="en-GB" sz="2160"/>
                </a:p>
              </p:txBody>
            </p:sp>
            <p:sp>
              <p:nvSpPr>
                <p:cNvPr id="1325" name="Oval 1324"/>
                <p:cNvSpPr/>
                <p:nvPr/>
              </p:nvSpPr>
              <p:spPr>
                <a:xfrm>
                  <a:off x="371662" y="3940912"/>
                  <a:ext cx="36000" cy="36000"/>
                </a:xfrm>
                <a:prstGeom prst="ellipse">
                  <a:avLst/>
                </a:prstGeom>
                <a:grpFill/>
              </p:spPr>
              <p:txBody>
                <a:bodyPr wrap="none" lIns="0" tIns="0" rIns="0" bIns="0" rtlCol="0" anchor="ctr">
                  <a:noAutofit/>
                </a:bodyPr>
                <a:lstStyle/>
                <a:p>
                  <a:pPr algn="ctr"/>
                  <a:endParaRPr lang="en-GB" sz="2160"/>
                </a:p>
              </p:txBody>
            </p:sp>
            <p:sp>
              <p:nvSpPr>
                <p:cNvPr id="1326" name="Oval 1325"/>
                <p:cNvSpPr/>
                <p:nvPr/>
              </p:nvSpPr>
              <p:spPr>
                <a:xfrm>
                  <a:off x="817748" y="3940912"/>
                  <a:ext cx="36000" cy="36000"/>
                </a:xfrm>
                <a:prstGeom prst="ellipse">
                  <a:avLst/>
                </a:prstGeom>
                <a:grpFill/>
              </p:spPr>
              <p:txBody>
                <a:bodyPr wrap="none" lIns="0" tIns="0" rIns="0" bIns="0" rtlCol="0" anchor="ctr">
                  <a:noAutofit/>
                </a:bodyPr>
                <a:lstStyle/>
                <a:p>
                  <a:pPr algn="ctr"/>
                  <a:endParaRPr lang="en-GB" sz="2160"/>
                </a:p>
              </p:txBody>
            </p:sp>
            <p:sp>
              <p:nvSpPr>
                <p:cNvPr id="1327" name="Oval 1326"/>
                <p:cNvSpPr/>
                <p:nvPr/>
              </p:nvSpPr>
              <p:spPr>
                <a:xfrm>
                  <a:off x="1255897" y="3940912"/>
                  <a:ext cx="36000" cy="36000"/>
                </a:xfrm>
                <a:prstGeom prst="ellipse">
                  <a:avLst/>
                </a:prstGeom>
                <a:grpFill/>
              </p:spPr>
              <p:txBody>
                <a:bodyPr wrap="none" lIns="0" tIns="0" rIns="0" bIns="0" rtlCol="0" anchor="ctr">
                  <a:noAutofit/>
                </a:bodyPr>
                <a:lstStyle/>
                <a:p>
                  <a:pPr algn="ctr"/>
                  <a:endParaRPr lang="en-GB" sz="2160"/>
                </a:p>
              </p:txBody>
            </p:sp>
            <p:sp>
              <p:nvSpPr>
                <p:cNvPr id="1328" name="Oval 1327"/>
                <p:cNvSpPr/>
                <p:nvPr/>
              </p:nvSpPr>
              <p:spPr>
                <a:xfrm>
                  <a:off x="1690078" y="3940912"/>
                  <a:ext cx="36000" cy="36000"/>
                </a:xfrm>
                <a:prstGeom prst="ellipse">
                  <a:avLst/>
                </a:prstGeom>
                <a:grpFill/>
              </p:spPr>
              <p:txBody>
                <a:bodyPr wrap="none" lIns="0" tIns="0" rIns="0" bIns="0" rtlCol="0" anchor="ctr">
                  <a:noAutofit/>
                </a:bodyPr>
                <a:lstStyle/>
                <a:p>
                  <a:pPr algn="ctr"/>
                  <a:endParaRPr lang="en-GB" sz="2160"/>
                </a:p>
              </p:txBody>
            </p:sp>
            <p:sp>
              <p:nvSpPr>
                <p:cNvPr id="1329" name="Oval 1328"/>
                <p:cNvSpPr/>
                <p:nvPr/>
              </p:nvSpPr>
              <p:spPr>
                <a:xfrm>
                  <a:off x="2132992" y="3940912"/>
                  <a:ext cx="36000" cy="36000"/>
                </a:xfrm>
                <a:prstGeom prst="ellipse">
                  <a:avLst/>
                </a:prstGeom>
                <a:grpFill/>
              </p:spPr>
              <p:txBody>
                <a:bodyPr wrap="none" lIns="0" tIns="0" rIns="0" bIns="0" rtlCol="0" anchor="ctr">
                  <a:noAutofit/>
                </a:bodyPr>
                <a:lstStyle/>
                <a:p>
                  <a:pPr algn="ctr"/>
                  <a:endParaRPr lang="en-GB" sz="2160"/>
                </a:p>
              </p:txBody>
            </p:sp>
            <p:sp>
              <p:nvSpPr>
                <p:cNvPr id="1330" name="Oval 1329"/>
                <p:cNvSpPr/>
                <p:nvPr/>
              </p:nvSpPr>
              <p:spPr>
                <a:xfrm>
                  <a:off x="2573523" y="3940912"/>
                  <a:ext cx="36000" cy="36000"/>
                </a:xfrm>
                <a:prstGeom prst="ellipse">
                  <a:avLst/>
                </a:prstGeom>
                <a:grpFill/>
              </p:spPr>
              <p:txBody>
                <a:bodyPr wrap="none" lIns="0" tIns="0" rIns="0" bIns="0" rtlCol="0" anchor="ctr">
                  <a:noAutofit/>
                </a:bodyPr>
                <a:lstStyle/>
                <a:p>
                  <a:pPr algn="ctr"/>
                  <a:endParaRPr lang="en-GB" sz="2160"/>
                </a:p>
              </p:txBody>
            </p:sp>
            <p:sp>
              <p:nvSpPr>
                <p:cNvPr id="1331" name="Oval 1330"/>
                <p:cNvSpPr/>
                <p:nvPr/>
              </p:nvSpPr>
              <p:spPr>
                <a:xfrm>
                  <a:off x="3014053" y="3940912"/>
                  <a:ext cx="36000" cy="36000"/>
                </a:xfrm>
                <a:prstGeom prst="ellipse">
                  <a:avLst/>
                </a:prstGeom>
                <a:grpFill/>
              </p:spPr>
              <p:txBody>
                <a:bodyPr wrap="none" lIns="0" tIns="0" rIns="0" bIns="0" rtlCol="0" anchor="ctr">
                  <a:noAutofit/>
                </a:bodyPr>
                <a:lstStyle/>
                <a:p>
                  <a:pPr algn="ctr"/>
                  <a:endParaRPr lang="en-GB" sz="2160"/>
                </a:p>
              </p:txBody>
            </p:sp>
            <p:sp>
              <p:nvSpPr>
                <p:cNvPr id="1332" name="Oval 1331"/>
                <p:cNvSpPr/>
                <p:nvPr/>
              </p:nvSpPr>
              <p:spPr>
                <a:xfrm>
                  <a:off x="3457758" y="3940912"/>
                  <a:ext cx="36000" cy="36000"/>
                </a:xfrm>
                <a:prstGeom prst="ellipse">
                  <a:avLst/>
                </a:prstGeom>
                <a:grpFill/>
              </p:spPr>
              <p:txBody>
                <a:bodyPr wrap="none" lIns="0" tIns="0" rIns="0" bIns="0" rtlCol="0" anchor="ctr">
                  <a:noAutofit/>
                </a:bodyPr>
                <a:lstStyle/>
                <a:p>
                  <a:pPr algn="ctr"/>
                  <a:endParaRPr lang="en-GB" sz="2160"/>
                </a:p>
              </p:txBody>
            </p:sp>
            <p:sp>
              <p:nvSpPr>
                <p:cNvPr id="1333" name="Oval 1332"/>
                <p:cNvSpPr/>
                <p:nvPr/>
              </p:nvSpPr>
              <p:spPr>
                <a:xfrm>
                  <a:off x="3895907" y="3940912"/>
                  <a:ext cx="36000" cy="36000"/>
                </a:xfrm>
                <a:prstGeom prst="ellipse">
                  <a:avLst/>
                </a:prstGeom>
                <a:grpFill/>
              </p:spPr>
              <p:txBody>
                <a:bodyPr wrap="none" lIns="0" tIns="0" rIns="0" bIns="0" rtlCol="0" anchor="ctr">
                  <a:noAutofit/>
                </a:bodyPr>
                <a:lstStyle/>
                <a:p>
                  <a:pPr algn="ctr"/>
                  <a:endParaRPr lang="en-GB" sz="2160"/>
                </a:p>
              </p:txBody>
            </p:sp>
            <p:sp>
              <p:nvSpPr>
                <p:cNvPr id="1334" name="Oval 1333"/>
                <p:cNvSpPr/>
                <p:nvPr/>
              </p:nvSpPr>
              <p:spPr>
                <a:xfrm>
                  <a:off x="4336438" y="3940912"/>
                  <a:ext cx="36000" cy="36000"/>
                </a:xfrm>
                <a:prstGeom prst="ellipse">
                  <a:avLst/>
                </a:prstGeom>
                <a:grpFill/>
              </p:spPr>
              <p:txBody>
                <a:bodyPr wrap="none" lIns="0" tIns="0" rIns="0" bIns="0" rtlCol="0" anchor="ctr">
                  <a:noAutofit/>
                </a:bodyPr>
                <a:lstStyle/>
                <a:p>
                  <a:pPr algn="ctr"/>
                  <a:endParaRPr lang="en-GB" sz="2160"/>
                </a:p>
              </p:txBody>
            </p:sp>
            <p:sp>
              <p:nvSpPr>
                <p:cNvPr id="1335" name="Oval 1334"/>
                <p:cNvSpPr/>
                <p:nvPr/>
              </p:nvSpPr>
              <p:spPr>
                <a:xfrm>
                  <a:off x="4772206" y="3940912"/>
                  <a:ext cx="36000" cy="36000"/>
                </a:xfrm>
                <a:prstGeom prst="ellipse">
                  <a:avLst/>
                </a:prstGeom>
                <a:grpFill/>
              </p:spPr>
              <p:txBody>
                <a:bodyPr wrap="none" lIns="0" tIns="0" rIns="0" bIns="0" rtlCol="0" anchor="ctr">
                  <a:noAutofit/>
                </a:bodyPr>
                <a:lstStyle/>
                <a:p>
                  <a:pPr algn="ctr"/>
                  <a:endParaRPr lang="en-GB" sz="2160"/>
                </a:p>
              </p:txBody>
            </p:sp>
            <p:sp>
              <p:nvSpPr>
                <p:cNvPr id="1336" name="Oval 1335"/>
                <p:cNvSpPr/>
                <p:nvPr/>
              </p:nvSpPr>
              <p:spPr>
                <a:xfrm>
                  <a:off x="5215118" y="3940912"/>
                  <a:ext cx="36000" cy="36000"/>
                </a:xfrm>
                <a:prstGeom prst="ellipse">
                  <a:avLst/>
                </a:prstGeom>
                <a:grpFill/>
              </p:spPr>
              <p:txBody>
                <a:bodyPr wrap="none" lIns="0" tIns="0" rIns="0" bIns="0" rtlCol="0" anchor="ctr">
                  <a:noAutofit/>
                </a:bodyPr>
                <a:lstStyle/>
                <a:p>
                  <a:pPr algn="ctr"/>
                  <a:endParaRPr lang="en-GB" sz="2160"/>
                </a:p>
              </p:txBody>
            </p:sp>
            <p:sp>
              <p:nvSpPr>
                <p:cNvPr id="1337" name="Oval 1336"/>
                <p:cNvSpPr/>
                <p:nvPr/>
              </p:nvSpPr>
              <p:spPr>
                <a:xfrm>
                  <a:off x="5648505" y="3940912"/>
                  <a:ext cx="36000" cy="36000"/>
                </a:xfrm>
                <a:prstGeom prst="ellipse">
                  <a:avLst/>
                </a:prstGeom>
                <a:grpFill/>
              </p:spPr>
              <p:txBody>
                <a:bodyPr wrap="none" lIns="0" tIns="0" rIns="0" bIns="0" rtlCol="0" anchor="ctr">
                  <a:noAutofit/>
                </a:bodyPr>
                <a:lstStyle/>
                <a:p>
                  <a:pPr algn="ctr"/>
                  <a:endParaRPr lang="en-GB" sz="2160"/>
                </a:p>
              </p:txBody>
            </p:sp>
            <p:sp>
              <p:nvSpPr>
                <p:cNvPr id="1338" name="Oval 1337"/>
                <p:cNvSpPr/>
                <p:nvPr/>
              </p:nvSpPr>
              <p:spPr>
                <a:xfrm>
                  <a:off x="6089036" y="3940912"/>
                  <a:ext cx="36000" cy="36000"/>
                </a:xfrm>
                <a:prstGeom prst="ellipse">
                  <a:avLst/>
                </a:prstGeom>
                <a:grpFill/>
              </p:spPr>
              <p:txBody>
                <a:bodyPr wrap="none" lIns="0" tIns="0" rIns="0" bIns="0" rtlCol="0" anchor="ctr">
                  <a:noAutofit/>
                </a:bodyPr>
                <a:lstStyle/>
                <a:p>
                  <a:pPr algn="ctr"/>
                  <a:endParaRPr lang="en-GB" sz="2160"/>
                </a:p>
              </p:txBody>
            </p:sp>
            <p:sp>
              <p:nvSpPr>
                <p:cNvPr id="1339" name="Oval 1338"/>
                <p:cNvSpPr/>
                <p:nvPr/>
              </p:nvSpPr>
              <p:spPr>
                <a:xfrm>
                  <a:off x="6530144" y="3940912"/>
                  <a:ext cx="36000" cy="36000"/>
                </a:xfrm>
                <a:prstGeom prst="ellipse">
                  <a:avLst/>
                </a:prstGeom>
                <a:grpFill/>
              </p:spPr>
              <p:txBody>
                <a:bodyPr wrap="none" lIns="0" tIns="0" rIns="0" bIns="0" rtlCol="0" anchor="ctr">
                  <a:noAutofit/>
                </a:bodyPr>
                <a:lstStyle/>
                <a:p>
                  <a:pPr algn="ctr"/>
                  <a:endParaRPr lang="en-GB" sz="2160"/>
                </a:p>
              </p:txBody>
            </p:sp>
            <p:sp>
              <p:nvSpPr>
                <p:cNvPr id="1340" name="Oval 1339"/>
                <p:cNvSpPr/>
                <p:nvPr/>
              </p:nvSpPr>
              <p:spPr>
                <a:xfrm>
                  <a:off x="6972102" y="3940912"/>
                  <a:ext cx="36000" cy="36000"/>
                </a:xfrm>
                <a:prstGeom prst="ellipse">
                  <a:avLst/>
                </a:prstGeom>
                <a:grpFill/>
              </p:spPr>
              <p:txBody>
                <a:bodyPr wrap="none" lIns="0" tIns="0" rIns="0" bIns="0" rtlCol="0" anchor="ctr">
                  <a:noAutofit/>
                </a:bodyPr>
                <a:lstStyle/>
                <a:p>
                  <a:pPr algn="ctr"/>
                  <a:endParaRPr lang="en-GB" sz="2160"/>
                </a:p>
              </p:txBody>
            </p:sp>
            <p:sp>
              <p:nvSpPr>
                <p:cNvPr id="1341" name="Oval 1340"/>
                <p:cNvSpPr/>
                <p:nvPr/>
              </p:nvSpPr>
              <p:spPr>
                <a:xfrm>
                  <a:off x="7415013" y="3940912"/>
                  <a:ext cx="36000" cy="36000"/>
                </a:xfrm>
                <a:prstGeom prst="ellipse">
                  <a:avLst/>
                </a:prstGeom>
                <a:grpFill/>
              </p:spPr>
              <p:txBody>
                <a:bodyPr wrap="none" lIns="0" tIns="0" rIns="0" bIns="0" rtlCol="0" anchor="ctr">
                  <a:noAutofit/>
                </a:bodyPr>
                <a:lstStyle/>
                <a:p>
                  <a:pPr algn="ctr"/>
                  <a:endParaRPr lang="en-GB" sz="2160"/>
                </a:p>
              </p:txBody>
            </p:sp>
            <p:sp>
              <p:nvSpPr>
                <p:cNvPr id="1342" name="Oval 1341"/>
                <p:cNvSpPr/>
                <p:nvPr/>
              </p:nvSpPr>
              <p:spPr>
                <a:xfrm>
                  <a:off x="7854327" y="3940912"/>
                  <a:ext cx="36000" cy="36000"/>
                </a:xfrm>
                <a:prstGeom prst="ellipse">
                  <a:avLst/>
                </a:prstGeom>
                <a:grpFill/>
              </p:spPr>
              <p:txBody>
                <a:bodyPr wrap="none" lIns="0" tIns="0" rIns="0" bIns="0" rtlCol="0" anchor="ctr">
                  <a:noAutofit/>
                </a:bodyPr>
                <a:lstStyle/>
                <a:p>
                  <a:pPr algn="ctr"/>
                  <a:endParaRPr lang="en-GB" sz="2160"/>
                </a:p>
              </p:txBody>
            </p:sp>
            <p:sp>
              <p:nvSpPr>
                <p:cNvPr id="1343" name="Oval 1342"/>
                <p:cNvSpPr/>
                <p:nvPr/>
              </p:nvSpPr>
              <p:spPr>
                <a:xfrm>
                  <a:off x="8293693" y="3940912"/>
                  <a:ext cx="36000" cy="36000"/>
                </a:xfrm>
                <a:prstGeom prst="ellipse">
                  <a:avLst/>
                </a:prstGeom>
                <a:grpFill/>
              </p:spPr>
              <p:txBody>
                <a:bodyPr wrap="none" lIns="0" tIns="0" rIns="0" bIns="0" rtlCol="0" anchor="ctr">
                  <a:noAutofit/>
                </a:bodyPr>
                <a:lstStyle/>
                <a:p>
                  <a:pPr algn="ctr"/>
                  <a:endParaRPr lang="en-GB" sz="2160"/>
                </a:p>
              </p:txBody>
            </p:sp>
            <p:sp>
              <p:nvSpPr>
                <p:cNvPr id="1344" name="Oval 1343"/>
                <p:cNvSpPr/>
                <p:nvPr/>
              </p:nvSpPr>
              <p:spPr>
                <a:xfrm>
                  <a:off x="8734224" y="3940912"/>
                  <a:ext cx="36000" cy="36000"/>
                </a:xfrm>
                <a:prstGeom prst="ellipse">
                  <a:avLst/>
                </a:prstGeom>
                <a:grpFill/>
              </p:spPr>
              <p:txBody>
                <a:bodyPr wrap="none" lIns="0" tIns="0" rIns="0" bIns="0" rtlCol="0" anchor="ctr">
                  <a:noAutofit/>
                </a:bodyPr>
                <a:lstStyle/>
                <a:p>
                  <a:pPr algn="ctr"/>
                  <a:endParaRPr lang="en-GB" sz="2160"/>
                </a:p>
              </p:txBody>
            </p:sp>
            <p:sp>
              <p:nvSpPr>
                <p:cNvPr id="1345" name="Oval 1344"/>
                <p:cNvSpPr/>
                <p:nvPr/>
              </p:nvSpPr>
              <p:spPr>
                <a:xfrm>
                  <a:off x="9139154" y="3940912"/>
                  <a:ext cx="36000" cy="36000"/>
                </a:xfrm>
                <a:prstGeom prst="ellipse">
                  <a:avLst/>
                </a:prstGeom>
                <a:grpFill/>
              </p:spPr>
              <p:txBody>
                <a:bodyPr wrap="none" lIns="0" tIns="0" rIns="0" bIns="0" rtlCol="0" anchor="ctr">
                  <a:noAutofit/>
                </a:bodyPr>
                <a:lstStyle/>
                <a:p>
                  <a:pPr algn="ctr"/>
                  <a:endParaRPr lang="en-GB" sz="2160"/>
                </a:p>
              </p:txBody>
            </p:sp>
          </p:grpSp>
          <p:grpSp>
            <p:nvGrpSpPr>
              <p:cNvPr id="1255" name="Group 1254"/>
              <p:cNvGrpSpPr/>
              <p:nvPr userDrawn="1"/>
            </p:nvGrpSpPr>
            <p:grpSpPr>
              <a:xfrm>
                <a:off x="-20738" y="4372394"/>
                <a:ext cx="9195892" cy="36000"/>
                <a:chOff x="-20738" y="4372394"/>
                <a:chExt cx="9195892" cy="36000"/>
              </a:xfrm>
              <a:grpFill/>
            </p:grpSpPr>
            <p:sp>
              <p:nvSpPr>
                <p:cNvPr id="1302" name="Oval 1301"/>
                <p:cNvSpPr/>
                <p:nvPr/>
              </p:nvSpPr>
              <p:spPr>
                <a:xfrm>
                  <a:off x="-20738" y="4372394"/>
                  <a:ext cx="36000" cy="36000"/>
                </a:xfrm>
                <a:prstGeom prst="ellipse">
                  <a:avLst/>
                </a:prstGeom>
                <a:grpFill/>
              </p:spPr>
              <p:txBody>
                <a:bodyPr wrap="none" lIns="0" tIns="0" rIns="0" bIns="0" rtlCol="0" anchor="ctr">
                  <a:noAutofit/>
                </a:bodyPr>
                <a:lstStyle/>
                <a:p>
                  <a:pPr algn="ctr"/>
                  <a:endParaRPr lang="en-GB" sz="2160"/>
                </a:p>
              </p:txBody>
            </p:sp>
            <p:sp>
              <p:nvSpPr>
                <p:cNvPr id="1303" name="Oval 1302"/>
                <p:cNvSpPr/>
                <p:nvPr/>
              </p:nvSpPr>
              <p:spPr>
                <a:xfrm>
                  <a:off x="362138" y="4372394"/>
                  <a:ext cx="36000" cy="36000"/>
                </a:xfrm>
                <a:prstGeom prst="ellipse">
                  <a:avLst/>
                </a:prstGeom>
                <a:grpFill/>
              </p:spPr>
              <p:txBody>
                <a:bodyPr wrap="none" lIns="0" tIns="0" rIns="0" bIns="0" rtlCol="0" anchor="ctr">
                  <a:noAutofit/>
                </a:bodyPr>
                <a:lstStyle/>
                <a:p>
                  <a:pPr algn="ctr"/>
                  <a:endParaRPr lang="en-GB" sz="2160"/>
                </a:p>
              </p:txBody>
            </p:sp>
            <p:sp>
              <p:nvSpPr>
                <p:cNvPr id="1304" name="Oval 1303"/>
                <p:cNvSpPr/>
                <p:nvPr/>
              </p:nvSpPr>
              <p:spPr>
                <a:xfrm>
                  <a:off x="808224" y="4372394"/>
                  <a:ext cx="36000" cy="36000"/>
                </a:xfrm>
                <a:prstGeom prst="ellipse">
                  <a:avLst/>
                </a:prstGeom>
                <a:grpFill/>
              </p:spPr>
              <p:txBody>
                <a:bodyPr wrap="none" lIns="0" tIns="0" rIns="0" bIns="0" rtlCol="0" anchor="ctr">
                  <a:noAutofit/>
                </a:bodyPr>
                <a:lstStyle/>
                <a:p>
                  <a:pPr algn="ctr"/>
                  <a:endParaRPr lang="en-GB" sz="2160"/>
                </a:p>
              </p:txBody>
            </p:sp>
            <p:sp>
              <p:nvSpPr>
                <p:cNvPr id="1305" name="Oval 1304"/>
                <p:cNvSpPr/>
                <p:nvPr/>
              </p:nvSpPr>
              <p:spPr>
                <a:xfrm>
                  <a:off x="1248754" y="4372394"/>
                  <a:ext cx="36000" cy="36000"/>
                </a:xfrm>
                <a:prstGeom prst="ellipse">
                  <a:avLst/>
                </a:prstGeom>
                <a:grpFill/>
              </p:spPr>
              <p:txBody>
                <a:bodyPr wrap="none" lIns="0" tIns="0" rIns="0" bIns="0" rtlCol="0" anchor="ctr">
                  <a:noAutofit/>
                </a:bodyPr>
                <a:lstStyle/>
                <a:p>
                  <a:pPr algn="ctr"/>
                  <a:endParaRPr lang="en-GB" sz="2160"/>
                </a:p>
              </p:txBody>
            </p:sp>
            <p:sp>
              <p:nvSpPr>
                <p:cNvPr id="1306" name="Oval 1305"/>
                <p:cNvSpPr/>
                <p:nvPr/>
              </p:nvSpPr>
              <p:spPr>
                <a:xfrm>
                  <a:off x="1690078" y="4372394"/>
                  <a:ext cx="36000" cy="36000"/>
                </a:xfrm>
                <a:prstGeom prst="ellipse">
                  <a:avLst/>
                </a:prstGeom>
                <a:grpFill/>
              </p:spPr>
              <p:txBody>
                <a:bodyPr wrap="none" lIns="0" tIns="0" rIns="0" bIns="0" rtlCol="0" anchor="ctr">
                  <a:noAutofit/>
                </a:bodyPr>
                <a:lstStyle/>
                <a:p>
                  <a:pPr algn="ctr"/>
                  <a:endParaRPr lang="en-GB" sz="2160"/>
                </a:p>
              </p:txBody>
            </p:sp>
            <p:sp>
              <p:nvSpPr>
                <p:cNvPr id="1307" name="Oval 1306"/>
                <p:cNvSpPr/>
                <p:nvPr/>
              </p:nvSpPr>
              <p:spPr>
                <a:xfrm>
                  <a:off x="2132992" y="4372394"/>
                  <a:ext cx="36000" cy="36000"/>
                </a:xfrm>
                <a:prstGeom prst="ellipse">
                  <a:avLst/>
                </a:prstGeom>
                <a:grpFill/>
              </p:spPr>
              <p:txBody>
                <a:bodyPr wrap="none" lIns="0" tIns="0" rIns="0" bIns="0" rtlCol="0" anchor="ctr">
                  <a:noAutofit/>
                </a:bodyPr>
                <a:lstStyle/>
                <a:p>
                  <a:pPr algn="ctr"/>
                  <a:endParaRPr lang="en-GB" sz="2160"/>
                </a:p>
              </p:txBody>
            </p:sp>
            <p:sp>
              <p:nvSpPr>
                <p:cNvPr id="1308" name="Oval 1307"/>
                <p:cNvSpPr/>
                <p:nvPr/>
              </p:nvSpPr>
              <p:spPr>
                <a:xfrm>
                  <a:off x="2573523" y="4372394"/>
                  <a:ext cx="36000" cy="36000"/>
                </a:xfrm>
                <a:prstGeom prst="ellipse">
                  <a:avLst/>
                </a:prstGeom>
                <a:grpFill/>
              </p:spPr>
              <p:txBody>
                <a:bodyPr wrap="none" lIns="0" tIns="0" rIns="0" bIns="0" rtlCol="0" anchor="ctr">
                  <a:noAutofit/>
                </a:bodyPr>
                <a:lstStyle/>
                <a:p>
                  <a:pPr algn="ctr"/>
                  <a:endParaRPr lang="en-GB" sz="2160"/>
                </a:p>
              </p:txBody>
            </p:sp>
            <p:sp>
              <p:nvSpPr>
                <p:cNvPr id="1309" name="Oval 1308"/>
                <p:cNvSpPr/>
                <p:nvPr/>
              </p:nvSpPr>
              <p:spPr>
                <a:xfrm>
                  <a:off x="3014053" y="4372394"/>
                  <a:ext cx="36000" cy="36000"/>
                </a:xfrm>
                <a:prstGeom prst="ellipse">
                  <a:avLst/>
                </a:prstGeom>
                <a:grpFill/>
              </p:spPr>
              <p:txBody>
                <a:bodyPr wrap="none" lIns="0" tIns="0" rIns="0" bIns="0" rtlCol="0" anchor="ctr">
                  <a:noAutofit/>
                </a:bodyPr>
                <a:lstStyle/>
                <a:p>
                  <a:pPr algn="ctr"/>
                  <a:endParaRPr lang="en-GB" sz="2160"/>
                </a:p>
              </p:txBody>
            </p:sp>
            <p:sp>
              <p:nvSpPr>
                <p:cNvPr id="1310" name="Oval 1309"/>
                <p:cNvSpPr/>
                <p:nvPr/>
              </p:nvSpPr>
              <p:spPr>
                <a:xfrm>
                  <a:off x="3457758" y="4372394"/>
                  <a:ext cx="36000" cy="36000"/>
                </a:xfrm>
                <a:prstGeom prst="ellipse">
                  <a:avLst/>
                </a:prstGeom>
                <a:grpFill/>
              </p:spPr>
              <p:txBody>
                <a:bodyPr wrap="none" lIns="0" tIns="0" rIns="0" bIns="0" rtlCol="0" anchor="ctr">
                  <a:noAutofit/>
                </a:bodyPr>
                <a:lstStyle/>
                <a:p>
                  <a:pPr algn="ctr"/>
                  <a:endParaRPr lang="en-GB" sz="2160"/>
                </a:p>
              </p:txBody>
            </p:sp>
            <p:sp>
              <p:nvSpPr>
                <p:cNvPr id="1311" name="Oval 1310"/>
                <p:cNvSpPr/>
                <p:nvPr/>
              </p:nvSpPr>
              <p:spPr>
                <a:xfrm>
                  <a:off x="3895907" y="4372394"/>
                  <a:ext cx="36000" cy="36000"/>
                </a:xfrm>
                <a:prstGeom prst="ellipse">
                  <a:avLst/>
                </a:prstGeom>
                <a:grpFill/>
              </p:spPr>
              <p:txBody>
                <a:bodyPr wrap="none" lIns="0" tIns="0" rIns="0" bIns="0" rtlCol="0" anchor="ctr">
                  <a:noAutofit/>
                </a:bodyPr>
                <a:lstStyle/>
                <a:p>
                  <a:pPr algn="ctr"/>
                  <a:endParaRPr lang="en-GB" sz="2160"/>
                </a:p>
              </p:txBody>
            </p:sp>
            <p:sp>
              <p:nvSpPr>
                <p:cNvPr id="1312" name="Oval 1311"/>
                <p:cNvSpPr/>
                <p:nvPr/>
              </p:nvSpPr>
              <p:spPr>
                <a:xfrm>
                  <a:off x="4336438" y="4372394"/>
                  <a:ext cx="36000" cy="36000"/>
                </a:xfrm>
                <a:prstGeom prst="ellipse">
                  <a:avLst/>
                </a:prstGeom>
                <a:grpFill/>
              </p:spPr>
              <p:txBody>
                <a:bodyPr wrap="none" lIns="0" tIns="0" rIns="0" bIns="0" rtlCol="0" anchor="ctr">
                  <a:noAutofit/>
                </a:bodyPr>
                <a:lstStyle/>
                <a:p>
                  <a:pPr algn="ctr"/>
                  <a:endParaRPr lang="en-GB" sz="2160"/>
                </a:p>
              </p:txBody>
            </p:sp>
            <p:sp>
              <p:nvSpPr>
                <p:cNvPr id="1313" name="Oval 1312"/>
                <p:cNvSpPr/>
                <p:nvPr/>
              </p:nvSpPr>
              <p:spPr>
                <a:xfrm>
                  <a:off x="4772206" y="4372394"/>
                  <a:ext cx="36000" cy="36000"/>
                </a:xfrm>
                <a:prstGeom prst="ellipse">
                  <a:avLst/>
                </a:prstGeom>
                <a:grpFill/>
              </p:spPr>
              <p:txBody>
                <a:bodyPr wrap="none" lIns="0" tIns="0" rIns="0" bIns="0" rtlCol="0" anchor="ctr">
                  <a:noAutofit/>
                </a:bodyPr>
                <a:lstStyle/>
                <a:p>
                  <a:pPr algn="ctr"/>
                  <a:endParaRPr lang="en-GB" sz="2160"/>
                </a:p>
              </p:txBody>
            </p:sp>
            <p:sp>
              <p:nvSpPr>
                <p:cNvPr id="1314" name="Oval 1313"/>
                <p:cNvSpPr/>
                <p:nvPr/>
              </p:nvSpPr>
              <p:spPr>
                <a:xfrm>
                  <a:off x="5215118" y="4372394"/>
                  <a:ext cx="36000" cy="36000"/>
                </a:xfrm>
                <a:prstGeom prst="ellipse">
                  <a:avLst/>
                </a:prstGeom>
                <a:grpFill/>
              </p:spPr>
              <p:txBody>
                <a:bodyPr wrap="none" lIns="0" tIns="0" rIns="0" bIns="0" rtlCol="0" anchor="ctr">
                  <a:noAutofit/>
                </a:bodyPr>
                <a:lstStyle/>
                <a:p>
                  <a:pPr algn="ctr"/>
                  <a:endParaRPr lang="en-GB" sz="2160"/>
                </a:p>
              </p:txBody>
            </p:sp>
            <p:sp>
              <p:nvSpPr>
                <p:cNvPr id="1315" name="Oval 1314"/>
                <p:cNvSpPr/>
                <p:nvPr/>
              </p:nvSpPr>
              <p:spPr>
                <a:xfrm>
                  <a:off x="5648505" y="4372394"/>
                  <a:ext cx="36000" cy="36000"/>
                </a:xfrm>
                <a:prstGeom prst="ellipse">
                  <a:avLst/>
                </a:prstGeom>
                <a:grpFill/>
              </p:spPr>
              <p:txBody>
                <a:bodyPr wrap="none" lIns="0" tIns="0" rIns="0" bIns="0" rtlCol="0" anchor="ctr">
                  <a:noAutofit/>
                </a:bodyPr>
                <a:lstStyle/>
                <a:p>
                  <a:pPr algn="ctr"/>
                  <a:endParaRPr lang="en-GB" sz="2160"/>
                </a:p>
              </p:txBody>
            </p:sp>
            <p:sp>
              <p:nvSpPr>
                <p:cNvPr id="1316" name="Oval 1315"/>
                <p:cNvSpPr/>
                <p:nvPr/>
              </p:nvSpPr>
              <p:spPr>
                <a:xfrm>
                  <a:off x="6089036" y="4372394"/>
                  <a:ext cx="36000" cy="36000"/>
                </a:xfrm>
                <a:prstGeom prst="ellipse">
                  <a:avLst/>
                </a:prstGeom>
                <a:grpFill/>
              </p:spPr>
              <p:txBody>
                <a:bodyPr wrap="none" lIns="0" tIns="0" rIns="0" bIns="0" rtlCol="0" anchor="ctr">
                  <a:noAutofit/>
                </a:bodyPr>
                <a:lstStyle/>
                <a:p>
                  <a:pPr algn="ctr"/>
                  <a:endParaRPr lang="en-GB" sz="2160"/>
                </a:p>
              </p:txBody>
            </p:sp>
            <p:sp>
              <p:nvSpPr>
                <p:cNvPr id="1317" name="Oval 1316"/>
                <p:cNvSpPr/>
                <p:nvPr/>
              </p:nvSpPr>
              <p:spPr>
                <a:xfrm>
                  <a:off x="6530144" y="4372394"/>
                  <a:ext cx="36000" cy="36000"/>
                </a:xfrm>
                <a:prstGeom prst="ellipse">
                  <a:avLst/>
                </a:prstGeom>
                <a:grpFill/>
              </p:spPr>
              <p:txBody>
                <a:bodyPr wrap="none" lIns="0" tIns="0" rIns="0" bIns="0" rtlCol="0" anchor="ctr">
                  <a:noAutofit/>
                </a:bodyPr>
                <a:lstStyle/>
                <a:p>
                  <a:pPr algn="ctr"/>
                  <a:endParaRPr lang="en-GB" sz="2160"/>
                </a:p>
              </p:txBody>
            </p:sp>
            <p:sp>
              <p:nvSpPr>
                <p:cNvPr id="1318" name="Oval 1317"/>
                <p:cNvSpPr/>
                <p:nvPr/>
              </p:nvSpPr>
              <p:spPr>
                <a:xfrm>
                  <a:off x="6972102" y="4372394"/>
                  <a:ext cx="36000" cy="36000"/>
                </a:xfrm>
                <a:prstGeom prst="ellipse">
                  <a:avLst/>
                </a:prstGeom>
                <a:grpFill/>
              </p:spPr>
              <p:txBody>
                <a:bodyPr wrap="none" lIns="0" tIns="0" rIns="0" bIns="0" rtlCol="0" anchor="ctr">
                  <a:noAutofit/>
                </a:bodyPr>
                <a:lstStyle/>
                <a:p>
                  <a:pPr algn="ctr"/>
                  <a:endParaRPr lang="en-GB" sz="2160"/>
                </a:p>
              </p:txBody>
            </p:sp>
            <p:sp>
              <p:nvSpPr>
                <p:cNvPr id="1319" name="Oval 1318"/>
                <p:cNvSpPr/>
                <p:nvPr/>
              </p:nvSpPr>
              <p:spPr>
                <a:xfrm>
                  <a:off x="7415013" y="4372394"/>
                  <a:ext cx="36000" cy="36000"/>
                </a:xfrm>
                <a:prstGeom prst="ellipse">
                  <a:avLst/>
                </a:prstGeom>
                <a:grpFill/>
              </p:spPr>
              <p:txBody>
                <a:bodyPr wrap="none" lIns="0" tIns="0" rIns="0" bIns="0" rtlCol="0" anchor="ctr">
                  <a:noAutofit/>
                </a:bodyPr>
                <a:lstStyle/>
                <a:p>
                  <a:pPr algn="ctr"/>
                  <a:endParaRPr lang="en-GB" sz="2160"/>
                </a:p>
              </p:txBody>
            </p:sp>
            <p:sp>
              <p:nvSpPr>
                <p:cNvPr id="1320" name="Oval 1319"/>
                <p:cNvSpPr/>
                <p:nvPr/>
              </p:nvSpPr>
              <p:spPr>
                <a:xfrm>
                  <a:off x="7854327" y="4372394"/>
                  <a:ext cx="36000" cy="36000"/>
                </a:xfrm>
                <a:prstGeom prst="ellipse">
                  <a:avLst/>
                </a:prstGeom>
                <a:grpFill/>
              </p:spPr>
              <p:txBody>
                <a:bodyPr wrap="none" lIns="0" tIns="0" rIns="0" bIns="0" rtlCol="0" anchor="ctr">
                  <a:noAutofit/>
                </a:bodyPr>
                <a:lstStyle/>
                <a:p>
                  <a:pPr algn="ctr"/>
                  <a:endParaRPr lang="en-GB" sz="2160"/>
                </a:p>
              </p:txBody>
            </p:sp>
            <p:sp>
              <p:nvSpPr>
                <p:cNvPr id="1321" name="Oval 1320"/>
                <p:cNvSpPr/>
                <p:nvPr/>
              </p:nvSpPr>
              <p:spPr>
                <a:xfrm>
                  <a:off x="8293693" y="4372394"/>
                  <a:ext cx="36000" cy="36000"/>
                </a:xfrm>
                <a:prstGeom prst="ellipse">
                  <a:avLst/>
                </a:prstGeom>
                <a:grpFill/>
              </p:spPr>
              <p:txBody>
                <a:bodyPr wrap="none" lIns="0" tIns="0" rIns="0" bIns="0" rtlCol="0" anchor="ctr">
                  <a:noAutofit/>
                </a:bodyPr>
                <a:lstStyle/>
                <a:p>
                  <a:pPr algn="ctr"/>
                  <a:endParaRPr lang="en-GB" sz="2160"/>
                </a:p>
              </p:txBody>
            </p:sp>
            <p:sp>
              <p:nvSpPr>
                <p:cNvPr id="1322" name="Oval 1321"/>
                <p:cNvSpPr/>
                <p:nvPr/>
              </p:nvSpPr>
              <p:spPr>
                <a:xfrm>
                  <a:off x="8734224" y="4372394"/>
                  <a:ext cx="36000" cy="36000"/>
                </a:xfrm>
                <a:prstGeom prst="ellipse">
                  <a:avLst/>
                </a:prstGeom>
                <a:grpFill/>
              </p:spPr>
              <p:txBody>
                <a:bodyPr wrap="none" lIns="0" tIns="0" rIns="0" bIns="0" rtlCol="0" anchor="ctr">
                  <a:noAutofit/>
                </a:bodyPr>
                <a:lstStyle/>
                <a:p>
                  <a:pPr algn="ctr"/>
                  <a:endParaRPr lang="en-GB" sz="2160"/>
                </a:p>
              </p:txBody>
            </p:sp>
            <p:sp>
              <p:nvSpPr>
                <p:cNvPr id="1323" name="Oval 1322"/>
                <p:cNvSpPr/>
                <p:nvPr/>
              </p:nvSpPr>
              <p:spPr>
                <a:xfrm>
                  <a:off x="9139154" y="4372394"/>
                  <a:ext cx="36000" cy="36000"/>
                </a:xfrm>
                <a:prstGeom prst="ellipse">
                  <a:avLst/>
                </a:prstGeom>
                <a:grpFill/>
              </p:spPr>
              <p:txBody>
                <a:bodyPr wrap="none" lIns="0" tIns="0" rIns="0" bIns="0" rtlCol="0" anchor="ctr">
                  <a:noAutofit/>
                </a:bodyPr>
                <a:lstStyle/>
                <a:p>
                  <a:pPr algn="ctr"/>
                  <a:endParaRPr lang="en-GB" sz="2160"/>
                </a:p>
              </p:txBody>
            </p:sp>
          </p:grpSp>
          <p:grpSp>
            <p:nvGrpSpPr>
              <p:cNvPr id="1256" name="Group 1255"/>
              <p:cNvGrpSpPr/>
              <p:nvPr userDrawn="1"/>
            </p:nvGrpSpPr>
            <p:grpSpPr>
              <a:xfrm>
                <a:off x="-20738" y="4815527"/>
                <a:ext cx="9195892" cy="36000"/>
                <a:chOff x="-20738" y="4815527"/>
                <a:chExt cx="9195892" cy="36000"/>
              </a:xfrm>
              <a:grpFill/>
            </p:grpSpPr>
            <p:sp>
              <p:nvSpPr>
                <p:cNvPr id="1280" name="Oval 1279"/>
                <p:cNvSpPr/>
                <p:nvPr/>
              </p:nvSpPr>
              <p:spPr>
                <a:xfrm>
                  <a:off x="-20738" y="4815527"/>
                  <a:ext cx="36000" cy="36000"/>
                </a:xfrm>
                <a:prstGeom prst="ellipse">
                  <a:avLst/>
                </a:prstGeom>
                <a:grpFill/>
              </p:spPr>
              <p:txBody>
                <a:bodyPr wrap="none" lIns="0" tIns="0" rIns="0" bIns="0" rtlCol="0" anchor="ctr">
                  <a:noAutofit/>
                </a:bodyPr>
                <a:lstStyle/>
                <a:p>
                  <a:pPr algn="ctr"/>
                  <a:endParaRPr lang="en-GB" sz="2160"/>
                </a:p>
              </p:txBody>
            </p:sp>
            <p:sp>
              <p:nvSpPr>
                <p:cNvPr id="1281" name="Oval 1280"/>
                <p:cNvSpPr/>
                <p:nvPr/>
              </p:nvSpPr>
              <p:spPr>
                <a:xfrm>
                  <a:off x="354995" y="4815527"/>
                  <a:ext cx="36000" cy="36000"/>
                </a:xfrm>
                <a:prstGeom prst="ellipse">
                  <a:avLst/>
                </a:prstGeom>
                <a:grpFill/>
              </p:spPr>
              <p:txBody>
                <a:bodyPr wrap="none" lIns="0" tIns="0" rIns="0" bIns="0" rtlCol="0" anchor="ctr">
                  <a:noAutofit/>
                </a:bodyPr>
                <a:lstStyle/>
                <a:p>
                  <a:pPr algn="ctr"/>
                  <a:endParaRPr lang="en-GB" sz="2160"/>
                </a:p>
              </p:txBody>
            </p:sp>
            <p:sp>
              <p:nvSpPr>
                <p:cNvPr id="1282" name="Oval 1281"/>
                <p:cNvSpPr/>
                <p:nvPr/>
              </p:nvSpPr>
              <p:spPr>
                <a:xfrm>
                  <a:off x="801081" y="4815527"/>
                  <a:ext cx="36000" cy="36000"/>
                </a:xfrm>
                <a:prstGeom prst="ellipse">
                  <a:avLst/>
                </a:prstGeom>
                <a:grpFill/>
              </p:spPr>
              <p:txBody>
                <a:bodyPr wrap="none" lIns="0" tIns="0" rIns="0" bIns="0" rtlCol="0" anchor="ctr">
                  <a:noAutofit/>
                </a:bodyPr>
                <a:lstStyle/>
                <a:p>
                  <a:pPr algn="ctr"/>
                  <a:endParaRPr lang="en-GB" sz="2160"/>
                </a:p>
              </p:txBody>
            </p:sp>
            <p:sp>
              <p:nvSpPr>
                <p:cNvPr id="1283" name="Oval 1282"/>
                <p:cNvSpPr/>
                <p:nvPr/>
              </p:nvSpPr>
              <p:spPr>
                <a:xfrm>
                  <a:off x="1241611" y="4815527"/>
                  <a:ext cx="36000" cy="36000"/>
                </a:xfrm>
                <a:prstGeom prst="ellipse">
                  <a:avLst/>
                </a:prstGeom>
                <a:grpFill/>
              </p:spPr>
              <p:txBody>
                <a:bodyPr wrap="none" lIns="0" tIns="0" rIns="0" bIns="0" rtlCol="0" anchor="ctr">
                  <a:noAutofit/>
                </a:bodyPr>
                <a:lstStyle/>
                <a:p>
                  <a:pPr algn="ctr"/>
                  <a:endParaRPr lang="en-GB" sz="2160"/>
                </a:p>
              </p:txBody>
            </p:sp>
            <p:sp>
              <p:nvSpPr>
                <p:cNvPr id="1284" name="Oval 1283"/>
                <p:cNvSpPr/>
                <p:nvPr/>
              </p:nvSpPr>
              <p:spPr>
                <a:xfrm>
                  <a:off x="1680554" y="4815527"/>
                  <a:ext cx="36000" cy="36000"/>
                </a:xfrm>
                <a:prstGeom prst="ellipse">
                  <a:avLst/>
                </a:prstGeom>
                <a:grpFill/>
              </p:spPr>
              <p:txBody>
                <a:bodyPr wrap="none" lIns="0" tIns="0" rIns="0" bIns="0" rtlCol="0" anchor="ctr">
                  <a:noAutofit/>
                </a:bodyPr>
                <a:lstStyle/>
                <a:p>
                  <a:pPr algn="ctr"/>
                  <a:endParaRPr lang="en-GB" sz="2160"/>
                </a:p>
              </p:txBody>
            </p:sp>
            <p:sp>
              <p:nvSpPr>
                <p:cNvPr id="1285" name="Oval 1284"/>
                <p:cNvSpPr/>
                <p:nvPr/>
              </p:nvSpPr>
              <p:spPr>
                <a:xfrm>
                  <a:off x="2123468" y="4815527"/>
                  <a:ext cx="36000" cy="36000"/>
                </a:xfrm>
                <a:prstGeom prst="ellipse">
                  <a:avLst/>
                </a:prstGeom>
                <a:grpFill/>
              </p:spPr>
              <p:txBody>
                <a:bodyPr wrap="none" lIns="0" tIns="0" rIns="0" bIns="0" rtlCol="0" anchor="ctr">
                  <a:noAutofit/>
                </a:bodyPr>
                <a:lstStyle/>
                <a:p>
                  <a:pPr algn="ctr"/>
                  <a:endParaRPr lang="en-GB" sz="2160"/>
                </a:p>
              </p:txBody>
            </p:sp>
            <p:sp>
              <p:nvSpPr>
                <p:cNvPr id="1286" name="Oval 1285"/>
                <p:cNvSpPr/>
                <p:nvPr/>
              </p:nvSpPr>
              <p:spPr>
                <a:xfrm>
                  <a:off x="2573523" y="4815527"/>
                  <a:ext cx="36000" cy="36000"/>
                </a:xfrm>
                <a:prstGeom prst="ellipse">
                  <a:avLst/>
                </a:prstGeom>
                <a:grpFill/>
              </p:spPr>
              <p:txBody>
                <a:bodyPr wrap="none" lIns="0" tIns="0" rIns="0" bIns="0" rtlCol="0" anchor="ctr">
                  <a:noAutofit/>
                </a:bodyPr>
                <a:lstStyle/>
                <a:p>
                  <a:pPr algn="ctr"/>
                  <a:endParaRPr lang="en-GB" sz="2160"/>
                </a:p>
              </p:txBody>
            </p:sp>
            <p:sp>
              <p:nvSpPr>
                <p:cNvPr id="1287" name="Oval 1286"/>
                <p:cNvSpPr/>
                <p:nvPr/>
              </p:nvSpPr>
              <p:spPr>
                <a:xfrm>
                  <a:off x="3014053" y="4815527"/>
                  <a:ext cx="36000" cy="36000"/>
                </a:xfrm>
                <a:prstGeom prst="ellipse">
                  <a:avLst/>
                </a:prstGeom>
                <a:grpFill/>
              </p:spPr>
              <p:txBody>
                <a:bodyPr wrap="none" lIns="0" tIns="0" rIns="0" bIns="0" rtlCol="0" anchor="ctr">
                  <a:noAutofit/>
                </a:bodyPr>
                <a:lstStyle/>
                <a:p>
                  <a:pPr algn="ctr"/>
                  <a:endParaRPr lang="en-GB" sz="2160"/>
                </a:p>
              </p:txBody>
            </p:sp>
            <p:sp>
              <p:nvSpPr>
                <p:cNvPr id="1288" name="Oval 1287"/>
                <p:cNvSpPr/>
                <p:nvPr/>
              </p:nvSpPr>
              <p:spPr>
                <a:xfrm>
                  <a:off x="3457758" y="4815527"/>
                  <a:ext cx="36000" cy="36000"/>
                </a:xfrm>
                <a:prstGeom prst="ellipse">
                  <a:avLst/>
                </a:prstGeom>
                <a:grpFill/>
              </p:spPr>
              <p:txBody>
                <a:bodyPr wrap="none" lIns="0" tIns="0" rIns="0" bIns="0" rtlCol="0" anchor="ctr">
                  <a:noAutofit/>
                </a:bodyPr>
                <a:lstStyle/>
                <a:p>
                  <a:pPr algn="ctr"/>
                  <a:endParaRPr lang="en-GB" sz="2160"/>
                </a:p>
              </p:txBody>
            </p:sp>
            <p:sp>
              <p:nvSpPr>
                <p:cNvPr id="1289" name="Oval 1288"/>
                <p:cNvSpPr/>
                <p:nvPr/>
              </p:nvSpPr>
              <p:spPr>
                <a:xfrm>
                  <a:off x="3895907" y="4815527"/>
                  <a:ext cx="36000" cy="36000"/>
                </a:xfrm>
                <a:prstGeom prst="ellipse">
                  <a:avLst/>
                </a:prstGeom>
                <a:grpFill/>
              </p:spPr>
              <p:txBody>
                <a:bodyPr wrap="none" lIns="0" tIns="0" rIns="0" bIns="0" rtlCol="0" anchor="ctr">
                  <a:noAutofit/>
                </a:bodyPr>
                <a:lstStyle/>
                <a:p>
                  <a:pPr algn="ctr"/>
                  <a:endParaRPr lang="en-GB" sz="2160"/>
                </a:p>
              </p:txBody>
            </p:sp>
            <p:sp>
              <p:nvSpPr>
                <p:cNvPr id="1290" name="Oval 1289"/>
                <p:cNvSpPr/>
                <p:nvPr/>
              </p:nvSpPr>
              <p:spPr>
                <a:xfrm>
                  <a:off x="4336438" y="4815527"/>
                  <a:ext cx="36000" cy="36000"/>
                </a:xfrm>
                <a:prstGeom prst="ellipse">
                  <a:avLst/>
                </a:prstGeom>
                <a:grpFill/>
              </p:spPr>
              <p:txBody>
                <a:bodyPr wrap="none" lIns="0" tIns="0" rIns="0" bIns="0" rtlCol="0" anchor="ctr">
                  <a:noAutofit/>
                </a:bodyPr>
                <a:lstStyle/>
                <a:p>
                  <a:pPr algn="ctr"/>
                  <a:endParaRPr lang="en-GB" sz="2160"/>
                </a:p>
              </p:txBody>
            </p:sp>
            <p:sp>
              <p:nvSpPr>
                <p:cNvPr id="1291" name="Oval 1290"/>
                <p:cNvSpPr/>
                <p:nvPr/>
              </p:nvSpPr>
              <p:spPr>
                <a:xfrm>
                  <a:off x="4772206" y="4815527"/>
                  <a:ext cx="36000" cy="36000"/>
                </a:xfrm>
                <a:prstGeom prst="ellipse">
                  <a:avLst/>
                </a:prstGeom>
                <a:grpFill/>
              </p:spPr>
              <p:txBody>
                <a:bodyPr wrap="none" lIns="0" tIns="0" rIns="0" bIns="0" rtlCol="0" anchor="ctr">
                  <a:noAutofit/>
                </a:bodyPr>
                <a:lstStyle/>
                <a:p>
                  <a:pPr algn="ctr"/>
                  <a:endParaRPr lang="en-GB" sz="2160"/>
                </a:p>
              </p:txBody>
            </p:sp>
            <p:sp>
              <p:nvSpPr>
                <p:cNvPr id="1292" name="Oval 1291"/>
                <p:cNvSpPr/>
                <p:nvPr/>
              </p:nvSpPr>
              <p:spPr>
                <a:xfrm>
                  <a:off x="5215118" y="4815527"/>
                  <a:ext cx="36000" cy="36000"/>
                </a:xfrm>
                <a:prstGeom prst="ellipse">
                  <a:avLst/>
                </a:prstGeom>
                <a:grpFill/>
              </p:spPr>
              <p:txBody>
                <a:bodyPr wrap="none" lIns="0" tIns="0" rIns="0" bIns="0" rtlCol="0" anchor="ctr">
                  <a:noAutofit/>
                </a:bodyPr>
                <a:lstStyle/>
                <a:p>
                  <a:pPr algn="ctr"/>
                  <a:endParaRPr lang="en-GB" sz="2160"/>
                </a:p>
              </p:txBody>
            </p:sp>
            <p:sp>
              <p:nvSpPr>
                <p:cNvPr id="1293" name="Oval 1292"/>
                <p:cNvSpPr/>
                <p:nvPr/>
              </p:nvSpPr>
              <p:spPr>
                <a:xfrm>
                  <a:off x="5658029" y="4815527"/>
                  <a:ext cx="36000" cy="36000"/>
                </a:xfrm>
                <a:prstGeom prst="ellipse">
                  <a:avLst/>
                </a:prstGeom>
                <a:grpFill/>
              </p:spPr>
              <p:txBody>
                <a:bodyPr wrap="none" lIns="0" tIns="0" rIns="0" bIns="0" rtlCol="0" anchor="ctr">
                  <a:noAutofit/>
                </a:bodyPr>
                <a:lstStyle/>
                <a:p>
                  <a:pPr algn="ctr"/>
                  <a:endParaRPr lang="en-GB" sz="2160"/>
                </a:p>
              </p:txBody>
            </p:sp>
            <p:sp>
              <p:nvSpPr>
                <p:cNvPr id="1294" name="Oval 1293"/>
                <p:cNvSpPr/>
                <p:nvPr/>
              </p:nvSpPr>
              <p:spPr>
                <a:xfrm>
                  <a:off x="6100941" y="4815527"/>
                  <a:ext cx="36000" cy="36000"/>
                </a:xfrm>
                <a:prstGeom prst="ellipse">
                  <a:avLst/>
                </a:prstGeom>
                <a:grpFill/>
              </p:spPr>
              <p:txBody>
                <a:bodyPr wrap="none" lIns="0" tIns="0" rIns="0" bIns="0" rtlCol="0" anchor="ctr">
                  <a:noAutofit/>
                </a:bodyPr>
                <a:lstStyle/>
                <a:p>
                  <a:pPr algn="ctr"/>
                  <a:endParaRPr lang="en-GB" sz="2160"/>
                </a:p>
              </p:txBody>
            </p:sp>
            <p:sp>
              <p:nvSpPr>
                <p:cNvPr id="1295" name="Oval 1294"/>
                <p:cNvSpPr/>
                <p:nvPr/>
              </p:nvSpPr>
              <p:spPr>
                <a:xfrm>
                  <a:off x="6542049" y="4815527"/>
                  <a:ext cx="36000" cy="36000"/>
                </a:xfrm>
                <a:prstGeom prst="ellipse">
                  <a:avLst/>
                </a:prstGeom>
                <a:grpFill/>
              </p:spPr>
              <p:txBody>
                <a:bodyPr wrap="none" lIns="0" tIns="0" rIns="0" bIns="0" rtlCol="0" anchor="ctr">
                  <a:noAutofit/>
                </a:bodyPr>
                <a:lstStyle/>
                <a:p>
                  <a:pPr algn="ctr"/>
                  <a:endParaRPr lang="en-GB" sz="2160"/>
                </a:p>
              </p:txBody>
            </p:sp>
            <p:sp>
              <p:nvSpPr>
                <p:cNvPr id="1296" name="Oval 1295"/>
                <p:cNvSpPr/>
                <p:nvPr/>
              </p:nvSpPr>
              <p:spPr>
                <a:xfrm>
                  <a:off x="6981626" y="4815527"/>
                  <a:ext cx="36000" cy="36000"/>
                </a:xfrm>
                <a:prstGeom prst="ellipse">
                  <a:avLst/>
                </a:prstGeom>
                <a:grpFill/>
              </p:spPr>
              <p:txBody>
                <a:bodyPr wrap="none" lIns="0" tIns="0" rIns="0" bIns="0" rtlCol="0" anchor="ctr">
                  <a:noAutofit/>
                </a:bodyPr>
                <a:lstStyle/>
                <a:p>
                  <a:pPr algn="ctr"/>
                  <a:endParaRPr lang="en-GB" sz="2160"/>
                </a:p>
              </p:txBody>
            </p:sp>
            <p:sp>
              <p:nvSpPr>
                <p:cNvPr id="1297" name="Oval 1296"/>
                <p:cNvSpPr/>
                <p:nvPr/>
              </p:nvSpPr>
              <p:spPr>
                <a:xfrm>
                  <a:off x="7424537" y="4815527"/>
                  <a:ext cx="36000" cy="36000"/>
                </a:xfrm>
                <a:prstGeom prst="ellipse">
                  <a:avLst/>
                </a:prstGeom>
                <a:grpFill/>
              </p:spPr>
              <p:txBody>
                <a:bodyPr wrap="none" lIns="0" tIns="0" rIns="0" bIns="0" rtlCol="0" anchor="ctr">
                  <a:noAutofit/>
                </a:bodyPr>
                <a:lstStyle/>
                <a:p>
                  <a:pPr algn="ctr"/>
                  <a:endParaRPr lang="en-GB" sz="2160"/>
                </a:p>
              </p:txBody>
            </p:sp>
            <p:sp>
              <p:nvSpPr>
                <p:cNvPr id="1298" name="Oval 1297"/>
                <p:cNvSpPr/>
                <p:nvPr/>
              </p:nvSpPr>
              <p:spPr>
                <a:xfrm>
                  <a:off x="7866232" y="4815527"/>
                  <a:ext cx="36000" cy="36000"/>
                </a:xfrm>
                <a:prstGeom prst="ellipse">
                  <a:avLst/>
                </a:prstGeom>
                <a:grpFill/>
              </p:spPr>
              <p:txBody>
                <a:bodyPr wrap="none" lIns="0" tIns="0" rIns="0" bIns="0" rtlCol="0" anchor="ctr">
                  <a:noAutofit/>
                </a:bodyPr>
                <a:lstStyle/>
                <a:p>
                  <a:pPr algn="ctr"/>
                  <a:endParaRPr lang="en-GB" sz="2160"/>
                </a:p>
              </p:txBody>
            </p:sp>
            <p:sp>
              <p:nvSpPr>
                <p:cNvPr id="1299" name="Oval 1298"/>
                <p:cNvSpPr/>
                <p:nvPr/>
              </p:nvSpPr>
              <p:spPr>
                <a:xfrm>
                  <a:off x="8305598" y="4815527"/>
                  <a:ext cx="36000" cy="36000"/>
                </a:xfrm>
                <a:prstGeom prst="ellipse">
                  <a:avLst/>
                </a:prstGeom>
                <a:grpFill/>
              </p:spPr>
              <p:txBody>
                <a:bodyPr wrap="none" lIns="0" tIns="0" rIns="0" bIns="0" rtlCol="0" anchor="ctr">
                  <a:noAutofit/>
                </a:bodyPr>
                <a:lstStyle/>
                <a:p>
                  <a:pPr algn="ctr"/>
                  <a:endParaRPr lang="en-GB" sz="2160"/>
                </a:p>
              </p:txBody>
            </p:sp>
            <p:sp>
              <p:nvSpPr>
                <p:cNvPr id="1300" name="Oval 1299"/>
                <p:cNvSpPr/>
                <p:nvPr/>
              </p:nvSpPr>
              <p:spPr>
                <a:xfrm>
                  <a:off x="8748510" y="4815527"/>
                  <a:ext cx="36000" cy="36000"/>
                </a:xfrm>
                <a:prstGeom prst="ellipse">
                  <a:avLst/>
                </a:prstGeom>
                <a:grpFill/>
              </p:spPr>
              <p:txBody>
                <a:bodyPr wrap="none" lIns="0" tIns="0" rIns="0" bIns="0" rtlCol="0" anchor="ctr">
                  <a:noAutofit/>
                </a:bodyPr>
                <a:lstStyle/>
                <a:p>
                  <a:pPr algn="ctr"/>
                  <a:endParaRPr lang="en-GB" sz="2160"/>
                </a:p>
              </p:txBody>
            </p:sp>
            <p:sp>
              <p:nvSpPr>
                <p:cNvPr id="1301" name="Oval 1300"/>
                <p:cNvSpPr/>
                <p:nvPr/>
              </p:nvSpPr>
              <p:spPr>
                <a:xfrm>
                  <a:off x="9139154" y="4815527"/>
                  <a:ext cx="36000" cy="36000"/>
                </a:xfrm>
                <a:prstGeom prst="ellipse">
                  <a:avLst/>
                </a:prstGeom>
                <a:grpFill/>
              </p:spPr>
              <p:txBody>
                <a:bodyPr wrap="none" lIns="0" tIns="0" rIns="0" bIns="0" rtlCol="0" anchor="ctr">
                  <a:noAutofit/>
                </a:bodyPr>
                <a:lstStyle/>
                <a:p>
                  <a:pPr algn="ctr"/>
                  <a:endParaRPr lang="en-GB" sz="2160"/>
                </a:p>
              </p:txBody>
            </p:sp>
          </p:grpSp>
          <p:grpSp>
            <p:nvGrpSpPr>
              <p:cNvPr id="1257" name="Group 1256"/>
              <p:cNvGrpSpPr/>
              <p:nvPr userDrawn="1"/>
            </p:nvGrpSpPr>
            <p:grpSpPr>
              <a:xfrm>
                <a:off x="-20738" y="5269772"/>
                <a:ext cx="9195892" cy="36000"/>
                <a:chOff x="-20738" y="5269772"/>
                <a:chExt cx="9195892" cy="36000"/>
              </a:xfrm>
              <a:grpFill/>
            </p:grpSpPr>
            <p:sp>
              <p:nvSpPr>
                <p:cNvPr id="1258" name="Oval 1257"/>
                <p:cNvSpPr/>
                <p:nvPr/>
              </p:nvSpPr>
              <p:spPr>
                <a:xfrm>
                  <a:off x="-20738" y="5269772"/>
                  <a:ext cx="36000" cy="36000"/>
                </a:xfrm>
                <a:prstGeom prst="ellipse">
                  <a:avLst/>
                </a:prstGeom>
                <a:grpFill/>
              </p:spPr>
              <p:txBody>
                <a:bodyPr wrap="none" lIns="0" tIns="0" rIns="0" bIns="0" rtlCol="0" anchor="ctr">
                  <a:noAutofit/>
                </a:bodyPr>
                <a:lstStyle/>
                <a:p>
                  <a:pPr algn="ctr"/>
                  <a:endParaRPr lang="en-GB" sz="2160"/>
                </a:p>
              </p:txBody>
            </p:sp>
            <p:sp>
              <p:nvSpPr>
                <p:cNvPr id="1259" name="Oval 1258"/>
                <p:cNvSpPr/>
                <p:nvPr/>
              </p:nvSpPr>
              <p:spPr>
                <a:xfrm>
                  <a:off x="345471" y="5269772"/>
                  <a:ext cx="36000" cy="36000"/>
                </a:xfrm>
                <a:prstGeom prst="ellipse">
                  <a:avLst/>
                </a:prstGeom>
                <a:grpFill/>
              </p:spPr>
              <p:txBody>
                <a:bodyPr wrap="none" lIns="0" tIns="0" rIns="0" bIns="0" rtlCol="0" anchor="ctr">
                  <a:noAutofit/>
                </a:bodyPr>
                <a:lstStyle/>
                <a:p>
                  <a:pPr algn="ctr"/>
                  <a:endParaRPr lang="en-GB" sz="2160"/>
                </a:p>
              </p:txBody>
            </p:sp>
            <p:sp>
              <p:nvSpPr>
                <p:cNvPr id="1260" name="Oval 1259"/>
                <p:cNvSpPr/>
                <p:nvPr/>
              </p:nvSpPr>
              <p:spPr>
                <a:xfrm>
                  <a:off x="791557" y="5269772"/>
                  <a:ext cx="36000" cy="36000"/>
                </a:xfrm>
                <a:prstGeom prst="ellipse">
                  <a:avLst/>
                </a:prstGeom>
                <a:grpFill/>
              </p:spPr>
              <p:txBody>
                <a:bodyPr wrap="none" lIns="0" tIns="0" rIns="0" bIns="0" rtlCol="0" anchor="ctr">
                  <a:noAutofit/>
                </a:bodyPr>
                <a:lstStyle/>
                <a:p>
                  <a:pPr algn="ctr"/>
                  <a:endParaRPr lang="en-GB" sz="2160"/>
                </a:p>
              </p:txBody>
            </p:sp>
            <p:sp>
              <p:nvSpPr>
                <p:cNvPr id="1261" name="Oval 1260"/>
                <p:cNvSpPr/>
                <p:nvPr/>
              </p:nvSpPr>
              <p:spPr>
                <a:xfrm>
                  <a:off x="1232087" y="5269772"/>
                  <a:ext cx="36000" cy="36000"/>
                </a:xfrm>
                <a:prstGeom prst="ellipse">
                  <a:avLst/>
                </a:prstGeom>
                <a:grpFill/>
              </p:spPr>
              <p:txBody>
                <a:bodyPr wrap="none" lIns="0" tIns="0" rIns="0" bIns="0" rtlCol="0" anchor="ctr">
                  <a:noAutofit/>
                </a:bodyPr>
                <a:lstStyle/>
                <a:p>
                  <a:pPr algn="ctr"/>
                  <a:endParaRPr lang="en-GB" sz="2160"/>
                </a:p>
              </p:txBody>
            </p:sp>
            <p:sp>
              <p:nvSpPr>
                <p:cNvPr id="1262" name="Oval 1261"/>
                <p:cNvSpPr/>
                <p:nvPr/>
              </p:nvSpPr>
              <p:spPr>
                <a:xfrm>
                  <a:off x="1680554" y="5269772"/>
                  <a:ext cx="36000" cy="36000"/>
                </a:xfrm>
                <a:prstGeom prst="ellipse">
                  <a:avLst/>
                </a:prstGeom>
                <a:grpFill/>
              </p:spPr>
              <p:txBody>
                <a:bodyPr wrap="none" lIns="0" tIns="0" rIns="0" bIns="0" rtlCol="0" anchor="ctr">
                  <a:noAutofit/>
                </a:bodyPr>
                <a:lstStyle/>
                <a:p>
                  <a:pPr algn="ctr"/>
                  <a:endParaRPr lang="en-GB" sz="2160"/>
                </a:p>
              </p:txBody>
            </p:sp>
            <p:sp>
              <p:nvSpPr>
                <p:cNvPr id="1263" name="Oval 1262"/>
                <p:cNvSpPr/>
                <p:nvPr/>
              </p:nvSpPr>
              <p:spPr>
                <a:xfrm>
                  <a:off x="2123468" y="5269772"/>
                  <a:ext cx="36000" cy="36000"/>
                </a:xfrm>
                <a:prstGeom prst="ellipse">
                  <a:avLst/>
                </a:prstGeom>
                <a:grpFill/>
              </p:spPr>
              <p:txBody>
                <a:bodyPr wrap="none" lIns="0" tIns="0" rIns="0" bIns="0" rtlCol="0" anchor="ctr">
                  <a:noAutofit/>
                </a:bodyPr>
                <a:lstStyle/>
                <a:p>
                  <a:pPr algn="ctr"/>
                  <a:endParaRPr lang="en-GB" sz="2160"/>
                </a:p>
              </p:txBody>
            </p:sp>
            <p:sp>
              <p:nvSpPr>
                <p:cNvPr id="1264" name="Oval 1263"/>
                <p:cNvSpPr/>
                <p:nvPr/>
              </p:nvSpPr>
              <p:spPr>
                <a:xfrm>
                  <a:off x="2573523" y="5269772"/>
                  <a:ext cx="36000" cy="36000"/>
                </a:xfrm>
                <a:prstGeom prst="ellipse">
                  <a:avLst/>
                </a:prstGeom>
                <a:grpFill/>
              </p:spPr>
              <p:txBody>
                <a:bodyPr wrap="none" lIns="0" tIns="0" rIns="0" bIns="0" rtlCol="0" anchor="ctr">
                  <a:noAutofit/>
                </a:bodyPr>
                <a:lstStyle/>
                <a:p>
                  <a:pPr algn="ctr"/>
                  <a:endParaRPr lang="en-GB" sz="2160"/>
                </a:p>
              </p:txBody>
            </p:sp>
            <p:sp>
              <p:nvSpPr>
                <p:cNvPr id="1265" name="Oval 1264"/>
                <p:cNvSpPr/>
                <p:nvPr/>
              </p:nvSpPr>
              <p:spPr>
                <a:xfrm>
                  <a:off x="3004529" y="5269772"/>
                  <a:ext cx="36000" cy="36000"/>
                </a:xfrm>
                <a:prstGeom prst="ellipse">
                  <a:avLst/>
                </a:prstGeom>
                <a:grpFill/>
              </p:spPr>
              <p:txBody>
                <a:bodyPr wrap="none" lIns="0" tIns="0" rIns="0" bIns="0" rtlCol="0" anchor="ctr">
                  <a:noAutofit/>
                </a:bodyPr>
                <a:lstStyle/>
                <a:p>
                  <a:pPr algn="ctr"/>
                  <a:endParaRPr lang="en-GB" sz="2160"/>
                </a:p>
              </p:txBody>
            </p:sp>
            <p:sp>
              <p:nvSpPr>
                <p:cNvPr id="1266" name="Oval 1265"/>
                <p:cNvSpPr/>
                <p:nvPr/>
              </p:nvSpPr>
              <p:spPr>
                <a:xfrm>
                  <a:off x="3448234" y="5269772"/>
                  <a:ext cx="36000" cy="36000"/>
                </a:xfrm>
                <a:prstGeom prst="ellipse">
                  <a:avLst/>
                </a:prstGeom>
                <a:grpFill/>
              </p:spPr>
              <p:txBody>
                <a:bodyPr wrap="none" lIns="0" tIns="0" rIns="0" bIns="0" rtlCol="0" anchor="ctr">
                  <a:noAutofit/>
                </a:bodyPr>
                <a:lstStyle/>
                <a:p>
                  <a:pPr algn="ctr"/>
                  <a:endParaRPr lang="en-GB" sz="2160"/>
                </a:p>
              </p:txBody>
            </p:sp>
            <p:sp>
              <p:nvSpPr>
                <p:cNvPr id="1267" name="Oval 1266"/>
                <p:cNvSpPr/>
                <p:nvPr/>
              </p:nvSpPr>
              <p:spPr>
                <a:xfrm>
                  <a:off x="3895907" y="5269772"/>
                  <a:ext cx="36000" cy="36000"/>
                </a:xfrm>
                <a:prstGeom prst="ellipse">
                  <a:avLst/>
                </a:prstGeom>
                <a:grpFill/>
              </p:spPr>
              <p:txBody>
                <a:bodyPr wrap="none" lIns="0" tIns="0" rIns="0" bIns="0" rtlCol="0" anchor="ctr">
                  <a:noAutofit/>
                </a:bodyPr>
                <a:lstStyle/>
                <a:p>
                  <a:pPr algn="ctr"/>
                  <a:endParaRPr lang="en-GB" sz="2160"/>
                </a:p>
              </p:txBody>
            </p:sp>
            <p:sp>
              <p:nvSpPr>
                <p:cNvPr id="1268" name="Oval 1267"/>
                <p:cNvSpPr/>
                <p:nvPr/>
              </p:nvSpPr>
              <p:spPr>
                <a:xfrm>
                  <a:off x="4336438" y="5269772"/>
                  <a:ext cx="36000" cy="36000"/>
                </a:xfrm>
                <a:prstGeom prst="ellipse">
                  <a:avLst/>
                </a:prstGeom>
                <a:grpFill/>
              </p:spPr>
              <p:txBody>
                <a:bodyPr wrap="none" lIns="0" tIns="0" rIns="0" bIns="0" rtlCol="0" anchor="ctr">
                  <a:noAutofit/>
                </a:bodyPr>
                <a:lstStyle/>
                <a:p>
                  <a:pPr algn="ctr"/>
                  <a:endParaRPr lang="en-GB" sz="2160"/>
                </a:p>
              </p:txBody>
            </p:sp>
            <p:sp>
              <p:nvSpPr>
                <p:cNvPr id="1269" name="Oval 1268"/>
                <p:cNvSpPr/>
                <p:nvPr/>
              </p:nvSpPr>
              <p:spPr>
                <a:xfrm>
                  <a:off x="4772206" y="5269772"/>
                  <a:ext cx="36000" cy="36000"/>
                </a:xfrm>
                <a:prstGeom prst="ellipse">
                  <a:avLst/>
                </a:prstGeom>
                <a:grpFill/>
              </p:spPr>
              <p:txBody>
                <a:bodyPr wrap="none" lIns="0" tIns="0" rIns="0" bIns="0" rtlCol="0" anchor="ctr">
                  <a:noAutofit/>
                </a:bodyPr>
                <a:lstStyle/>
                <a:p>
                  <a:pPr algn="ctr"/>
                  <a:endParaRPr lang="en-GB" sz="2160"/>
                </a:p>
              </p:txBody>
            </p:sp>
            <p:sp>
              <p:nvSpPr>
                <p:cNvPr id="1270" name="Oval 1269"/>
                <p:cNvSpPr/>
                <p:nvPr/>
              </p:nvSpPr>
              <p:spPr>
                <a:xfrm>
                  <a:off x="5215118" y="5269772"/>
                  <a:ext cx="36000" cy="36000"/>
                </a:xfrm>
                <a:prstGeom prst="ellipse">
                  <a:avLst/>
                </a:prstGeom>
                <a:grpFill/>
              </p:spPr>
              <p:txBody>
                <a:bodyPr wrap="none" lIns="0" tIns="0" rIns="0" bIns="0" rtlCol="0" anchor="ctr">
                  <a:noAutofit/>
                </a:bodyPr>
                <a:lstStyle/>
                <a:p>
                  <a:pPr algn="ctr"/>
                  <a:endParaRPr lang="en-GB" sz="2160"/>
                </a:p>
              </p:txBody>
            </p:sp>
            <p:sp>
              <p:nvSpPr>
                <p:cNvPr id="1271" name="Oval 1270"/>
                <p:cNvSpPr/>
                <p:nvPr/>
              </p:nvSpPr>
              <p:spPr>
                <a:xfrm>
                  <a:off x="5658029" y="5269772"/>
                  <a:ext cx="36000" cy="36000"/>
                </a:xfrm>
                <a:prstGeom prst="ellipse">
                  <a:avLst/>
                </a:prstGeom>
                <a:grpFill/>
              </p:spPr>
              <p:txBody>
                <a:bodyPr wrap="none" lIns="0" tIns="0" rIns="0" bIns="0" rtlCol="0" anchor="ctr">
                  <a:noAutofit/>
                </a:bodyPr>
                <a:lstStyle/>
                <a:p>
                  <a:pPr algn="ctr"/>
                  <a:endParaRPr lang="en-GB" sz="2160"/>
                </a:p>
              </p:txBody>
            </p:sp>
            <p:sp>
              <p:nvSpPr>
                <p:cNvPr id="1272" name="Oval 1271"/>
                <p:cNvSpPr/>
                <p:nvPr/>
              </p:nvSpPr>
              <p:spPr>
                <a:xfrm>
                  <a:off x="6100941" y="5269772"/>
                  <a:ext cx="36000" cy="36000"/>
                </a:xfrm>
                <a:prstGeom prst="ellipse">
                  <a:avLst/>
                </a:prstGeom>
                <a:grpFill/>
              </p:spPr>
              <p:txBody>
                <a:bodyPr wrap="none" lIns="0" tIns="0" rIns="0" bIns="0" rtlCol="0" anchor="ctr">
                  <a:noAutofit/>
                </a:bodyPr>
                <a:lstStyle/>
                <a:p>
                  <a:pPr algn="ctr"/>
                  <a:endParaRPr lang="en-GB" sz="2160"/>
                </a:p>
              </p:txBody>
            </p:sp>
            <p:sp>
              <p:nvSpPr>
                <p:cNvPr id="1273" name="Oval 1272"/>
                <p:cNvSpPr/>
                <p:nvPr/>
              </p:nvSpPr>
              <p:spPr>
                <a:xfrm>
                  <a:off x="6546811" y="5269772"/>
                  <a:ext cx="36000" cy="36000"/>
                </a:xfrm>
                <a:prstGeom prst="ellipse">
                  <a:avLst/>
                </a:prstGeom>
                <a:grpFill/>
              </p:spPr>
              <p:txBody>
                <a:bodyPr wrap="none" lIns="0" tIns="0" rIns="0" bIns="0" rtlCol="0" anchor="ctr">
                  <a:noAutofit/>
                </a:bodyPr>
                <a:lstStyle/>
                <a:p>
                  <a:pPr algn="ctr"/>
                  <a:endParaRPr lang="en-GB" sz="2160"/>
                </a:p>
              </p:txBody>
            </p:sp>
            <p:sp>
              <p:nvSpPr>
                <p:cNvPr id="1274" name="Oval 1273"/>
                <p:cNvSpPr/>
                <p:nvPr/>
              </p:nvSpPr>
              <p:spPr>
                <a:xfrm>
                  <a:off x="6988769" y="5269772"/>
                  <a:ext cx="36000" cy="36000"/>
                </a:xfrm>
                <a:prstGeom prst="ellipse">
                  <a:avLst/>
                </a:prstGeom>
                <a:grpFill/>
              </p:spPr>
              <p:txBody>
                <a:bodyPr wrap="none" lIns="0" tIns="0" rIns="0" bIns="0" rtlCol="0" anchor="ctr">
                  <a:noAutofit/>
                </a:bodyPr>
                <a:lstStyle/>
                <a:p>
                  <a:pPr algn="ctr"/>
                  <a:endParaRPr lang="en-GB" sz="2160"/>
                </a:p>
              </p:txBody>
            </p:sp>
            <p:sp>
              <p:nvSpPr>
                <p:cNvPr id="1275" name="Oval 1274"/>
                <p:cNvSpPr/>
                <p:nvPr/>
              </p:nvSpPr>
              <p:spPr>
                <a:xfrm>
                  <a:off x="7431680" y="5269772"/>
                  <a:ext cx="36000" cy="36000"/>
                </a:xfrm>
                <a:prstGeom prst="ellipse">
                  <a:avLst/>
                </a:prstGeom>
                <a:grpFill/>
              </p:spPr>
              <p:txBody>
                <a:bodyPr wrap="none" lIns="0" tIns="0" rIns="0" bIns="0" rtlCol="0" anchor="ctr">
                  <a:noAutofit/>
                </a:bodyPr>
                <a:lstStyle/>
                <a:p>
                  <a:pPr algn="ctr"/>
                  <a:endParaRPr lang="en-GB" sz="2160"/>
                </a:p>
              </p:txBody>
            </p:sp>
            <p:sp>
              <p:nvSpPr>
                <p:cNvPr id="1276" name="Oval 1275"/>
                <p:cNvSpPr/>
                <p:nvPr/>
              </p:nvSpPr>
              <p:spPr>
                <a:xfrm>
                  <a:off x="7875756" y="5269772"/>
                  <a:ext cx="36000" cy="36000"/>
                </a:xfrm>
                <a:prstGeom prst="ellipse">
                  <a:avLst/>
                </a:prstGeom>
                <a:grpFill/>
              </p:spPr>
              <p:txBody>
                <a:bodyPr wrap="none" lIns="0" tIns="0" rIns="0" bIns="0" rtlCol="0" anchor="ctr">
                  <a:noAutofit/>
                </a:bodyPr>
                <a:lstStyle/>
                <a:p>
                  <a:pPr algn="ctr"/>
                  <a:endParaRPr lang="en-GB" sz="2160"/>
                </a:p>
              </p:txBody>
            </p:sp>
            <p:sp>
              <p:nvSpPr>
                <p:cNvPr id="1277" name="Oval 1276"/>
                <p:cNvSpPr/>
                <p:nvPr/>
              </p:nvSpPr>
              <p:spPr>
                <a:xfrm>
                  <a:off x="8312741" y="5269772"/>
                  <a:ext cx="36000" cy="36000"/>
                </a:xfrm>
                <a:prstGeom prst="ellipse">
                  <a:avLst/>
                </a:prstGeom>
                <a:grpFill/>
              </p:spPr>
              <p:txBody>
                <a:bodyPr wrap="none" lIns="0" tIns="0" rIns="0" bIns="0" rtlCol="0" anchor="ctr">
                  <a:noAutofit/>
                </a:bodyPr>
                <a:lstStyle/>
                <a:p>
                  <a:pPr algn="ctr"/>
                  <a:endParaRPr lang="en-GB" sz="2160"/>
                </a:p>
              </p:txBody>
            </p:sp>
            <p:sp>
              <p:nvSpPr>
                <p:cNvPr id="1278" name="Oval 1277"/>
                <p:cNvSpPr/>
                <p:nvPr/>
              </p:nvSpPr>
              <p:spPr>
                <a:xfrm>
                  <a:off x="8758034" y="5269772"/>
                  <a:ext cx="36000" cy="36000"/>
                </a:xfrm>
                <a:prstGeom prst="ellipse">
                  <a:avLst/>
                </a:prstGeom>
                <a:grpFill/>
              </p:spPr>
              <p:txBody>
                <a:bodyPr wrap="none" lIns="0" tIns="0" rIns="0" bIns="0" rtlCol="0" anchor="ctr">
                  <a:noAutofit/>
                </a:bodyPr>
                <a:lstStyle/>
                <a:p>
                  <a:pPr algn="ctr"/>
                  <a:endParaRPr lang="en-GB" sz="2160"/>
                </a:p>
              </p:txBody>
            </p:sp>
            <p:sp>
              <p:nvSpPr>
                <p:cNvPr id="1279" name="Oval 1278"/>
                <p:cNvSpPr/>
                <p:nvPr/>
              </p:nvSpPr>
              <p:spPr>
                <a:xfrm>
                  <a:off x="9139154" y="5269772"/>
                  <a:ext cx="36000" cy="36000"/>
                </a:xfrm>
                <a:prstGeom prst="ellipse">
                  <a:avLst/>
                </a:prstGeom>
                <a:grpFill/>
              </p:spPr>
              <p:txBody>
                <a:bodyPr wrap="none" lIns="0" tIns="0" rIns="0" bIns="0" rtlCol="0" anchor="ctr">
                  <a:noAutofit/>
                </a:bodyPr>
                <a:lstStyle/>
                <a:p>
                  <a:pPr algn="ctr"/>
                  <a:endParaRPr lang="en-GB" sz="2160"/>
                </a:p>
              </p:txBody>
            </p:sp>
          </p:grpSp>
        </p:grpSp>
        <p:grpSp>
          <p:nvGrpSpPr>
            <p:cNvPr id="1543" name="Group 1542"/>
            <p:cNvGrpSpPr/>
            <p:nvPr userDrawn="1"/>
          </p:nvGrpSpPr>
          <p:grpSpPr>
            <a:xfrm>
              <a:off x="158146" y="318079"/>
              <a:ext cx="8826587" cy="5261089"/>
              <a:chOff x="158146" y="318079"/>
              <a:chExt cx="8826587" cy="5261089"/>
            </a:xfrm>
            <a:solidFill>
              <a:srgbClr val="57C5C0"/>
            </a:solidFill>
          </p:grpSpPr>
          <p:grpSp>
            <p:nvGrpSpPr>
              <p:cNvPr id="1544" name="Group 1543"/>
              <p:cNvGrpSpPr/>
              <p:nvPr userDrawn="1"/>
            </p:nvGrpSpPr>
            <p:grpSpPr>
              <a:xfrm>
                <a:off x="262912" y="318079"/>
                <a:ext cx="8612511" cy="10800"/>
                <a:chOff x="262912" y="318079"/>
                <a:chExt cx="8612511" cy="10800"/>
              </a:xfrm>
              <a:grpFill/>
            </p:grpSpPr>
            <p:sp>
              <p:nvSpPr>
                <p:cNvPr id="1844" name="Oval 1843"/>
                <p:cNvSpPr/>
                <p:nvPr/>
              </p:nvSpPr>
              <p:spPr>
                <a:xfrm>
                  <a:off x="262912" y="318079"/>
                  <a:ext cx="10800" cy="10800"/>
                </a:xfrm>
                <a:prstGeom prst="ellipse">
                  <a:avLst/>
                </a:prstGeom>
                <a:grpFill/>
              </p:spPr>
              <p:txBody>
                <a:bodyPr wrap="none" lIns="0" tIns="0" rIns="0" bIns="0" rtlCol="0" anchor="ctr">
                  <a:noAutofit/>
                </a:bodyPr>
                <a:lstStyle/>
                <a:p>
                  <a:pPr algn="ctr"/>
                  <a:endParaRPr lang="en-GB" sz="2160"/>
                </a:p>
              </p:txBody>
            </p:sp>
            <p:sp>
              <p:nvSpPr>
                <p:cNvPr id="1845" name="Oval 1844"/>
                <p:cNvSpPr/>
                <p:nvPr/>
              </p:nvSpPr>
              <p:spPr>
                <a:xfrm>
                  <a:off x="672487" y="318079"/>
                  <a:ext cx="10800" cy="10800"/>
                </a:xfrm>
                <a:prstGeom prst="ellipse">
                  <a:avLst/>
                </a:prstGeom>
                <a:grpFill/>
              </p:spPr>
              <p:txBody>
                <a:bodyPr wrap="none" lIns="0" tIns="0" rIns="0" bIns="0" rtlCol="0" anchor="ctr">
                  <a:noAutofit/>
                </a:bodyPr>
                <a:lstStyle/>
                <a:p>
                  <a:pPr algn="ctr"/>
                  <a:endParaRPr lang="en-GB" sz="2160"/>
                </a:p>
              </p:txBody>
            </p:sp>
            <p:sp>
              <p:nvSpPr>
                <p:cNvPr id="1846" name="Oval 1845"/>
                <p:cNvSpPr/>
                <p:nvPr/>
              </p:nvSpPr>
              <p:spPr>
                <a:xfrm>
                  <a:off x="1080226" y="318079"/>
                  <a:ext cx="10800" cy="10800"/>
                </a:xfrm>
                <a:prstGeom prst="ellipse">
                  <a:avLst/>
                </a:prstGeom>
                <a:grpFill/>
              </p:spPr>
              <p:txBody>
                <a:bodyPr wrap="none" lIns="0" tIns="0" rIns="0" bIns="0" rtlCol="0" anchor="ctr">
                  <a:noAutofit/>
                </a:bodyPr>
                <a:lstStyle/>
                <a:p>
                  <a:pPr algn="ctr"/>
                  <a:endParaRPr lang="en-GB" sz="2160"/>
                </a:p>
              </p:txBody>
            </p:sp>
            <p:sp>
              <p:nvSpPr>
                <p:cNvPr id="1847" name="Oval 1846"/>
                <p:cNvSpPr/>
                <p:nvPr/>
              </p:nvSpPr>
              <p:spPr>
                <a:xfrm>
                  <a:off x="1496945" y="318079"/>
                  <a:ext cx="10800" cy="10800"/>
                </a:xfrm>
                <a:prstGeom prst="ellipse">
                  <a:avLst/>
                </a:prstGeom>
                <a:grpFill/>
              </p:spPr>
              <p:txBody>
                <a:bodyPr wrap="none" lIns="0" tIns="0" rIns="0" bIns="0" rtlCol="0" anchor="ctr">
                  <a:noAutofit/>
                </a:bodyPr>
                <a:lstStyle/>
                <a:p>
                  <a:pPr algn="ctr"/>
                  <a:endParaRPr lang="en-GB" sz="2160"/>
                </a:p>
              </p:txBody>
            </p:sp>
            <p:sp>
              <p:nvSpPr>
                <p:cNvPr id="1848" name="Oval 1847"/>
                <p:cNvSpPr/>
                <p:nvPr/>
              </p:nvSpPr>
              <p:spPr>
                <a:xfrm>
                  <a:off x="1906520" y="318079"/>
                  <a:ext cx="10800" cy="10800"/>
                </a:xfrm>
                <a:prstGeom prst="ellipse">
                  <a:avLst/>
                </a:prstGeom>
                <a:grpFill/>
              </p:spPr>
              <p:txBody>
                <a:bodyPr wrap="none" lIns="0" tIns="0" rIns="0" bIns="0" rtlCol="0" anchor="ctr">
                  <a:noAutofit/>
                </a:bodyPr>
                <a:lstStyle/>
                <a:p>
                  <a:pPr algn="ctr"/>
                  <a:endParaRPr lang="en-GB" sz="2160"/>
                </a:p>
              </p:txBody>
            </p:sp>
            <p:sp>
              <p:nvSpPr>
                <p:cNvPr id="1849" name="Oval 1848"/>
                <p:cNvSpPr/>
                <p:nvPr/>
              </p:nvSpPr>
              <p:spPr>
                <a:xfrm>
                  <a:off x="2308407" y="318079"/>
                  <a:ext cx="10800" cy="10800"/>
                </a:xfrm>
                <a:prstGeom prst="ellipse">
                  <a:avLst/>
                </a:prstGeom>
                <a:grpFill/>
              </p:spPr>
              <p:txBody>
                <a:bodyPr wrap="none" lIns="0" tIns="0" rIns="0" bIns="0" rtlCol="0" anchor="ctr">
                  <a:noAutofit/>
                </a:bodyPr>
                <a:lstStyle/>
                <a:p>
                  <a:pPr algn="ctr"/>
                  <a:endParaRPr lang="en-GB" sz="2160"/>
                </a:p>
              </p:txBody>
            </p:sp>
            <p:sp>
              <p:nvSpPr>
                <p:cNvPr id="1850" name="Oval 1849"/>
                <p:cNvSpPr/>
                <p:nvPr/>
              </p:nvSpPr>
              <p:spPr>
                <a:xfrm>
                  <a:off x="2722745" y="318079"/>
                  <a:ext cx="10800" cy="10800"/>
                </a:xfrm>
                <a:prstGeom prst="ellipse">
                  <a:avLst/>
                </a:prstGeom>
                <a:grpFill/>
              </p:spPr>
              <p:txBody>
                <a:bodyPr wrap="none" lIns="0" tIns="0" rIns="0" bIns="0" rtlCol="0" anchor="ctr">
                  <a:noAutofit/>
                </a:bodyPr>
                <a:lstStyle/>
                <a:p>
                  <a:pPr algn="ctr"/>
                  <a:endParaRPr lang="en-GB" sz="2160"/>
                </a:p>
              </p:txBody>
            </p:sp>
            <p:sp>
              <p:nvSpPr>
                <p:cNvPr id="1851" name="Oval 1850"/>
                <p:cNvSpPr/>
                <p:nvPr/>
              </p:nvSpPr>
              <p:spPr>
                <a:xfrm>
                  <a:off x="3127556" y="318079"/>
                  <a:ext cx="10800" cy="10800"/>
                </a:xfrm>
                <a:prstGeom prst="ellipse">
                  <a:avLst/>
                </a:prstGeom>
                <a:grpFill/>
              </p:spPr>
              <p:txBody>
                <a:bodyPr wrap="none" lIns="0" tIns="0" rIns="0" bIns="0" rtlCol="0" anchor="ctr">
                  <a:noAutofit/>
                </a:bodyPr>
                <a:lstStyle/>
                <a:p>
                  <a:pPr algn="ctr"/>
                  <a:endParaRPr lang="en-GB" sz="2160"/>
                </a:p>
              </p:txBody>
            </p:sp>
            <p:sp>
              <p:nvSpPr>
                <p:cNvPr id="1852" name="Oval 1851"/>
                <p:cNvSpPr/>
                <p:nvPr/>
              </p:nvSpPr>
              <p:spPr>
                <a:xfrm>
                  <a:off x="3536337" y="318079"/>
                  <a:ext cx="10800" cy="10800"/>
                </a:xfrm>
                <a:prstGeom prst="ellipse">
                  <a:avLst/>
                </a:prstGeom>
                <a:grpFill/>
              </p:spPr>
              <p:txBody>
                <a:bodyPr wrap="none" lIns="0" tIns="0" rIns="0" bIns="0" rtlCol="0" anchor="ctr">
                  <a:noAutofit/>
                </a:bodyPr>
                <a:lstStyle/>
                <a:p>
                  <a:pPr algn="ctr"/>
                  <a:endParaRPr lang="en-GB" sz="2160"/>
                </a:p>
              </p:txBody>
            </p:sp>
            <p:sp>
              <p:nvSpPr>
                <p:cNvPr id="1853" name="Oval 1852"/>
                <p:cNvSpPr/>
                <p:nvPr/>
              </p:nvSpPr>
              <p:spPr>
                <a:xfrm>
                  <a:off x="3948294" y="318079"/>
                  <a:ext cx="10800" cy="10800"/>
                </a:xfrm>
                <a:prstGeom prst="ellipse">
                  <a:avLst/>
                </a:prstGeom>
                <a:grpFill/>
              </p:spPr>
              <p:txBody>
                <a:bodyPr wrap="none" lIns="0" tIns="0" rIns="0" bIns="0" rtlCol="0" anchor="ctr">
                  <a:noAutofit/>
                </a:bodyPr>
                <a:lstStyle/>
                <a:p>
                  <a:pPr algn="ctr"/>
                  <a:endParaRPr lang="en-GB" sz="2160"/>
                </a:p>
              </p:txBody>
            </p:sp>
            <p:sp>
              <p:nvSpPr>
                <p:cNvPr id="1854" name="Oval 1853"/>
                <p:cNvSpPr/>
                <p:nvPr/>
              </p:nvSpPr>
              <p:spPr>
                <a:xfrm>
                  <a:off x="4360250" y="318079"/>
                  <a:ext cx="10800" cy="10800"/>
                </a:xfrm>
                <a:prstGeom prst="ellipse">
                  <a:avLst/>
                </a:prstGeom>
                <a:grpFill/>
              </p:spPr>
              <p:txBody>
                <a:bodyPr wrap="none" lIns="0" tIns="0" rIns="0" bIns="0" rtlCol="0" anchor="ctr">
                  <a:noAutofit/>
                </a:bodyPr>
                <a:lstStyle/>
                <a:p>
                  <a:pPr algn="ctr"/>
                  <a:endParaRPr lang="en-GB" sz="2160"/>
                </a:p>
              </p:txBody>
            </p:sp>
            <p:sp>
              <p:nvSpPr>
                <p:cNvPr id="1855" name="Oval 1854"/>
                <p:cNvSpPr/>
                <p:nvPr/>
              </p:nvSpPr>
              <p:spPr>
                <a:xfrm>
                  <a:off x="4769825" y="318079"/>
                  <a:ext cx="10800" cy="10800"/>
                </a:xfrm>
                <a:prstGeom prst="ellipse">
                  <a:avLst/>
                </a:prstGeom>
                <a:grpFill/>
              </p:spPr>
              <p:txBody>
                <a:bodyPr wrap="none" lIns="0" tIns="0" rIns="0" bIns="0" rtlCol="0" anchor="ctr">
                  <a:noAutofit/>
                </a:bodyPr>
                <a:lstStyle/>
                <a:p>
                  <a:pPr algn="ctr"/>
                  <a:endParaRPr lang="en-GB" sz="2160"/>
                </a:p>
              </p:txBody>
            </p:sp>
            <p:sp>
              <p:nvSpPr>
                <p:cNvPr id="1856" name="Oval 1855"/>
                <p:cNvSpPr/>
                <p:nvPr/>
              </p:nvSpPr>
              <p:spPr>
                <a:xfrm>
                  <a:off x="5174637" y="318079"/>
                  <a:ext cx="10800" cy="10800"/>
                </a:xfrm>
                <a:prstGeom prst="ellipse">
                  <a:avLst/>
                </a:prstGeom>
                <a:grpFill/>
              </p:spPr>
              <p:txBody>
                <a:bodyPr wrap="none" lIns="0" tIns="0" rIns="0" bIns="0" rtlCol="0" anchor="ctr">
                  <a:noAutofit/>
                </a:bodyPr>
                <a:lstStyle/>
                <a:p>
                  <a:pPr algn="ctr"/>
                  <a:endParaRPr lang="en-GB" sz="2160"/>
                </a:p>
              </p:txBody>
            </p:sp>
            <p:sp>
              <p:nvSpPr>
                <p:cNvPr id="1857" name="Oval 1856"/>
                <p:cNvSpPr/>
                <p:nvPr/>
              </p:nvSpPr>
              <p:spPr>
                <a:xfrm>
                  <a:off x="5586594" y="318079"/>
                  <a:ext cx="10800" cy="10800"/>
                </a:xfrm>
                <a:prstGeom prst="ellipse">
                  <a:avLst/>
                </a:prstGeom>
                <a:grpFill/>
              </p:spPr>
              <p:txBody>
                <a:bodyPr wrap="none" lIns="0" tIns="0" rIns="0" bIns="0" rtlCol="0" anchor="ctr">
                  <a:noAutofit/>
                </a:bodyPr>
                <a:lstStyle/>
                <a:p>
                  <a:pPr algn="ctr"/>
                  <a:endParaRPr lang="en-GB" sz="2160"/>
                </a:p>
              </p:txBody>
            </p:sp>
            <p:sp>
              <p:nvSpPr>
                <p:cNvPr id="1858" name="Oval 1857"/>
                <p:cNvSpPr/>
                <p:nvPr/>
              </p:nvSpPr>
              <p:spPr>
                <a:xfrm>
                  <a:off x="5991407" y="318079"/>
                  <a:ext cx="10800" cy="10800"/>
                </a:xfrm>
                <a:prstGeom prst="ellipse">
                  <a:avLst/>
                </a:prstGeom>
                <a:grpFill/>
              </p:spPr>
              <p:txBody>
                <a:bodyPr wrap="none" lIns="0" tIns="0" rIns="0" bIns="0" rtlCol="0" anchor="ctr">
                  <a:noAutofit/>
                </a:bodyPr>
                <a:lstStyle/>
                <a:p>
                  <a:pPr algn="ctr"/>
                  <a:endParaRPr lang="en-GB" sz="2160"/>
                </a:p>
              </p:txBody>
            </p:sp>
            <p:sp>
              <p:nvSpPr>
                <p:cNvPr id="1859" name="Oval 1858"/>
                <p:cNvSpPr/>
                <p:nvPr/>
              </p:nvSpPr>
              <p:spPr>
                <a:xfrm>
                  <a:off x="6403363" y="318079"/>
                  <a:ext cx="10800" cy="10800"/>
                </a:xfrm>
                <a:prstGeom prst="ellipse">
                  <a:avLst/>
                </a:prstGeom>
                <a:grpFill/>
              </p:spPr>
              <p:txBody>
                <a:bodyPr wrap="none" lIns="0" tIns="0" rIns="0" bIns="0" rtlCol="0" anchor="ctr">
                  <a:noAutofit/>
                </a:bodyPr>
                <a:lstStyle/>
                <a:p>
                  <a:pPr algn="ctr"/>
                  <a:endParaRPr lang="en-GB" sz="2160"/>
                </a:p>
              </p:txBody>
            </p:sp>
            <p:sp>
              <p:nvSpPr>
                <p:cNvPr id="1860" name="Oval 1859"/>
                <p:cNvSpPr/>
                <p:nvPr/>
              </p:nvSpPr>
              <p:spPr>
                <a:xfrm>
                  <a:off x="6816748" y="318079"/>
                  <a:ext cx="10800" cy="10800"/>
                </a:xfrm>
                <a:prstGeom prst="ellipse">
                  <a:avLst/>
                </a:prstGeom>
                <a:grpFill/>
              </p:spPr>
              <p:txBody>
                <a:bodyPr wrap="none" lIns="0" tIns="0" rIns="0" bIns="0" rtlCol="0" anchor="ctr">
                  <a:noAutofit/>
                </a:bodyPr>
                <a:lstStyle/>
                <a:p>
                  <a:pPr algn="ctr"/>
                  <a:endParaRPr lang="en-GB" sz="2160"/>
                </a:p>
              </p:txBody>
            </p:sp>
            <p:sp>
              <p:nvSpPr>
                <p:cNvPr id="1861" name="Oval 1860"/>
                <p:cNvSpPr/>
                <p:nvPr/>
              </p:nvSpPr>
              <p:spPr>
                <a:xfrm>
                  <a:off x="7221560" y="318079"/>
                  <a:ext cx="10800" cy="10800"/>
                </a:xfrm>
                <a:prstGeom prst="ellipse">
                  <a:avLst/>
                </a:prstGeom>
                <a:grpFill/>
              </p:spPr>
              <p:txBody>
                <a:bodyPr wrap="none" lIns="0" tIns="0" rIns="0" bIns="0" rtlCol="0" anchor="ctr">
                  <a:noAutofit/>
                </a:bodyPr>
                <a:lstStyle/>
                <a:p>
                  <a:pPr algn="ctr"/>
                  <a:endParaRPr lang="en-GB" sz="2160"/>
                </a:p>
              </p:txBody>
            </p:sp>
            <p:sp>
              <p:nvSpPr>
                <p:cNvPr id="1862" name="Oval 1861"/>
                <p:cNvSpPr/>
                <p:nvPr/>
              </p:nvSpPr>
              <p:spPr>
                <a:xfrm>
                  <a:off x="7633517" y="318079"/>
                  <a:ext cx="10800" cy="10800"/>
                </a:xfrm>
                <a:prstGeom prst="ellipse">
                  <a:avLst/>
                </a:prstGeom>
                <a:grpFill/>
              </p:spPr>
              <p:txBody>
                <a:bodyPr wrap="none" lIns="0" tIns="0" rIns="0" bIns="0" rtlCol="0" anchor="ctr">
                  <a:noAutofit/>
                </a:bodyPr>
                <a:lstStyle/>
                <a:p>
                  <a:pPr algn="ctr"/>
                  <a:endParaRPr lang="en-GB" sz="2160"/>
                </a:p>
              </p:txBody>
            </p:sp>
            <p:sp>
              <p:nvSpPr>
                <p:cNvPr id="1863" name="Oval 1862"/>
                <p:cNvSpPr/>
                <p:nvPr/>
              </p:nvSpPr>
              <p:spPr>
                <a:xfrm>
                  <a:off x="8038329" y="318079"/>
                  <a:ext cx="10800" cy="10800"/>
                </a:xfrm>
                <a:prstGeom prst="ellipse">
                  <a:avLst/>
                </a:prstGeom>
                <a:grpFill/>
              </p:spPr>
              <p:txBody>
                <a:bodyPr wrap="none" lIns="0" tIns="0" rIns="0" bIns="0" rtlCol="0" anchor="ctr">
                  <a:noAutofit/>
                </a:bodyPr>
                <a:lstStyle/>
                <a:p>
                  <a:pPr algn="ctr"/>
                  <a:endParaRPr lang="en-GB" sz="2160"/>
                </a:p>
              </p:txBody>
            </p:sp>
            <p:sp>
              <p:nvSpPr>
                <p:cNvPr id="1865" name="Oval 1864"/>
                <p:cNvSpPr/>
                <p:nvPr/>
              </p:nvSpPr>
              <p:spPr>
                <a:xfrm>
                  <a:off x="8864623" y="318079"/>
                  <a:ext cx="10800" cy="10800"/>
                </a:xfrm>
                <a:prstGeom prst="ellipse">
                  <a:avLst/>
                </a:prstGeom>
                <a:grpFill/>
              </p:spPr>
              <p:txBody>
                <a:bodyPr wrap="none" lIns="0" tIns="0" rIns="0" bIns="0" rtlCol="0" anchor="ctr">
                  <a:noAutofit/>
                </a:bodyPr>
                <a:lstStyle/>
                <a:p>
                  <a:pPr algn="ctr"/>
                  <a:endParaRPr lang="en-GB" sz="2160"/>
                </a:p>
              </p:txBody>
            </p:sp>
          </p:grpSp>
          <p:grpSp>
            <p:nvGrpSpPr>
              <p:cNvPr id="1545" name="Group 1544"/>
              <p:cNvGrpSpPr/>
              <p:nvPr userDrawn="1"/>
            </p:nvGrpSpPr>
            <p:grpSpPr>
              <a:xfrm>
                <a:off x="258150" y="699079"/>
                <a:ext cx="7798122" cy="10800"/>
                <a:chOff x="258150" y="699079"/>
                <a:chExt cx="7798122" cy="10800"/>
              </a:xfrm>
              <a:grpFill/>
            </p:grpSpPr>
            <p:sp>
              <p:nvSpPr>
                <p:cNvPr id="1822" name="Oval 1821"/>
                <p:cNvSpPr/>
                <p:nvPr/>
              </p:nvSpPr>
              <p:spPr>
                <a:xfrm>
                  <a:off x="258150" y="699079"/>
                  <a:ext cx="10800" cy="10800"/>
                </a:xfrm>
                <a:prstGeom prst="ellipse">
                  <a:avLst/>
                </a:prstGeom>
                <a:grpFill/>
              </p:spPr>
              <p:txBody>
                <a:bodyPr wrap="none" lIns="0" tIns="0" rIns="0" bIns="0" rtlCol="0" anchor="ctr">
                  <a:noAutofit/>
                </a:bodyPr>
                <a:lstStyle/>
                <a:p>
                  <a:pPr algn="ctr"/>
                  <a:endParaRPr lang="en-GB" sz="2160"/>
                </a:p>
              </p:txBody>
            </p:sp>
            <p:sp>
              <p:nvSpPr>
                <p:cNvPr id="1823" name="Oval 1822"/>
                <p:cNvSpPr/>
                <p:nvPr/>
              </p:nvSpPr>
              <p:spPr>
                <a:xfrm>
                  <a:off x="667725" y="699079"/>
                  <a:ext cx="10800" cy="10800"/>
                </a:xfrm>
                <a:prstGeom prst="ellipse">
                  <a:avLst/>
                </a:prstGeom>
                <a:grpFill/>
              </p:spPr>
              <p:txBody>
                <a:bodyPr wrap="none" lIns="0" tIns="0" rIns="0" bIns="0" rtlCol="0" anchor="ctr">
                  <a:noAutofit/>
                </a:bodyPr>
                <a:lstStyle/>
                <a:p>
                  <a:pPr algn="ctr"/>
                  <a:endParaRPr lang="en-GB" sz="2160"/>
                </a:p>
              </p:txBody>
            </p:sp>
            <p:sp>
              <p:nvSpPr>
                <p:cNvPr id="1824" name="Oval 1823"/>
                <p:cNvSpPr/>
                <p:nvPr/>
              </p:nvSpPr>
              <p:spPr>
                <a:xfrm>
                  <a:off x="1075464" y="699079"/>
                  <a:ext cx="10800" cy="10800"/>
                </a:xfrm>
                <a:prstGeom prst="ellipse">
                  <a:avLst/>
                </a:prstGeom>
                <a:grpFill/>
              </p:spPr>
              <p:txBody>
                <a:bodyPr wrap="none" lIns="0" tIns="0" rIns="0" bIns="0" rtlCol="0" anchor="ctr">
                  <a:noAutofit/>
                </a:bodyPr>
                <a:lstStyle/>
                <a:p>
                  <a:pPr algn="ctr"/>
                  <a:endParaRPr lang="en-GB" sz="2160"/>
                </a:p>
              </p:txBody>
            </p:sp>
            <p:sp>
              <p:nvSpPr>
                <p:cNvPr id="1825" name="Oval 1824"/>
                <p:cNvSpPr/>
                <p:nvPr/>
              </p:nvSpPr>
              <p:spPr>
                <a:xfrm>
                  <a:off x="1492183" y="699079"/>
                  <a:ext cx="10800" cy="10800"/>
                </a:xfrm>
                <a:prstGeom prst="ellipse">
                  <a:avLst/>
                </a:prstGeom>
                <a:grpFill/>
              </p:spPr>
              <p:txBody>
                <a:bodyPr wrap="none" lIns="0" tIns="0" rIns="0" bIns="0" rtlCol="0" anchor="ctr">
                  <a:noAutofit/>
                </a:bodyPr>
                <a:lstStyle/>
                <a:p>
                  <a:pPr algn="ctr"/>
                  <a:endParaRPr lang="en-GB" sz="2160"/>
                </a:p>
              </p:txBody>
            </p:sp>
            <p:sp>
              <p:nvSpPr>
                <p:cNvPr id="1826" name="Oval 1825"/>
                <p:cNvSpPr/>
                <p:nvPr/>
              </p:nvSpPr>
              <p:spPr>
                <a:xfrm>
                  <a:off x="1901758" y="699079"/>
                  <a:ext cx="10800" cy="10800"/>
                </a:xfrm>
                <a:prstGeom prst="ellipse">
                  <a:avLst/>
                </a:prstGeom>
                <a:grpFill/>
              </p:spPr>
              <p:txBody>
                <a:bodyPr wrap="none" lIns="0" tIns="0" rIns="0" bIns="0" rtlCol="0" anchor="ctr">
                  <a:noAutofit/>
                </a:bodyPr>
                <a:lstStyle/>
                <a:p>
                  <a:pPr algn="ctr"/>
                  <a:endParaRPr lang="en-GB" sz="2160"/>
                </a:p>
              </p:txBody>
            </p:sp>
            <p:sp>
              <p:nvSpPr>
                <p:cNvPr id="1827" name="Oval 1826"/>
                <p:cNvSpPr/>
                <p:nvPr/>
              </p:nvSpPr>
              <p:spPr>
                <a:xfrm>
                  <a:off x="2308407" y="699079"/>
                  <a:ext cx="10800" cy="10800"/>
                </a:xfrm>
                <a:prstGeom prst="ellipse">
                  <a:avLst/>
                </a:prstGeom>
                <a:grpFill/>
              </p:spPr>
              <p:txBody>
                <a:bodyPr wrap="none" lIns="0" tIns="0" rIns="0" bIns="0" rtlCol="0" anchor="ctr">
                  <a:noAutofit/>
                </a:bodyPr>
                <a:lstStyle/>
                <a:p>
                  <a:pPr algn="ctr"/>
                  <a:endParaRPr lang="en-GB" sz="2160"/>
                </a:p>
              </p:txBody>
            </p:sp>
            <p:sp>
              <p:nvSpPr>
                <p:cNvPr id="1828" name="Oval 1827"/>
                <p:cNvSpPr/>
                <p:nvPr/>
              </p:nvSpPr>
              <p:spPr>
                <a:xfrm>
                  <a:off x="2722745" y="699079"/>
                  <a:ext cx="10800" cy="10800"/>
                </a:xfrm>
                <a:prstGeom prst="ellipse">
                  <a:avLst/>
                </a:prstGeom>
                <a:grpFill/>
              </p:spPr>
              <p:txBody>
                <a:bodyPr wrap="none" lIns="0" tIns="0" rIns="0" bIns="0" rtlCol="0" anchor="ctr">
                  <a:noAutofit/>
                </a:bodyPr>
                <a:lstStyle/>
                <a:p>
                  <a:pPr algn="ctr"/>
                  <a:endParaRPr lang="en-GB" sz="2160"/>
                </a:p>
              </p:txBody>
            </p:sp>
            <p:sp>
              <p:nvSpPr>
                <p:cNvPr id="1829" name="Oval 1828"/>
                <p:cNvSpPr/>
                <p:nvPr/>
              </p:nvSpPr>
              <p:spPr>
                <a:xfrm>
                  <a:off x="3127556" y="699079"/>
                  <a:ext cx="10800" cy="10800"/>
                </a:xfrm>
                <a:prstGeom prst="ellipse">
                  <a:avLst/>
                </a:prstGeom>
                <a:grpFill/>
              </p:spPr>
              <p:txBody>
                <a:bodyPr wrap="none" lIns="0" tIns="0" rIns="0" bIns="0" rtlCol="0" anchor="ctr">
                  <a:noAutofit/>
                </a:bodyPr>
                <a:lstStyle/>
                <a:p>
                  <a:pPr algn="ctr"/>
                  <a:endParaRPr lang="en-GB" sz="2160"/>
                </a:p>
              </p:txBody>
            </p:sp>
            <p:sp>
              <p:nvSpPr>
                <p:cNvPr id="1830" name="Oval 1829"/>
                <p:cNvSpPr/>
                <p:nvPr/>
              </p:nvSpPr>
              <p:spPr>
                <a:xfrm>
                  <a:off x="3536337" y="699079"/>
                  <a:ext cx="10800" cy="10800"/>
                </a:xfrm>
                <a:prstGeom prst="ellipse">
                  <a:avLst/>
                </a:prstGeom>
                <a:grpFill/>
              </p:spPr>
              <p:txBody>
                <a:bodyPr wrap="none" lIns="0" tIns="0" rIns="0" bIns="0" rtlCol="0" anchor="ctr">
                  <a:noAutofit/>
                </a:bodyPr>
                <a:lstStyle/>
                <a:p>
                  <a:pPr algn="ctr"/>
                  <a:endParaRPr lang="en-GB" sz="2160"/>
                </a:p>
              </p:txBody>
            </p:sp>
            <p:sp>
              <p:nvSpPr>
                <p:cNvPr id="1831" name="Oval 1830"/>
                <p:cNvSpPr/>
                <p:nvPr/>
              </p:nvSpPr>
              <p:spPr>
                <a:xfrm>
                  <a:off x="3948294" y="699079"/>
                  <a:ext cx="10800" cy="10800"/>
                </a:xfrm>
                <a:prstGeom prst="ellipse">
                  <a:avLst/>
                </a:prstGeom>
                <a:grpFill/>
              </p:spPr>
              <p:txBody>
                <a:bodyPr wrap="none" lIns="0" tIns="0" rIns="0" bIns="0" rtlCol="0" anchor="ctr">
                  <a:noAutofit/>
                </a:bodyPr>
                <a:lstStyle/>
                <a:p>
                  <a:pPr algn="ctr"/>
                  <a:endParaRPr lang="en-GB" sz="2160"/>
                </a:p>
              </p:txBody>
            </p:sp>
            <p:sp>
              <p:nvSpPr>
                <p:cNvPr id="1832" name="Oval 1831"/>
                <p:cNvSpPr/>
                <p:nvPr/>
              </p:nvSpPr>
              <p:spPr>
                <a:xfrm>
                  <a:off x="4360250" y="699079"/>
                  <a:ext cx="10800" cy="10800"/>
                </a:xfrm>
                <a:prstGeom prst="ellipse">
                  <a:avLst/>
                </a:prstGeom>
                <a:grpFill/>
              </p:spPr>
              <p:txBody>
                <a:bodyPr wrap="none" lIns="0" tIns="0" rIns="0" bIns="0" rtlCol="0" anchor="ctr">
                  <a:noAutofit/>
                </a:bodyPr>
                <a:lstStyle/>
                <a:p>
                  <a:pPr algn="ctr"/>
                  <a:endParaRPr lang="en-GB" sz="2160"/>
                </a:p>
              </p:txBody>
            </p:sp>
            <p:sp>
              <p:nvSpPr>
                <p:cNvPr id="1833" name="Oval 1832"/>
                <p:cNvSpPr/>
                <p:nvPr/>
              </p:nvSpPr>
              <p:spPr>
                <a:xfrm>
                  <a:off x="4769825" y="699079"/>
                  <a:ext cx="10800" cy="10800"/>
                </a:xfrm>
                <a:prstGeom prst="ellipse">
                  <a:avLst/>
                </a:prstGeom>
                <a:grpFill/>
              </p:spPr>
              <p:txBody>
                <a:bodyPr wrap="none" lIns="0" tIns="0" rIns="0" bIns="0" rtlCol="0" anchor="ctr">
                  <a:noAutofit/>
                </a:bodyPr>
                <a:lstStyle/>
                <a:p>
                  <a:pPr algn="ctr"/>
                  <a:endParaRPr lang="en-GB" sz="2160"/>
                </a:p>
              </p:txBody>
            </p:sp>
            <p:sp>
              <p:nvSpPr>
                <p:cNvPr id="1834" name="Oval 1833"/>
                <p:cNvSpPr/>
                <p:nvPr/>
              </p:nvSpPr>
              <p:spPr>
                <a:xfrm>
                  <a:off x="5174637" y="699079"/>
                  <a:ext cx="10800" cy="10800"/>
                </a:xfrm>
                <a:prstGeom prst="ellipse">
                  <a:avLst/>
                </a:prstGeom>
                <a:grpFill/>
              </p:spPr>
              <p:txBody>
                <a:bodyPr wrap="none" lIns="0" tIns="0" rIns="0" bIns="0" rtlCol="0" anchor="ctr">
                  <a:noAutofit/>
                </a:bodyPr>
                <a:lstStyle/>
                <a:p>
                  <a:pPr algn="ctr"/>
                  <a:endParaRPr lang="en-GB" sz="2160"/>
                </a:p>
              </p:txBody>
            </p:sp>
            <p:sp>
              <p:nvSpPr>
                <p:cNvPr id="1835" name="Oval 1834"/>
                <p:cNvSpPr/>
                <p:nvPr/>
              </p:nvSpPr>
              <p:spPr>
                <a:xfrm>
                  <a:off x="5586594" y="699079"/>
                  <a:ext cx="10800" cy="10800"/>
                </a:xfrm>
                <a:prstGeom prst="ellipse">
                  <a:avLst/>
                </a:prstGeom>
                <a:grpFill/>
              </p:spPr>
              <p:txBody>
                <a:bodyPr wrap="none" lIns="0" tIns="0" rIns="0" bIns="0" rtlCol="0" anchor="ctr">
                  <a:noAutofit/>
                </a:bodyPr>
                <a:lstStyle/>
                <a:p>
                  <a:pPr algn="ctr"/>
                  <a:endParaRPr lang="en-GB" sz="2160"/>
                </a:p>
              </p:txBody>
            </p:sp>
            <p:sp>
              <p:nvSpPr>
                <p:cNvPr id="1836" name="Oval 1835"/>
                <p:cNvSpPr/>
                <p:nvPr/>
              </p:nvSpPr>
              <p:spPr>
                <a:xfrm>
                  <a:off x="6000176" y="699079"/>
                  <a:ext cx="10800" cy="10800"/>
                </a:xfrm>
                <a:prstGeom prst="ellipse">
                  <a:avLst/>
                </a:prstGeom>
                <a:grpFill/>
              </p:spPr>
              <p:txBody>
                <a:bodyPr wrap="none" lIns="0" tIns="0" rIns="0" bIns="0" rtlCol="0" anchor="ctr">
                  <a:noAutofit/>
                </a:bodyPr>
                <a:lstStyle/>
                <a:p>
                  <a:pPr algn="ctr"/>
                  <a:endParaRPr lang="en-GB" sz="2160"/>
                </a:p>
              </p:txBody>
            </p:sp>
            <p:sp>
              <p:nvSpPr>
                <p:cNvPr id="1837" name="Oval 1836"/>
                <p:cNvSpPr/>
                <p:nvPr/>
              </p:nvSpPr>
              <p:spPr>
                <a:xfrm>
                  <a:off x="6410506" y="699079"/>
                  <a:ext cx="10800" cy="10800"/>
                </a:xfrm>
                <a:prstGeom prst="ellipse">
                  <a:avLst/>
                </a:prstGeom>
                <a:grpFill/>
              </p:spPr>
              <p:txBody>
                <a:bodyPr wrap="none" lIns="0" tIns="0" rIns="0" bIns="0" rtlCol="0" anchor="ctr">
                  <a:noAutofit/>
                </a:bodyPr>
                <a:lstStyle/>
                <a:p>
                  <a:pPr algn="ctr"/>
                  <a:endParaRPr lang="en-GB" sz="2160"/>
                </a:p>
              </p:txBody>
            </p:sp>
            <p:sp>
              <p:nvSpPr>
                <p:cNvPr id="1838" name="Oval 1837"/>
                <p:cNvSpPr/>
                <p:nvPr/>
              </p:nvSpPr>
              <p:spPr>
                <a:xfrm>
                  <a:off x="6823891" y="699079"/>
                  <a:ext cx="10800" cy="10800"/>
                </a:xfrm>
                <a:prstGeom prst="ellipse">
                  <a:avLst/>
                </a:prstGeom>
                <a:grpFill/>
              </p:spPr>
              <p:txBody>
                <a:bodyPr wrap="none" lIns="0" tIns="0" rIns="0" bIns="0" rtlCol="0" anchor="ctr">
                  <a:noAutofit/>
                </a:bodyPr>
                <a:lstStyle/>
                <a:p>
                  <a:pPr algn="ctr"/>
                  <a:endParaRPr lang="en-GB" sz="2160"/>
                </a:p>
              </p:txBody>
            </p:sp>
            <p:sp>
              <p:nvSpPr>
                <p:cNvPr id="1839" name="Oval 1838"/>
                <p:cNvSpPr/>
                <p:nvPr/>
              </p:nvSpPr>
              <p:spPr>
                <a:xfrm>
                  <a:off x="7228703" y="699079"/>
                  <a:ext cx="10800" cy="10800"/>
                </a:xfrm>
                <a:prstGeom prst="ellipse">
                  <a:avLst/>
                </a:prstGeom>
                <a:grpFill/>
              </p:spPr>
              <p:txBody>
                <a:bodyPr wrap="none" lIns="0" tIns="0" rIns="0" bIns="0" rtlCol="0" anchor="ctr">
                  <a:noAutofit/>
                </a:bodyPr>
                <a:lstStyle/>
                <a:p>
                  <a:pPr algn="ctr"/>
                  <a:endParaRPr lang="en-GB" sz="2160"/>
                </a:p>
              </p:txBody>
            </p:sp>
            <p:sp>
              <p:nvSpPr>
                <p:cNvPr id="1840" name="Oval 1839"/>
                <p:cNvSpPr/>
                <p:nvPr/>
              </p:nvSpPr>
              <p:spPr>
                <a:xfrm>
                  <a:off x="7640660" y="699079"/>
                  <a:ext cx="10800" cy="10800"/>
                </a:xfrm>
                <a:prstGeom prst="ellipse">
                  <a:avLst/>
                </a:prstGeom>
                <a:grpFill/>
              </p:spPr>
              <p:txBody>
                <a:bodyPr wrap="none" lIns="0" tIns="0" rIns="0" bIns="0" rtlCol="0" anchor="ctr">
                  <a:noAutofit/>
                </a:bodyPr>
                <a:lstStyle/>
                <a:p>
                  <a:pPr algn="ctr"/>
                  <a:endParaRPr lang="en-GB" sz="2160"/>
                </a:p>
              </p:txBody>
            </p:sp>
            <p:sp>
              <p:nvSpPr>
                <p:cNvPr id="1841" name="Oval 1840"/>
                <p:cNvSpPr/>
                <p:nvPr/>
              </p:nvSpPr>
              <p:spPr>
                <a:xfrm>
                  <a:off x="8045472" y="699079"/>
                  <a:ext cx="10800" cy="10800"/>
                </a:xfrm>
                <a:prstGeom prst="ellipse">
                  <a:avLst/>
                </a:prstGeom>
                <a:grpFill/>
              </p:spPr>
              <p:txBody>
                <a:bodyPr wrap="none" lIns="0" tIns="0" rIns="0" bIns="0" rtlCol="0" anchor="ctr">
                  <a:noAutofit/>
                </a:bodyPr>
                <a:lstStyle/>
                <a:p>
                  <a:pPr algn="ctr"/>
                  <a:endParaRPr lang="en-GB" sz="2160"/>
                </a:p>
              </p:txBody>
            </p:sp>
          </p:grpSp>
          <p:grpSp>
            <p:nvGrpSpPr>
              <p:cNvPr id="1546" name="Group 1545"/>
              <p:cNvGrpSpPr/>
              <p:nvPr userDrawn="1"/>
            </p:nvGrpSpPr>
            <p:grpSpPr>
              <a:xfrm>
                <a:off x="253388" y="1088253"/>
                <a:ext cx="7810027" cy="10800"/>
                <a:chOff x="253388" y="1088253"/>
                <a:chExt cx="7810027" cy="10800"/>
              </a:xfrm>
              <a:grpFill/>
            </p:grpSpPr>
            <p:sp>
              <p:nvSpPr>
                <p:cNvPr id="1800" name="Oval 1799"/>
                <p:cNvSpPr/>
                <p:nvPr/>
              </p:nvSpPr>
              <p:spPr>
                <a:xfrm>
                  <a:off x="253388" y="1088253"/>
                  <a:ext cx="10800" cy="10800"/>
                </a:xfrm>
                <a:prstGeom prst="ellipse">
                  <a:avLst/>
                </a:prstGeom>
                <a:grpFill/>
              </p:spPr>
              <p:txBody>
                <a:bodyPr wrap="none" lIns="0" tIns="0" rIns="0" bIns="0" rtlCol="0" anchor="ctr">
                  <a:noAutofit/>
                </a:bodyPr>
                <a:lstStyle/>
                <a:p>
                  <a:pPr algn="ctr"/>
                  <a:endParaRPr lang="en-GB" sz="2160"/>
                </a:p>
              </p:txBody>
            </p:sp>
            <p:sp>
              <p:nvSpPr>
                <p:cNvPr id="1801" name="Oval 1800"/>
                <p:cNvSpPr/>
                <p:nvPr/>
              </p:nvSpPr>
              <p:spPr>
                <a:xfrm>
                  <a:off x="662963" y="1088253"/>
                  <a:ext cx="10800" cy="10800"/>
                </a:xfrm>
                <a:prstGeom prst="ellipse">
                  <a:avLst/>
                </a:prstGeom>
                <a:grpFill/>
              </p:spPr>
              <p:txBody>
                <a:bodyPr wrap="none" lIns="0" tIns="0" rIns="0" bIns="0" rtlCol="0" anchor="ctr">
                  <a:noAutofit/>
                </a:bodyPr>
                <a:lstStyle/>
                <a:p>
                  <a:pPr algn="ctr"/>
                  <a:endParaRPr lang="en-GB" sz="2160"/>
                </a:p>
              </p:txBody>
            </p:sp>
            <p:sp>
              <p:nvSpPr>
                <p:cNvPr id="1802" name="Oval 1801"/>
                <p:cNvSpPr/>
                <p:nvPr/>
              </p:nvSpPr>
              <p:spPr>
                <a:xfrm>
                  <a:off x="1070702" y="1088253"/>
                  <a:ext cx="10800" cy="10800"/>
                </a:xfrm>
                <a:prstGeom prst="ellipse">
                  <a:avLst/>
                </a:prstGeom>
                <a:grpFill/>
              </p:spPr>
              <p:txBody>
                <a:bodyPr wrap="none" lIns="0" tIns="0" rIns="0" bIns="0" rtlCol="0" anchor="ctr">
                  <a:noAutofit/>
                </a:bodyPr>
                <a:lstStyle/>
                <a:p>
                  <a:pPr algn="ctr"/>
                  <a:endParaRPr lang="en-GB" sz="2160"/>
                </a:p>
              </p:txBody>
            </p:sp>
            <p:sp>
              <p:nvSpPr>
                <p:cNvPr id="1803" name="Oval 1802"/>
                <p:cNvSpPr/>
                <p:nvPr/>
              </p:nvSpPr>
              <p:spPr>
                <a:xfrm>
                  <a:off x="1487421" y="1088253"/>
                  <a:ext cx="10800" cy="10800"/>
                </a:xfrm>
                <a:prstGeom prst="ellipse">
                  <a:avLst/>
                </a:prstGeom>
                <a:grpFill/>
              </p:spPr>
              <p:txBody>
                <a:bodyPr wrap="none" lIns="0" tIns="0" rIns="0" bIns="0" rtlCol="0" anchor="ctr">
                  <a:noAutofit/>
                </a:bodyPr>
                <a:lstStyle/>
                <a:p>
                  <a:pPr algn="ctr"/>
                  <a:endParaRPr lang="en-GB" sz="2160"/>
                </a:p>
              </p:txBody>
            </p:sp>
            <p:sp>
              <p:nvSpPr>
                <p:cNvPr id="1804" name="Oval 1803"/>
                <p:cNvSpPr/>
                <p:nvPr/>
              </p:nvSpPr>
              <p:spPr>
                <a:xfrm>
                  <a:off x="1896996" y="1088253"/>
                  <a:ext cx="10800" cy="10800"/>
                </a:xfrm>
                <a:prstGeom prst="ellipse">
                  <a:avLst/>
                </a:prstGeom>
                <a:grpFill/>
              </p:spPr>
              <p:txBody>
                <a:bodyPr wrap="none" lIns="0" tIns="0" rIns="0" bIns="0" rtlCol="0" anchor="ctr">
                  <a:noAutofit/>
                </a:bodyPr>
                <a:lstStyle/>
                <a:p>
                  <a:pPr algn="ctr"/>
                  <a:endParaRPr lang="en-GB" sz="2160"/>
                </a:p>
              </p:txBody>
            </p:sp>
            <p:sp>
              <p:nvSpPr>
                <p:cNvPr id="1805" name="Oval 1804"/>
                <p:cNvSpPr/>
                <p:nvPr/>
              </p:nvSpPr>
              <p:spPr>
                <a:xfrm>
                  <a:off x="2308407" y="1088253"/>
                  <a:ext cx="10800" cy="10800"/>
                </a:xfrm>
                <a:prstGeom prst="ellipse">
                  <a:avLst/>
                </a:prstGeom>
                <a:grpFill/>
              </p:spPr>
              <p:txBody>
                <a:bodyPr wrap="none" lIns="0" tIns="0" rIns="0" bIns="0" rtlCol="0" anchor="ctr">
                  <a:noAutofit/>
                </a:bodyPr>
                <a:lstStyle/>
                <a:p>
                  <a:pPr algn="ctr"/>
                  <a:endParaRPr lang="en-GB" sz="2160"/>
                </a:p>
              </p:txBody>
            </p:sp>
            <p:sp>
              <p:nvSpPr>
                <p:cNvPr id="1806" name="Oval 1805"/>
                <p:cNvSpPr/>
                <p:nvPr/>
              </p:nvSpPr>
              <p:spPr>
                <a:xfrm>
                  <a:off x="2717983" y="1088253"/>
                  <a:ext cx="10800" cy="10800"/>
                </a:xfrm>
                <a:prstGeom prst="ellipse">
                  <a:avLst/>
                </a:prstGeom>
                <a:grpFill/>
              </p:spPr>
              <p:txBody>
                <a:bodyPr wrap="none" lIns="0" tIns="0" rIns="0" bIns="0" rtlCol="0" anchor="ctr">
                  <a:noAutofit/>
                </a:bodyPr>
                <a:lstStyle/>
                <a:p>
                  <a:pPr algn="ctr"/>
                  <a:endParaRPr lang="en-GB" sz="2160"/>
                </a:p>
              </p:txBody>
            </p:sp>
            <p:sp>
              <p:nvSpPr>
                <p:cNvPr id="1807" name="Oval 1806"/>
                <p:cNvSpPr/>
                <p:nvPr/>
              </p:nvSpPr>
              <p:spPr>
                <a:xfrm>
                  <a:off x="3127556" y="1088253"/>
                  <a:ext cx="10800" cy="10800"/>
                </a:xfrm>
                <a:prstGeom prst="ellipse">
                  <a:avLst/>
                </a:prstGeom>
                <a:grpFill/>
              </p:spPr>
              <p:txBody>
                <a:bodyPr wrap="none" lIns="0" tIns="0" rIns="0" bIns="0" rtlCol="0" anchor="ctr">
                  <a:noAutofit/>
                </a:bodyPr>
                <a:lstStyle/>
                <a:p>
                  <a:pPr algn="ctr"/>
                  <a:endParaRPr lang="en-GB" sz="2160"/>
                </a:p>
              </p:txBody>
            </p:sp>
            <p:sp>
              <p:nvSpPr>
                <p:cNvPr id="1808" name="Oval 1807"/>
                <p:cNvSpPr/>
                <p:nvPr/>
              </p:nvSpPr>
              <p:spPr>
                <a:xfrm>
                  <a:off x="3536337" y="1088253"/>
                  <a:ext cx="10800" cy="10800"/>
                </a:xfrm>
                <a:prstGeom prst="ellipse">
                  <a:avLst/>
                </a:prstGeom>
                <a:grpFill/>
              </p:spPr>
              <p:txBody>
                <a:bodyPr wrap="none" lIns="0" tIns="0" rIns="0" bIns="0" rtlCol="0" anchor="ctr">
                  <a:noAutofit/>
                </a:bodyPr>
                <a:lstStyle/>
                <a:p>
                  <a:pPr algn="ctr"/>
                  <a:endParaRPr lang="en-GB" sz="2160"/>
                </a:p>
              </p:txBody>
            </p:sp>
            <p:sp>
              <p:nvSpPr>
                <p:cNvPr id="1809" name="Oval 1808"/>
                <p:cNvSpPr/>
                <p:nvPr/>
              </p:nvSpPr>
              <p:spPr>
                <a:xfrm>
                  <a:off x="3948294" y="1088253"/>
                  <a:ext cx="10800" cy="10800"/>
                </a:xfrm>
                <a:prstGeom prst="ellipse">
                  <a:avLst/>
                </a:prstGeom>
                <a:grpFill/>
              </p:spPr>
              <p:txBody>
                <a:bodyPr wrap="none" lIns="0" tIns="0" rIns="0" bIns="0" rtlCol="0" anchor="ctr">
                  <a:noAutofit/>
                </a:bodyPr>
                <a:lstStyle/>
                <a:p>
                  <a:pPr algn="ctr"/>
                  <a:endParaRPr lang="en-GB" sz="2160"/>
                </a:p>
              </p:txBody>
            </p:sp>
            <p:sp>
              <p:nvSpPr>
                <p:cNvPr id="1810" name="Oval 1809"/>
                <p:cNvSpPr/>
                <p:nvPr/>
              </p:nvSpPr>
              <p:spPr>
                <a:xfrm>
                  <a:off x="4360250" y="1088253"/>
                  <a:ext cx="10800" cy="10800"/>
                </a:xfrm>
                <a:prstGeom prst="ellipse">
                  <a:avLst/>
                </a:prstGeom>
                <a:grpFill/>
              </p:spPr>
              <p:txBody>
                <a:bodyPr wrap="none" lIns="0" tIns="0" rIns="0" bIns="0" rtlCol="0" anchor="ctr">
                  <a:noAutofit/>
                </a:bodyPr>
                <a:lstStyle/>
                <a:p>
                  <a:pPr algn="ctr"/>
                  <a:endParaRPr lang="en-GB" sz="2160"/>
                </a:p>
              </p:txBody>
            </p:sp>
            <p:sp>
              <p:nvSpPr>
                <p:cNvPr id="1811" name="Oval 1810"/>
                <p:cNvSpPr/>
                <p:nvPr/>
              </p:nvSpPr>
              <p:spPr>
                <a:xfrm>
                  <a:off x="4769825" y="1088253"/>
                  <a:ext cx="10800" cy="10800"/>
                </a:xfrm>
                <a:prstGeom prst="ellipse">
                  <a:avLst/>
                </a:prstGeom>
                <a:grpFill/>
              </p:spPr>
              <p:txBody>
                <a:bodyPr wrap="none" lIns="0" tIns="0" rIns="0" bIns="0" rtlCol="0" anchor="ctr">
                  <a:noAutofit/>
                </a:bodyPr>
                <a:lstStyle/>
                <a:p>
                  <a:pPr algn="ctr"/>
                  <a:endParaRPr lang="en-GB" sz="2160"/>
                </a:p>
              </p:txBody>
            </p:sp>
            <p:sp>
              <p:nvSpPr>
                <p:cNvPr id="1812" name="Oval 1811"/>
                <p:cNvSpPr/>
                <p:nvPr/>
              </p:nvSpPr>
              <p:spPr>
                <a:xfrm>
                  <a:off x="5174637" y="1088253"/>
                  <a:ext cx="10800" cy="10800"/>
                </a:xfrm>
                <a:prstGeom prst="ellipse">
                  <a:avLst/>
                </a:prstGeom>
                <a:grpFill/>
              </p:spPr>
              <p:txBody>
                <a:bodyPr wrap="none" lIns="0" tIns="0" rIns="0" bIns="0" rtlCol="0" anchor="ctr">
                  <a:noAutofit/>
                </a:bodyPr>
                <a:lstStyle/>
                <a:p>
                  <a:pPr algn="ctr"/>
                  <a:endParaRPr lang="en-GB" sz="2160"/>
                </a:p>
              </p:txBody>
            </p:sp>
            <p:sp>
              <p:nvSpPr>
                <p:cNvPr id="1813" name="Oval 1812"/>
                <p:cNvSpPr/>
                <p:nvPr/>
              </p:nvSpPr>
              <p:spPr>
                <a:xfrm>
                  <a:off x="5586594" y="1088253"/>
                  <a:ext cx="10800" cy="10800"/>
                </a:xfrm>
                <a:prstGeom prst="ellipse">
                  <a:avLst/>
                </a:prstGeom>
                <a:grpFill/>
              </p:spPr>
              <p:txBody>
                <a:bodyPr wrap="none" lIns="0" tIns="0" rIns="0" bIns="0" rtlCol="0" anchor="ctr">
                  <a:noAutofit/>
                </a:bodyPr>
                <a:lstStyle/>
                <a:p>
                  <a:pPr algn="ctr"/>
                  <a:endParaRPr lang="en-GB" sz="2160"/>
                </a:p>
              </p:txBody>
            </p:sp>
            <p:sp>
              <p:nvSpPr>
                <p:cNvPr id="1814" name="Oval 1813"/>
                <p:cNvSpPr/>
                <p:nvPr/>
              </p:nvSpPr>
              <p:spPr>
                <a:xfrm>
                  <a:off x="6000176" y="1088253"/>
                  <a:ext cx="10800" cy="10800"/>
                </a:xfrm>
                <a:prstGeom prst="ellipse">
                  <a:avLst/>
                </a:prstGeom>
                <a:grpFill/>
              </p:spPr>
              <p:txBody>
                <a:bodyPr wrap="none" lIns="0" tIns="0" rIns="0" bIns="0" rtlCol="0" anchor="ctr">
                  <a:noAutofit/>
                </a:bodyPr>
                <a:lstStyle/>
                <a:p>
                  <a:pPr algn="ctr"/>
                  <a:endParaRPr lang="en-GB" sz="2160"/>
                </a:p>
              </p:txBody>
            </p:sp>
            <p:sp>
              <p:nvSpPr>
                <p:cNvPr id="1815" name="Oval 1814"/>
                <p:cNvSpPr/>
                <p:nvPr/>
              </p:nvSpPr>
              <p:spPr>
                <a:xfrm>
                  <a:off x="6417649" y="1088253"/>
                  <a:ext cx="10800" cy="10800"/>
                </a:xfrm>
                <a:prstGeom prst="ellipse">
                  <a:avLst/>
                </a:prstGeom>
                <a:grpFill/>
              </p:spPr>
              <p:txBody>
                <a:bodyPr wrap="none" lIns="0" tIns="0" rIns="0" bIns="0" rtlCol="0" anchor="ctr">
                  <a:noAutofit/>
                </a:bodyPr>
                <a:lstStyle/>
                <a:p>
                  <a:pPr algn="ctr"/>
                  <a:endParaRPr lang="en-GB" sz="2160"/>
                </a:p>
              </p:txBody>
            </p:sp>
            <p:sp>
              <p:nvSpPr>
                <p:cNvPr id="1816" name="Oval 1815"/>
                <p:cNvSpPr/>
                <p:nvPr/>
              </p:nvSpPr>
              <p:spPr>
                <a:xfrm>
                  <a:off x="6831034" y="1088253"/>
                  <a:ext cx="10800" cy="10800"/>
                </a:xfrm>
                <a:prstGeom prst="ellipse">
                  <a:avLst/>
                </a:prstGeom>
                <a:grpFill/>
              </p:spPr>
              <p:txBody>
                <a:bodyPr wrap="none" lIns="0" tIns="0" rIns="0" bIns="0" rtlCol="0" anchor="ctr">
                  <a:noAutofit/>
                </a:bodyPr>
                <a:lstStyle/>
                <a:p>
                  <a:pPr algn="ctr"/>
                  <a:endParaRPr lang="en-GB" sz="2160"/>
                </a:p>
              </p:txBody>
            </p:sp>
            <p:sp>
              <p:nvSpPr>
                <p:cNvPr id="1817" name="Oval 1816"/>
                <p:cNvSpPr/>
                <p:nvPr/>
              </p:nvSpPr>
              <p:spPr>
                <a:xfrm>
                  <a:off x="7235846" y="1088253"/>
                  <a:ext cx="10800" cy="10800"/>
                </a:xfrm>
                <a:prstGeom prst="ellipse">
                  <a:avLst/>
                </a:prstGeom>
                <a:grpFill/>
              </p:spPr>
              <p:txBody>
                <a:bodyPr wrap="none" lIns="0" tIns="0" rIns="0" bIns="0" rtlCol="0" anchor="ctr">
                  <a:noAutofit/>
                </a:bodyPr>
                <a:lstStyle/>
                <a:p>
                  <a:pPr algn="ctr"/>
                  <a:endParaRPr lang="en-GB" sz="2160"/>
                </a:p>
              </p:txBody>
            </p:sp>
            <p:sp>
              <p:nvSpPr>
                <p:cNvPr id="1818" name="Oval 1817"/>
                <p:cNvSpPr/>
                <p:nvPr/>
              </p:nvSpPr>
              <p:spPr>
                <a:xfrm>
                  <a:off x="7647803" y="1088253"/>
                  <a:ext cx="10800" cy="10800"/>
                </a:xfrm>
                <a:prstGeom prst="ellipse">
                  <a:avLst/>
                </a:prstGeom>
                <a:grpFill/>
              </p:spPr>
              <p:txBody>
                <a:bodyPr wrap="none" lIns="0" tIns="0" rIns="0" bIns="0" rtlCol="0" anchor="ctr">
                  <a:noAutofit/>
                </a:bodyPr>
                <a:lstStyle/>
                <a:p>
                  <a:pPr algn="ctr"/>
                  <a:endParaRPr lang="en-GB" sz="2160"/>
                </a:p>
              </p:txBody>
            </p:sp>
            <p:sp>
              <p:nvSpPr>
                <p:cNvPr id="1819" name="Oval 1818"/>
                <p:cNvSpPr/>
                <p:nvPr/>
              </p:nvSpPr>
              <p:spPr>
                <a:xfrm>
                  <a:off x="8052615" y="1088253"/>
                  <a:ext cx="10800" cy="10800"/>
                </a:xfrm>
                <a:prstGeom prst="ellipse">
                  <a:avLst/>
                </a:prstGeom>
                <a:grpFill/>
              </p:spPr>
              <p:txBody>
                <a:bodyPr wrap="none" lIns="0" tIns="0" rIns="0" bIns="0" rtlCol="0" anchor="ctr">
                  <a:noAutofit/>
                </a:bodyPr>
                <a:lstStyle/>
                <a:p>
                  <a:pPr algn="ctr"/>
                  <a:endParaRPr lang="en-GB" sz="2160"/>
                </a:p>
              </p:txBody>
            </p:sp>
          </p:grpSp>
          <p:grpSp>
            <p:nvGrpSpPr>
              <p:cNvPr id="1547" name="Group 1546"/>
              <p:cNvGrpSpPr/>
              <p:nvPr userDrawn="1"/>
            </p:nvGrpSpPr>
            <p:grpSpPr>
              <a:xfrm>
                <a:off x="243864" y="1477443"/>
                <a:ext cx="8650607" cy="10800"/>
                <a:chOff x="243864" y="1477443"/>
                <a:chExt cx="8650607" cy="10800"/>
              </a:xfrm>
              <a:grpFill/>
            </p:grpSpPr>
            <p:sp>
              <p:nvSpPr>
                <p:cNvPr id="1778" name="Oval 1777"/>
                <p:cNvSpPr/>
                <p:nvPr/>
              </p:nvSpPr>
              <p:spPr>
                <a:xfrm>
                  <a:off x="243864" y="1477443"/>
                  <a:ext cx="10800" cy="10800"/>
                </a:xfrm>
                <a:prstGeom prst="ellipse">
                  <a:avLst/>
                </a:prstGeom>
                <a:grpFill/>
              </p:spPr>
              <p:txBody>
                <a:bodyPr wrap="none" lIns="0" tIns="0" rIns="0" bIns="0" rtlCol="0" anchor="ctr">
                  <a:noAutofit/>
                </a:bodyPr>
                <a:lstStyle/>
                <a:p>
                  <a:pPr algn="ctr"/>
                  <a:endParaRPr lang="en-GB" sz="2160"/>
                </a:p>
              </p:txBody>
            </p:sp>
            <p:sp>
              <p:nvSpPr>
                <p:cNvPr id="1779" name="Oval 1778"/>
                <p:cNvSpPr/>
                <p:nvPr/>
              </p:nvSpPr>
              <p:spPr>
                <a:xfrm>
                  <a:off x="653439" y="1477443"/>
                  <a:ext cx="10800" cy="10800"/>
                </a:xfrm>
                <a:prstGeom prst="ellipse">
                  <a:avLst/>
                </a:prstGeom>
                <a:grpFill/>
              </p:spPr>
              <p:txBody>
                <a:bodyPr wrap="none" lIns="0" tIns="0" rIns="0" bIns="0" rtlCol="0" anchor="ctr">
                  <a:noAutofit/>
                </a:bodyPr>
                <a:lstStyle/>
                <a:p>
                  <a:pPr algn="ctr"/>
                  <a:endParaRPr lang="en-GB" sz="2160"/>
                </a:p>
              </p:txBody>
            </p:sp>
            <p:sp>
              <p:nvSpPr>
                <p:cNvPr id="1780" name="Oval 1779"/>
                <p:cNvSpPr/>
                <p:nvPr/>
              </p:nvSpPr>
              <p:spPr>
                <a:xfrm>
                  <a:off x="1061178" y="1477443"/>
                  <a:ext cx="10800" cy="10800"/>
                </a:xfrm>
                <a:prstGeom prst="ellipse">
                  <a:avLst/>
                </a:prstGeom>
                <a:grpFill/>
              </p:spPr>
              <p:txBody>
                <a:bodyPr wrap="none" lIns="0" tIns="0" rIns="0" bIns="0" rtlCol="0" anchor="ctr">
                  <a:noAutofit/>
                </a:bodyPr>
                <a:lstStyle/>
                <a:p>
                  <a:pPr algn="ctr"/>
                  <a:endParaRPr lang="en-GB" sz="2160"/>
                </a:p>
              </p:txBody>
            </p:sp>
            <p:sp>
              <p:nvSpPr>
                <p:cNvPr id="1781" name="Oval 1780"/>
                <p:cNvSpPr/>
                <p:nvPr/>
              </p:nvSpPr>
              <p:spPr>
                <a:xfrm>
                  <a:off x="1477897" y="1477443"/>
                  <a:ext cx="10800" cy="10800"/>
                </a:xfrm>
                <a:prstGeom prst="ellipse">
                  <a:avLst/>
                </a:prstGeom>
                <a:grpFill/>
              </p:spPr>
              <p:txBody>
                <a:bodyPr wrap="none" lIns="0" tIns="0" rIns="0" bIns="0" rtlCol="0" anchor="ctr">
                  <a:noAutofit/>
                </a:bodyPr>
                <a:lstStyle/>
                <a:p>
                  <a:pPr algn="ctr"/>
                  <a:endParaRPr lang="en-GB" sz="2160"/>
                </a:p>
              </p:txBody>
            </p:sp>
            <p:sp>
              <p:nvSpPr>
                <p:cNvPr id="1782" name="Oval 1781"/>
                <p:cNvSpPr/>
                <p:nvPr/>
              </p:nvSpPr>
              <p:spPr>
                <a:xfrm>
                  <a:off x="1894615" y="1477443"/>
                  <a:ext cx="10800" cy="10800"/>
                </a:xfrm>
                <a:prstGeom prst="ellipse">
                  <a:avLst/>
                </a:prstGeom>
                <a:grpFill/>
              </p:spPr>
              <p:txBody>
                <a:bodyPr wrap="none" lIns="0" tIns="0" rIns="0" bIns="0" rtlCol="0" anchor="ctr">
                  <a:noAutofit/>
                </a:bodyPr>
                <a:lstStyle/>
                <a:p>
                  <a:pPr algn="ctr"/>
                  <a:endParaRPr lang="en-GB" sz="2160"/>
                </a:p>
              </p:txBody>
            </p:sp>
            <p:sp>
              <p:nvSpPr>
                <p:cNvPr id="1783" name="Oval 1782"/>
                <p:cNvSpPr/>
                <p:nvPr/>
              </p:nvSpPr>
              <p:spPr>
                <a:xfrm>
                  <a:off x="2303645" y="1477443"/>
                  <a:ext cx="10800" cy="10800"/>
                </a:xfrm>
                <a:prstGeom prst="ellipse">
                  <a:avLst/>
                </a:prstGeom>
                <a:grpFill/>
              </p:spPr>
              <p:txBody>
                <a:bodyPr wrap="none" lIns="0" tIns="0" rIns="0" bIns="0" rtlCol="0" anchor="ctr">
                  <a:noAutofit/>
                </a:bodyPr>
                <a:lstStyle/>
                <a:p>
                  <a:pPr algn="ctr"/>
                  <a:endParaRPr lang="en-GB" sz="2160"/>
                </a:p>
              </p:txBody>
            </p:sp>
            <p:sp>
              <p:nvSpPr>
                <p:cNvPr id="1784" name="Oval 1783"/>
                <p:cNvSpPr/>
                <p:nvPr/>
              </p:nvSpPr>
              <p:spPr>
                <a:xfrm>
                  <a:off x="2717983" y="1477443"/>
                  <a:ext cx="10800" cy="10800"/>
                </a:xfrm>
                <a:prstGeom prst="ellipse">
                  <a:avLst/>
                </a:prstGeom>
                <a:grpFill/>
              </p:spPr>
              <p:txBody>
                <a:bodyPr wrap="none" lIns="0" tIns="0" rIns="0" bIns="0" rtlCol="0" anchor="ctr">
                  <a:noAutofit/>
                </a:bodyPr>
                <a:lstStyle/>
                <a:p>
                  <a:pPr algn="ctr"/>
                  <a:endParaRPr lang="en-GB" sz="2160"/>
                </a:p>
              </p:txBody>
            </p:sp>
            <p:sp>
              <p:nvSpPr>
                <p:cNvPr id="1785" name="Oval 1784"/>
                <p:cNvSpPr/>
                <p:nvPr/>
              </p:nvSpPr>
              <p:spPr>
                <a:xfrm>
                  <a:off x="3127556" y="1477443"/>
                  <a:ext cx="10800" cy="10800"/>
                </a:xfrm>
                <a:prstGeom prst="ellipse">
                  <a:avLst/>
                </a:prstGeom>
                <a:grpFill/>
              </p:spPr>
              <p:txBody>
                <a:bodyPr wrap="none" lIns="0" tIns="0" rIns="0" bIns="0" rtlCol="0" anchor="ctr">
                  <a:noAutofit/>
                </a:bodyPr>
                <a:lstStyle/>
                <a:p>
                  <a:pPr algn="ctr"/>
                  <a:endParaRPr lang="en-GB" sz="2160"/>
                </a:p>
              </p:txBody>
            </p:sp>
            <p:sp>
              <p:nvSpPr>
                <p:cNvPr id="1786" name="Oval 1785"/>
                <p:cNvSpPr/>
                <p:nvPr/>
              </p:nvSpPr>
              <p:spPr>
                <a:xfrm>
                  <a:off x="3536337" y="1477443"/>
                  <a:ext cx="10800" cy="10800"/>
                </a:xfrm>
                <a:prstGeom prst="ellipse">
                  <a:avLst/>
                </a:prstGeom>
                <a:grpFill/>
              </p:spPr>
              <p:txBody>
                <a:bodyPr wrap="none" lIns="0" tIns="0" rIns="0" bIns="0" rtlCol="0" anchor="ctr">
                  <a:noAutofit/>
                </a:bodyPr>
                <a:lstStyle/>
                <a:p>
                  <a:pPr algn="ctr"/>
                  <a:endParaRPr lang="en-GB" sz="2160"/>
                </a:p>
              </p:txBody>
            </p:sp>
            <p:sp>
              <p:nvSpPr>
                <p:cNvPr id="1787" name="Oval 1786"/>
                <p:cNvSpPr/>
                <p:nvPr/>
              </p:nvSpPr>
              <p:spPr>
                <a:xfrm>
                  <a:off x="3948294" y="1477443"/>
                  <a:ext cx="10800" cy="10800"/>
                </a:xfrm>
                <a:prstGeom prst="ellipse">
                  <a:avLst/>
                </a:prstGeom>
                <a:grpFill/>
              </p:spPr>
              <p:txBody>
                <a:bodyPr wrap="none" lIns="0" tIns="0" rIns="0" bIns="0" rtlCol="0" anchor="ctr">
                  <a:noAutofit/>
                </a:bodyPr>
                <a:lstStyle/>
                <a:p>
                  <a:pPr algn="ctr"/>
                  <a:endParaRPr lang="en-GB" sz="2160"/>
                </a:p>
              </p:txBody>
            </p:sp>
            <p:sp>
              <p:nvSpPr>
                <p:cNvPr id="1788" name="Oval 1787"/>
                <p:cNvSpPr/>
                <p:nvPr/>
              </p:nvSpPr>
              <p:spPr>
                <a:xfrm>
                  <a:off x="4360250" y="1477443"/>
                  <a:ext cx="10800" cy="10800"/>
                </a:xfrm>
                <a:prstGeom prst="ellipse">
                  <a:avLst/>
                </a:prstGeom>
                <a:grpFill/>
              </p:spPr>
              <p:txBody>
                <a:bodyPr wrap="none" lIns="0" tIns="0" rIns="0" bIns="0" rtlCol="0" anchor="ctr">
                  <a:noAutofit/>
                </a:bodyPr>
                <a:lstStyle/>
                <a:p>
                  <a:pPr algn="ctr"/>
                  <a:endParaRPr lang="en-GB" sz="2160"/>
                </a:p>
              </p:txBody>
            </p:sp>
            <p:sp>
              <p:nvSpPr>
                <p:cNvPr id="1789" name="Oval 1788"/>
                <p:cNvSpPr/>
                <p:nvPr/>
              </p:nvSpPr>
              <p:spPr>
                <a:xfrm>
                  <a:off x="4769825" y="1477443"/>
                  <a:ext cx="10800" cy="10800"/>
                </a:xfrm>
                <a:prstGeom prst="ellipse">
                  <a:avLst/>
                </a:prstGeom>
                <a:grpFill/>
              </p:spPr>
              <p:txBody>
                <a:bodyPr wrap="none" lIns="0" tIns="0" rIns="0" bIns="0" rtlCol="0" anchor="ctr">
                  <a:noAutofit/>
                </a:bodyPr>
                <a:lstStyle/>
                <a:p>
                  <a:pPr algn="ctr"/>
                  <a:endParaRPr lang="en-GB" sz="2160"/>
                </a:p>
              </p:txBody>
            </p:sp>
            <p:sp>
              <p:nvSpPr>
                <p:cNvPr id="1790" name="Oval 1789"/>
                <p:cNvSpPr/>
                <p:nvPr/>
              </p:nvSpPr>
              <p:spPr>
                <a:xfrm>
                  <a:off x="5174637" y="1477443"/>
                  <a:ext cx="10800" cy="10800"/>
                </a:xfrm>
                <a:prstGeom prst="ellipse">
                  <a:avLst/>
                </a:prstGeom>
                <a:grpFill/>
              </p:spPr>
              <p:txBody>
                <a:bodyPr wrap="none" lIns="0" tIns="0" rIns="0" bIns="0" rtlCol="0" anchor="ctr">
                  <a:noAutofit/>
                </a:bodyPr>
                <a:lstStyle/>
                <a:p>
                  <a:pPr algn="ctr"/>
                  <a:endParaRPr lang="en-GB" sz="2160"/>
                </a:p>
              </p:txBody>
            </p:sp>
            <p:sp>
              <p:nvSpPr>
                <p:cNvPr id="1791" name="Oval 1790"/>
                <p:cNvSpPr/>
                <p:nvPr/>
              </p:nvSpPr>
              <p:spPr>
                <a:xfrm>
                  <a:off x="5586594" y="1477443"/>
                  <a:ext cx="10800" cy="10800"/>
                </a:xfrm>
                <a:prstGeom prst="ellipse">
                  <a:avLst/>
                </a:prstGeom>
                <a:grpFill/>
              </p:spPr>
              <p:txBody>
                <a:bodyPr wrap="none" lIns="0" tIns="0" rIns="0" bIns="0" rtlCol="0" anchor="ctr">
                  <a:noAutofit/>
                </a:bodyPr>
                <a:lstStyle/>
                <a:p>
                  <a:pPr algn="ctr"/>
                  <a:endParaRPr lang="en-GB" sz="2160"/>
                </a:p>
              </p:txBody>
            </p:sp>
            <p:sp>
              <p:nvSpPr>
                <p:cNvPr id="1792" name="Oval 1791"/>
                <p:cNvSpPr/>
                <p:nvPr/>
              </p:nvSpPr>
              <p:spPr>
                <a:xfrm>
                  <a:off x="6000176" y="1477443"/>
                  <a:ext cx="10800" cy="10800"/>
                </a:xfrm>
                <a:prstGeom prst="ellipse">
                  <a:avLst/>
                </a:prstGeom>
                <a:grpFill/>
              </p:spPr>
              <p:txBody>
                <a:bodyPr wrap="none" lIns="0" tIns="0" rIns="0" bIns="0" rtlCol="0" anchor="ctr">
                  <a:noAutofit/>
                </a:bodyPr>
                <a:lstStyle/>
                <a:p>
                  <a:pPr algn="ctr"/>
                  <a:endParaRPr lang="en-GB" sz="2160"/>
                </a:p>
              </p:txBody>
            </p:sp>
            <p:sp>
              <p:nvSpPr>
                <p:cNvPr id="1793" name="Oval 1792"/>
                <p:cNvSpPr/>
                <p:nvPr/>
              </p:nvSpPr>
              <p:spPr>
                <a:xfrm>
                  <a:off x="6415268" y="1477443"/>
                  <a:ext cx="10800" cy="10800"/>
                </a:xfrm>
                <a:prstGeom prst="ellipse">
                  <a:avLst/>
                </a:prstGeom>
                <a:grpFill/>
              </p:spPr>
              <p:txBody>
                <a:bodyPr wrap="none" lIns="0" tIns="0" rIns="0" bIns="0" rtlCol="0" anchor="ctr">
                  <a:noAutofit/>
                </a:bodyPr>
                <a:lstStyle/>
                <a:p>
                  <a:pPr algn="ctr"/>
                  <a:endParaRPr lang="en-GB" sz="2160"/>
                </a:p>
              </p:txBody>
            </p:sp>
            <p:sp>
              <p:nvSpPr>
                <p:cNvPr id="1794" name="Oval 1793"/>
                <p:cNvSpPr/>
                <p:nvPr/>
              </p:nvSpPr>
              <p:spPr>
                <a:xfrm>
                  <a:off x="6828653" y="1477443"/>
                  <a:ext cx="10800" cy="10800"/>
                </a:xfrm>
                <a:prstGeom prst="ellipse">
                  <a:avLst/>
                </a:prstGeom>
                <a:grpFill/>
              </p:spPr>
              <p:txBody>
                <a:bodyPr wrap="none" lIns="0" tIns="0" rIns="0" bIns="0" rtlCol="0" anchor="ctr">
                  <a:noAutofit/>
                </a:bodyPr>
                <a:lstStyle/>
                <a:p>
                  <a:pPr algn="ctr"/>
                  <a:endParaRPr lang="en-GB" sz="2160"/>
                </a:p>
              </p:txBody>
            </p:sp>
            <p:sp>
              <p:nvSpPr>
                <p:cNvPr id="1795" name="Oval 1794"/>
                <p:cNvSpPr/>
                <p:nvPr/>
              </p:nvSpPr>
              <p:spPr>
                <a:xfrm>
                  <a:off x="7240608" y="1477443"/>
                  <a:ext cx="10800" cy="10800"/>
                </a:xfrm>
                <a:prstGeom prst="ellipse">
                  <a:avLst/>
                </a:prstGeom>
                <a:grpFill/>
              </p:spPr>
              <p:txBody>
                <a:bodyPr wrap="none" lIns="0" tIns="0" rIns="0" bIns="0" rtlCol="0" anchor="ctr">
                  <a:noAutofit/>
                </a:bodyPr>
                <a:lstStyle/>
                <a:p>
                  <a:pPr algn="ctr"/>
                  <a:endParaRPr lang="en-GB" sz="2160"/>
                </a:p>
              </p:txBody>
            </p:sp>
            <p:sp>
              <p:nvSpPr>
                <p:cNvPr id="1796" name="Oval 1795"/>
                <p:cNvSpPr/>
                <p:nvPr/>
              </p:nvSpPr>
              <p:spPr>
                <a:xfrm>
                  <a:off x="7652565" y="1477443"/>
                  <a:ext cx="10800" cy="10800"/>
                </a:xfrm>
                <a:prstGeom prst="ellipse">
                  <a:avLst/>
                </a:prstGeom>
                <a:grpFill/>
              </p:spPr>
              <p:txBody>
                <a:bodyPr wrap="none" lIns="0" tIns="0" rIns="0" bIns="0" rtlCol="0" anchor="ctr">
                  <a:noAutofit/>
                </a:bodyPr>
                <a:lstStyle/>
                <a:p>
                  <a:pPr algn="ctr"/>
                  <a:endParaRPr lang="en-GB" sz="2160"/>
                </a:p>
              </p:txBody>
            </p:sp>
            <p:sp>
              <p:nvSpPr>
                <p:cNvPr id="1797" name="Oval 1796"/>
                <p:cNvSpPr/>
                <p:nvPr/>
              </p:nvSpPr>
              <p:spPr>
                <a:xfrm>
                  <a:off x="8057377" y="1477443"/>
                  <a:ext cx="10800" cy="10800"/>
                </a:xfrm>
                <a:prstGeom prst="ellipse">
                  <a:avLst/>
                </a:prstGeom>
                <a:grpFill/>
              </p:spPr>
              <p:txBody>
                <a:bodyPr wrap="none" lIns="0" tIns="0" rIns="0" bIns="0" rtlCol="0" anchor="ctr">
                  <a:noAutofit/>
                </a:bodyPr>
                <a:lstStyle/>
                <a:p>
                  <a:pPr algn="ctr"/>
                  <a:endParaRPr lang="en-GB" sz="2160"/>
                </a:p>
              </p:txBody>
            </p:sp>
            <p:sp>
              <p:nvSpPr>
                <p:cNvPr id="1798" name="Oval 1797"/>
                <p:cNvSpPr/>
                <p:nvPr/>
              </p:nvSpPr>
              <p:spPr>
                <a:xfrm>
                  <a:off x="8474095" y="1477443"/>
                  <a:ext cx="10800" cy="10800"/>
                </a:xfrm>
                <a:prstGeom prst="ellipse">
                  <a:avLst/>
                </a:prstGeom>
                <a:grpFill/>
              </p:spPr>
              <p:txBody>
                <a:bodyPr wrap="none" lIns="0" tIns="0" rIns="0" bIns="0" rtlCol="0" anchor="ctr">
                  <a:noAutofit/>
                </a:bodyPr>
                <a:lstStyle/>
                <a:p>
                  <a:pPr algn="ctr"/>
                  <a:endParaRPr lang="en-GB" sz="2160"/>
                </a:p>
              </p:txBody>
            </p:sp>
            <p:sp>
              <p:nvSpPr>
                <p:cNvPr id="1799" name="Oval 1798"/>
                <p:cNvSpPr/>
                <p:nvPr/>
              </p:nvSpPr>
              <p:spPr>
                <a:xfrm>
                  <a:off x="8883671" y="1477443"/>
                  <a:ext cx="10800" cy="10800"/>
                </a:xfrm>
                <a:prstGeom prst="ellipse">
                  <a:avLst/>
                </a:prstGeom>
                <a:grpFill/>
              </p:spPr>
              <p:txBody>
                <a:bodyPr wrap="none" lIns="0" tIns="0" rIns="0" bIns="0" rtlCol="0" anchor="ctr">
                  <a:noAutofit/>
                </a:bodyPr>
                <a:lstStyle/>
                <a:p>
                  <a:pPr algn="ctr"/>
                  <a:endParaRPr lang="en-GB" sz="2160"/>
                </a:p>
              </p:txBody>
            </p:sp>
          </p:grpSp>
          <p:grpSp>
            <p:nvGrpSpPr>
              <p:cNvPr id="1548" name="Group 1547"/>
              <p:cNvGrpSpPr/>
              <p:nvPr userDrawn="1"/>
            </p:nvGrpSpPr>
            <p:grpSpPr>
              <a:xfrm>
                <a:off x="237514" y="1868436"/>
                <a:ext cx="8668919" cy="18000"/>
                <a:chOff x="237514" y="1868436"/>
                <a:chExt cx="8668919" cy="18000"/>
              </a:xfrm>
              <a:grpFill/>
            </p:grpSpPr>
            <p:sp>
              <p:nvSpPr>
                <p:cNvPr id="1756" name="Oval 1755"/>
                <p:cNvSpPr/>
                <p:nvPr/>
              </p:nvSpPr>
              <p:spPr>
                <a:xfrm>
                  <a:off x="237514" y="1868436"/>
                  <a:ext cx="18000" cy="18000"/>
                </a:xfrm>
                <a:prstGeom prst="ellipse">
                  <a:avLst/>
                </a:prstGeom>
                <a:grpFill/>
              </p:spPr>
              <p:txBody>
                <a:bodyPr wrap="none" lIns="0" tIns="0" rIns="0" bIns="0" rtlCol="0" anchor="ctr">
                  <a:noAutofit/>
                </a:bodyPr>
                <a:lstStyle/>
                <a:p>
                  <a:pPr algn="ctr"/>
                  <a:endParaRPr lang="en-GB" sz="2160"/>
                </a:p>
              </p:txBody>
            </p:sp>
            <p:sp>
              <p:nvSpPr>
                <p:cNvPr id="1757" name="Oval 1756"/>
                <p:cNvSpPr/>
                <p:nvPr/>
              </p:nvSpPr>
              <p:spPr>
                <a:xfrm>
                  <a:off x="650264" y="1868436"/>
                  <a:ext cx="18000" cy="18000"/>
                </a:xfrm>
                <a:prstGeom prst="ellipse">
                  <a:avLst/>
                </a:prstGeom>
                <a:grpFill/>
              </p:spPr>
              <p:txBody>
                <a:bodyPr wrap="none" lIns="0" tIns="0" rIns="0" bIns="0" rtlCol="0" anchor="ctr">
                  <a:noAutofit/>
                </a:bodyPr>
                <a:lstStyle/>
                <a:p>
                  <a:pPr algn="ctr"/>
                  <a:endParaRPr lang="en-GB" sz="2160"/>
                </a:p>
              </p:txBody>
            </p:sp>
            <p:sp>
              <p:nvSpPr>
                <p:cNvPr id="1758" name="Oval 1757"/>
                <p:cNvSpPr/>
                <p:nvPr/>
              </p:nvSpPr>
              <p:spPr>
                <a:xfrm>
                  <a:off x="1058003" y="1868436"/>
                  <a:ext cx="18000" cy="18000"/>
                </a:xfrm>
                <a:prstGeom prst="ellipse">
                  <a:avLst/>
                </a:prstGeom>
                <a:grpFill/>
              </p:spPr>
              <p:txBody>
                <a:bodyPr wrap="none" lIns="0" tIns="0" rIns="0" bIns="0" rtlCol="0" anchor="ctr">
                  <a:noAutofit/>
                </a:bodyPr>
                <a:lstStyle/>
                <a:p>
                  <a:pPr algn="ctr"/>
                  <a:endParaRPr lang="en-GB" sz="2160"/>
                </a:p>
              </p:txBody>
            </p:sp>
            <p:sp>
              <p:nvSpPr>
                <p:cNvPr id="1759" name="Oval 1758"/>
                <p:cNvSpPr/>
                <p:nvPr/>
              </p:nvSpPr>
              <p:spPr>
                <a:xfrm>
                  <a:off x="1474722" y="1868436"/>
                  <a:ext cx="18000" cy="18000"/>
                </a:xfrm>
                <a:prstGeom prst="ellipse">
                  <a:avLst/>
                </a:prstGeom>
                <a:grpFill/>
              </p:spPr>
              <p:txBody>
                <a:bodyPr wrap="none" lIns="0" tIns="0" rIns="0" bIns="0" rtlCol="0" anchor="ctr">
                  <a:noAutofit/>
                </a:bodyPr>
                <a:lstStyle/>
                <a:p>
                  <a:pPr algn="ctr"/>
                  <a:endParaRPr lang="en-GB" sz="2160"/>
                </a:p>
              </p:txBody>
            </p:sp>
            <p:sp>
              <p:nvSpPr>
                <p:cNvPr id="1760" name="Oval 1759"/>
                <p:cNvSpPr/>
                <p:nvPr/>
              </p:nvSpPr>
              <p:spPr>
                <a:xfrm>
                  <a:off x="1888265" y="1868436"/>
                  <a:ext cx="18000" cy="18000"/>
                </a:xfrm>
                <a:prstGeom prst="ellipse">
                  <a:avLst/>
                </a:prstGeom>
                <a:grpFill/>
              </p:spPr>
              <p:txBody>
                <a:bodyPr wrap="none" lIns="0" tIns="0" rIns="0" bIns="0" rtlCol="0" anchor="ctr">
                  <a:noAutofit/>
                </a:bodyPr>
                <a:lstStyle/>
                <a:p>
                  <a:pPr algn="ctr"/>
                  <a:endParaRPr lang="en-GB" sz="2160"/>
                </a:p>
              </p:txBody>
            </p:sp>
            <p:sp>
              <p:nvSpPr>
                <p:cNvPr id="1761" name="Oval 1760"/>
                <p:cNvSpPr/>
                <p:nvPr/>
              </p:nvSpPr>
              <p:spPr>
                <a:xfrm>
                  <a:off x="2297295" y="1868436"/>
                  <a:ext cx="18000" cy="18000"/>
                </a:xfrm>
                <a:prstGeom prst="ellipse">
                  <a:avLst/>
                </a:prstGeom>
                <a:grpFill/>
              </p:spPr>
              <p:txBody>
                <a:bodyPr wrap="none" lIns="0" tIns="0" rIns="0" bIns="0" rtlCol="0" anchor="ctr">
                  <a:noAutofit/>
                </a:bodyPr>
                <a:lstStyle/>
                <a:p>
                  <a:pPr algn="ctr"/>
                  <a:endParaRPr lang="en-GB" sz="2160"/>
                </a:p>
              </p:txBody>
            </p:sp>
            <p:sp>
              <p:nvSpPr>
                <p:cNvPr id="1762" name="Oval 1761"/>
                <p:cNvSpPr/>
                <p:nvPr/>
              </p:nvSpPr>
              <p:spPr>
                <a:xfrm>
                  <a:off x="2711633" y="1868436"/>
                  <a:ext cx="18000" cy="18000"/>
                </a:xfrm>
                <a:prstGeom prst="ellipse">
                  <a:avLst/>
                </a:prstGeom>
                <a:grpFill/>
              </p:spPr>
              <p:txBody>
                <a:bodyPr wrap="none" lIns="0" tIns="0" rIns="0" bIns="0" rtlCol="0" anchor="ctr">
                  <a:noAutofit/>
                </a:bodyPr>
                <a:lstStyle/>
                <a:p>
                  <a:pPr algn="ctr"/>
                  <a:endParaRPr lang="en-GB" sz="2160"/>
                </a:p>
              </p:txBody>
            </p:sp>
            <p:sp>
              <p:nvSpPr>
                <p:cNvPr id="1763" name="Oval 1762"/>
                <p:cNvSpPr/>
                <p:nvPr/>
              </p:nvSpPr>
              <p:spPr>
                <a:xfrm>
                  <a:off x="3121206" y="1868436"/>
                  <a:ext cx="18000" cy="18000"/>
                </a:xfrm>
                <a:prstGeom prst="ellipse">
                  <a:avLst/>
                </a:prstGeom>
                <a:grpFill/>
              </p:spPr>
              <p:txBody>
                <a:bodyPr wrap="none" lIns="0" tIns="0" rIns="0" bIns="0" rtlCol="0" anchor="ctr">
                  <a:noAutofit/>
                </a:bodyPr>
                <a:lstStyle/>
                <a:p>
                  <a:pPr algn="ctr"/>
                  <a:endParaRPr lang="en-GB" sz="2160"/>
                </a:p>
              </p:txBody>
            </p:sp>
            <p:sp>
              <p:nvSpPr>
                <p:cNvPr id="1764" name="Oval 1763"/>
                <p:cNvSpPr/>
                <p:nvPr/>
              </p:nvSpPr>
              <p:spPr>
                <a:xfrm>
                  <a:off x="3536337" y="1868436"/>
                  <a:ext cx="18000" cy="18000"/>
                </a:xfrm>
                <a:prstGeom prst="ellipse">
                  <a:avLst/>
                </a:prstGeom>
                <a:grpFill/>
              </p:spPr>
              <p:txBody>
                <a:bodyPr wrap="none" lIns="0" tIns="0" rIns="0" bIns="0" rtlCol="0" anchor="ctr">
                  <a:noAutofit/>
                </a:bodyPr>
                <a:lstStyle/>
                <a:p>
                  <a:pPr algn="ctr"/>
                  <a:endParaRPr lang="en-GB" sz="2160"/>
                </a:p>
              </p:txBody>
            </p:sp>
            <p:sp>
              <p:nvSpPr>
                <p:cNvPr id="1765" name="Oval 1764"/>
                <p:cNvSpPr/>
                <p:nvPr/>
              </p:nvSpPr>
              <p:spPr>
                <a:xfrm>
                  <a:off x="3948294" y="1868436"/>
                  <a:ext cx="18000" cy="18000"/>
                </a:xfrm>
                <a:prstGeom prst="ellipse">
                  <a:avLst/>
                </a:prstGeom>
                <a:grpFill/>
              </p:spPr>
              <p:txBody>
                <a:bodyPr wrap="none" lIns="0" tIns="0" rIns="0" bIns="0" rtlCol="0" anchor="ctr">
                  <a:noAutofit/>
                </a:bodyPr>
                <a:lstStyle/>
                <a:p>
                  <a:pPr algn="ctr"/>
                  <a:endParaRPr lang="en-GB" sz="2160"/>
                </a:p>
              </p:txBody>
            </p:sp>
            <p:sp>
              <p:nvSpPr>
                <p:cNvPr id="1766" name="Oval 1765"/>
                <p:cNvSpPr/>
                <p:nvPr/>
              </p:nvSpPr>
              <p:spPr>
                <a:xfrm>
                  <a:off x="4360250" y="1868436"/>
                  <a:ext cx="18000" cy="18000"/>
                </a:xfrm>
                <a:prstGeom prst="ellipse">
                  <a:avLst/>
                </a:prstGeom>
                <a:grpFill/>
              </p:spPr>
              <p:txBody>
                <a:bodyPr wrap="none" lIns="0" tIns="0" rIns="0" bIns="0" rtlCol="0" anchor="ctr">
                  <a:noAutofit/>
                </a:bodyPr>
                <a:lstStyle/>
                <a:p>
                  <a:pPr algn="ctr"/>
                  <a:endParaRPr lang="en-GB" sz="2160"/>
                </a:p>
              </p:txBody>
            </p:sp>
            <p:sp>
              <p:nvSpPr>
                <p:cNvPr id="1767" name="Oval 1766"/>
                <p:cNvSpPr/>
                <p:nvPr/>
              </p:nvSpPr>
              <p:spPr>
                <a:xfrm>
                  <a:off x="4769825" y="1868436"/>
                  <a:ext cx="18000" cy="18000"/>
                </a:xfrm>
                <a:prstGeom prst="ellipse">
                  <a:avLst/>
                </a:prstGeom>
                <a:grpFill/>
              </p:spPr>
              <p:txBody>
                <a:bodyPr wrap="none" lIns="0" tIns="0" rIns="0" bIns="0" rtlCol="0" anchor="ctr">
                  <a:noAutofit/>
                </a:bodyPr>
                <a:lstStyle/>
                <a:p>
                  <a:pPr algn="ctr"/>
                  <a:endParaRPr lang="en-GB" sz="2160"/>
                </a:p>
              </p:txBody>
            </p:sp>
            <p:sp>
              <p:nvSpPr>
                <p:cNvPr id="1768" name="Oval 1767"/>
                <p:cNvSpPr/>
                <p:nvPr/>
              </p:nvSpPr>
              <p:spPr>
                <a:xfrm>
                  <a:off x="5174637" y="1868436"/>
                  <a:ext cx="18000" cy="18000"/>
                </a:xfrm>
                <a:prstGeom prst="ellipse">
                  <a:avLst/>
                </a:prstGeom>
                <a:grpFill/>
              </p:spPr>
              <p:txBody>
                <a:bodyPr wrap="none" lIns="0" tIns="0" rIns="0" bIns="0" rtlCol="0" anchor="ctr">
                  <a:noAutofit/>
                </a:bodyPr>
                <a:lstStyle/>
                <a:p>
                  <a:pPr algn="ctr"/>
                  <a:endParaRPr lang="en-GB" sz="2160"/>
                </a:p>
              </p:txBody>
            </p:sp>
            <p:sp>
              <p:nvSpPr>
                <p:cNvPr id="1769" name="Oval 1768"/>
                <p:cNvSpPr/>
                <p:nvPr/>
              </p:nvSpPr>
              <p:spPr>
                <a:xfrm>
                  <a:off x="5586594" y="1868436"/>
                  <a:ext cx="18000" cy="18000"/>
                </a:xfrm>
                <a:prstGeom prst="ellipse">
                  <a:avLst/>
                </a:prstGeom>
                <a:grpFill/>
              </p:spPr>
              <p:txBody>
                <a:bodyPr wrap="none" lIns="0" tIns="0" rIns="0" bIns="0" rtlCol="0" anchor="ctr">
                  <a:noAutofit/>
                </a:bodyPr>
                <a:lstStyle/>
                <a:p>
                  <a:pPr algn="ctr"/>
                  <a:endParaRPr lang="en-GB" sz="2160"/>
                </a:p>
              </p:txBody>
            </p:sp>
            <p:sp>
              <p:nvSpPr>
                <p:cNvPr id="1770" name="Oval 1769"/>
                <p:cNvSpPr/>
                <p:nvPr/>
              </p:nvSpPr>
              <p:spPr>
                <a:xfrm>
                  <a:off x="6010976" y="1868436"/>
                  <a:ext cx="18000" cy="18000"/>
                </a:xfrm>
                <a:prstGeom prst="ellipse">
                  <a:avLst/>
                </a:prstGeom>
                <a:grpFill/>
              </p:spPr>
              <p:txBody>
                <a:bodyPr wrap="none" lIns="0" tIns="0" rIns="0" bIns="0" rtlCol="0" anchor="ctr">
                  <a:noAutofit/>
                </a:bodyPr>
                <a:lstStyle/>
                <a:p>
                  <a:pPr algn="ctr"/>
                  <a:endParaRPr lang="en-GB" sz="2160"/>
                </a:p>
              </p:txBody>
            </p:sp>
            <p:sp>
              <p:nvSpPr>
                <p:cNvPr id="1771" name="Oval 1770"/>
                <p:cNvSpPr/>
                <p:nvPr/>
              </p:nvSpPr>
              <p:spPr>
                <a:xfrm>
                  <a:off x="6415268" y="1868436"/>
                  <a:ext cx="18000" cy="18000"/>
                </a:xfrm>
                <a:prstGeom prst="ellipse">
                  <a:avLst/>
                </a:prstGeom>
                <a:grpFill/>
              </p:spPr>
              <p:txBody>
                <a:bodyPr wrap="none" lIns="0" tIns="0" rIns="0" bIns="0" rtlCol="0" anchor="ctr">
                  <a:noAutofit/>
                </a:bodyPr>
                <a:lstStyle/>
                <a:p>
                  <a:pPr algn="ctr"/>
                  <a:endParaRPr lang="en-GB" sz="2160"/>
                </a:p>
              </p:txBody>
            </p:sp>
            <p:sp>
              <p:nvSpPr>
                <p:cNvPr id="1772" name="Oval 1771"/>
                <p:cNvSpPr/>
                <p:nvPr/>
              </p:nvSpPr>
              <p:spPr>
                <a:xfrm>
                  <a:off x="6828653" y="1868436"/>
                  <a:ext cx="18000" cy="18000"/>
                </a:xfrm>
                <a:prstGeom prst="ellipse">
                  <a:avLst/>
                </a:prstGeom>
                <a:grpFill/>
              </p:spPr>
              <p:txBody>
                <a:bodyPr wrap="none" lIns="0" tIns="0" rIns="0" bIns="0" rtlCol="0" anchor="ctr">
                  <a:noAutofit/>
                </a:bodyPr>
                <a:lstStyle/>
                <a:p>
                  <a:pPr algn="ctr"/>
                  <a:endParaRPr lang="en-GB" sz="2160"/>
                </a:p>
              </p:txBody>
            </p:sp>
            <p:sp>
              <p:nvSpPr>
                <p:cNvPr id="1773" name="Oval 1772"/>
                <p:cNvSpPr/>
                <p:nvPr/>
              </p:nvSpPr>
              <p:spPr>
                <a:xfrm>
                  <a:off x="7240608" y="1868436"/>
                  <a:ext cx="18000" cy="18000"/>
                </a:xfrm>
                <a:prstGeom prst="ellipse">
                  <a:avLst/>
                </a:prstGeom>
                <a:grpFill/>
              </p:spPr>
              <p:txBody>
                <a:bodyPr wrap="none" lIns="0" tIns="0" rIns="0" bIns="0" rtlCol="0" anchor="ctr">
                  <a:noAutofit/>
                </a:bodyPr>
                <a:lstStyle/>
                <a:p>
                  <a:pPr algn="ctr"/>
                  <a:endParaRPr lang="en-GB" sz="2160"/>
                </a:p>
              </p:txBody>
            </p:sp>
            <p:sp>
              <p:nvSpPr>
                <p:cNvPr id="1774" name="Oval 1773"/>
                <p:cNvSpPr/>
                <p:nvPr/>
              </p:nvSpPr>
              <p:spPr>
                <a:xfrm>
                  <a:off x="7652565" y="1868436"/>
                  <a:ext cx="18000" cy="18000"/>
                </a:xfrm>
                <a:prstGeom prst="ellipse">
                  <a:avLst/>
                </a:prstGeom>
                <a:grpFill/>
              </p:spPr>
              <p:txBody>
                <a:bodyPr wrap="none" lIns="0" tIns="0" rIns="0" bIns="0" rtlCol="0" anchor="ctr">
                  <a:noAutofit/>
                </a:bodyPr>
                <a:lstStyle/>
                <a:p>
                  <a:pPr algn="ctr"/>
                  <a:endParaRPr lang="en-GB" sz="2160"/>
                </a:p>
              </p:txBody>
            </p:sp>
            <p:sp>
              <p:nvSpPr>
                <p:cNvPr id="1775" name="Oval 1774"/>
                <p:cNvSpPr/>
                <p:nvPr/>
              </p:nvSpPr>
              <p:spPr>
                <a:xfrm>
                  <a:off x="8062139" y="1868436"/>
                  <a:ext cx="18000" cy="18000"/>
                </a:xfrm>
                <a:prstGeom prst="ellipse">
                  <a:avLst/>
                </a:prstGeom>
                <a:grpFill/>
              </p:spPr>
              <p:txBody>
                <a:bodyPr wrap="none" lIns="0" tIns="0" rIns="0" bIns="0" rtlCol="0" anchor="ctr">
                  <a:noAutofit/>
                </a:bodyPr>
                <a:lstStyle/>
                <a:p>
                  <a:pPr algn="ctr"/>
                  <a:endParaRPr lang="en-GB" sz="2160"/>
                </a:p>
              </p:txBody>
            </p:sp>
            <p:sp>
              <p:nvSpPr>
                <p:cNvPr id="1776" name="Oval 1775"/>
                <p:cNvSpPr/>
                <p:nvPr/>
              </p:nvSpPr>
              <p:spPr>
                <a:xfrm>
                  <a:off x="8478857" y="1868436"/>
                  <a:ext cx="18000" cy="18000"/>
                </a:xfrm>
                <a:prstGeom prst="ellipse">
                  <a:avLst/>
                </a:prstGeom>
                <a:grpFill/>
              </p:spPr>
              <p:txBody>
                <a:bodyPr wrap="none" lIns="0" tIns="0" rIns="0" bIns="0" rtlCol="0" anchor="ctr">
                  <a:noAutofit/>
                </a:bodyPr>
                <a:lstStyle/>
                <a:p>
                  <a:pPr algn="ctr"/>
                  <a:endParaRPr lang="en-GB" sz="2160"/>
                </a:p>
              </p:txBody>
            </p:sp>
            <p:sp>
              <p:nvSpPr>
                <p:cNvPr id="1777" name="Oval 1776"/>
                <p:cNvSpPr/>
                <p:nvPr/>
              </p:nvSpPr>
              <p:spPr>
                <a:xfrm>
                  <a:off x="8888433" y="1868436"/>
                  <a:ext cx="18000" cy="18000"/>
                </a:xfrm>
                <a:prstGeom prst="ellipse">
                  <a:avLst/>
                </a:prstGeom>
                <a:grpFill/>
              </p:spPr>
              <p:txBody>
                <a:bodyPr wrap="none" lIns="0" tIns="0" rIns="0" bIns="0" rtlCol="0" anchor="ctr">
                  <a:noAutofit/>
                </a:bodyPr>
                <a:lstStyle/>
                <a:p>
                  <a:pPr algn="ctr"/>
                  <a:endParaRPr lang="en-GB" sz="2160"/>
                </a:p>
              </p:txBody>
            </p:sp>
          </p:grpSp>
          <p:grpSp>
            <p:nvGrpSpPr>
              <p:cNvPr id="1549" name="Group 1548"/>
              <p:cNvGrpSpPr/>
              <p:nvPr userDrawn="1"/>
            </p:nvGrpSpPr>
            <p:grpSpPr>
              <a:xfrm>
                <a:off x="227990" y="2258487"/>
                <a:ext cx="8687967" cy="18000"/>
                <a:chOff x="227990" y="2258487"/>
                <a:chExt cx="8687967" cy="18000"/>
              </a:xfrm>
              <a:grpFill/>
            </p:grpSpPr>
            <p:sp>
              <p:nvSpPr>
                <p:cNvPr id="1734" name="Oval 1733"/>
                <p:cNvSpPr/>
                <p:nvPr/>
              </p:nvSpPr>
              <p:spPr>
                <a:xfrm>
                  <a:off x="227990" y="2258487"/>
                  <a:ext cx="18000" cy="18000"/>
                </a:xfrm>
                <a:prstGeom prst="ellipse">
                  <a:avLst/>
                </a:prstGeom>
                <a:grpFill/>
              </p:spPr>
              <p:txBody>
                <a:bodyPr wrap="none" lIns="0" tIns="0" rIns="0" bIns="0" rtlCol="0" anchor="ctr">
                  <a:noAutofit/>
                </a:bodyPr>
                <a:lstStyle/>
                <a:p>
                  <a:pPr algn="ctr"/>
                  <a:endParaRPr lang="en-GB" sz="2160"/>
                </a:p>
              </p:txBody>
            </p:sp>
            <p:sp>
              <p:nvSpPr>
                <p:cNvPr id="1735" name="Oval 1734"/>
                <p:cNvSpPr/>
                <p:nvPr/>
              </p:nvSpPr>
              <p:spPr>
                <a:xfrm>
                  <a:off x="643121" y="2258487"/>
                  <a:ext cx="18000" cy="18000"/>
                </a:xfrm>
                <a:prstGeom prst="ellipse">
                  <a:avLst/>
                </a:prstGeom>
                <a:grpFill/>
              </p:spPr>
              <p:txBody>
                <a:bodyPr wrap="none" lIns="0" tIns="0" rIns="0" bIns="0" rtlCol="0" anchor="ctr">
                  <a:noAutofit/>
                </a:bodyPr>
                <a:lstStyle/>
                <a:p>
                  <a:pPr algn="ctr"/>
                  <a:endParaRPr lang="en-GB" sz="2160"/>
                </a:p>
              </p:txBody>
            </p:sp>
            <p:sp>
              <p:nvSpPr>
                <p:cNvPr id="1736" name="Oval 1735"/>
                <p:cNvSpPr/>
                <p:nvPr/>
              </p:nvSpPr>
              <p:spPr>
                <a:xfrm>
                  <a:off x="1053241" y="2258487"/>
                  <a:ext cx="18000" cy="18000"/>
                </a:xfrm>
                <a:prstGeom prst="ellipse">
                  <a:avLst/>
                </a:prstGeom>
                <a:grpFill/>
              </p:spPr>
              <p:txBody>
                <a:bodyPr wrap="none" lIns="0" tIns="0" rIns="0" bIns="0" rtlCol="0" anchor="ctr">
                  <a:noAutofit/>
                </a:bodyPr>
                <a:lstStyle/>
                <a:p>
                  <a:pPr algn="ctr"/>
                  <a:endParaRPr lang="en-GB" sz="2160"/>
                </a:p>
              </p:txBody>
            </p:sp>
            <p:sp>
              <p:nvSpPr>
                <p:cNvPr id="1737" name="Oval 1736"/>
                <p:cNvSpPr/>
                <p:nvPr/>
              </p:nvSpPr>
              <p:spPr>
                <a:xfrm>
                  <a:off x="1467579" y="2258487"/>
                  <a:ext cx="18000" cy="18000"/>
                </a:xfrm>
                <a:prstGeom prst="ellipse">
                  <a:avLst/>
                </a:prstGeom>
                <a:grpFill/>
              </p:spPr>
              <p:txBody>
                <a:bodyPr wrap="none" lIns="0" tIns="0" rIns="0" bIns="0" rtlCol="0" anchor="ctr">
                  <a:noAutofit/>
                </a:bodyPr>
                <a:lstStyle/>
                <a:p>
                  <a:pPr algn="ctr"/>
                  <a:endParaRPr lang="en-GB" sz="2160"/>
                </a:p>
              </p:txBody>
            </p:sp>
            <p:sp>
              <p:nvSpPr>
                <p:cNvPr id="1738" name="Oval 1737"/>
                <p:cNvSpPr/>
                <p:nvPr/>
              </p:nvSpPr>
              <p:spPr>
                <a:xfrm>
                  <a:off x="1883503" y="2258487"/>
                  <a:ext cx="18000" cy="18000"/>
                </a:xfrm>
                <a:prstGeom prst="ellipse">
                  <a:avLst/>
                </a:prstGeom>
                <a:grpFill/>
              </p:spPr>
              <p:txBody>
                <a:bodyPr wrap="none" lIns="0" tIns="0" rIns="0" bIns="0" rtlCol="0" anchor="ctr">
                  <a:noAutofit/>
                </a:bodyPr>
                <a:lstStyle/>
                <a:p>
                  <a:pPr algn="ctr"/>
                  <a:endParaRPr lang="en-GB" sz="2160"/>
                </a:p>
              </p:txBody>
            </p:sp>
            <p:sp>
              <p:nvSpPr>
                <p:cNvPr id="1739" name="Oval 1738"/>
                <p:cNvSpPr/>
                <p:nvPr/>
              </p:nvSpPr>
              <p:spPr>
                <a:xfrm>
                  <a:off x="2292533" y="2258487"/>
                  <a:ext cx="18000" cy="18000"/>
                </a:xfrm>
                <a:prstGeom prst="ellipse">
                  <a:avLst/>
                </a:prstGeom>
                <a:grpFill/>
              </p:spPr>
              <p:txBody>
                <a:bodyPr wrap="none" lIns="0" tIns="0" rIns="0" bIns="0" rtlCol="0" anchor="ctr">
                  <a:noAutofit/>
                </a:bodyPr>
                <a:lstStyle/>
                <a:p>
                  <a:pPr algn="ctr"/>
                  <a:endParaRPr lang="en-GB" sz="2160"/>
                </a:p>
              </p:txBody>
            </p:sp>
            <p:sp>
              <p:nvSpPr>
                <p:cNvPr id="1740" name="Oval 1739"/>
                <p:cNvSpPr/>
                <p:nvPr/>
              </p:nvSpPr>
              <p:spPr>
                <a:xfrm>
                  <a:off x="2704490" y="2258487"/>
                  <a:ext cx="18000" cy="18000"/>
                </a:xfrm>
                <a:prstGeom prst="ellipse">
                  <a:avLst/>
                </a:prstGeom>
                <a:grpFill/>
              </p:spPr>
              <p:txBody>
                <a:bodyPr wrap="none" lIns="0" tIns="0" rIns="0" bIns="0" rtlCol="0" anchor="ctr">
                  <a:noAutofit/>
                </a:bodyPr>
                <a:lstStyle/>
                <a:p>
                  <a:pPr algn="ctr"/>
                  <a:endParaRPr lang="en-GB" sz="2160"/>
                </a:p>
              </p:txBody>
            </p:sp>
            <p:sp>
              <p:nvSpPr>
                <p:cNvPr id="1741" name="Oval 1740"/>
                <p:cNvSpPr/>
                <p:nvPr/>
              </p:nvSpPr>
              <p:spPr>
                <a:xfrm>
                  <a:off x="3116444" y="2258487"/>
                  <a:ext cx="18000" cy="18000"/>
                </a:xfrm>
                <a:prstGeom prst="ellipse">
                  <a:avLst/>
                </a:prstGeom>
                <a:grpFill/>
              </p:spPr>
              <p:txBody>
                <a:bodyPr wrap="none" lIns="0" tIns="0" rIns="0" bIns="0" rtlCol="0" anchor="ctr">
                  <a:noAutofit/>
                </a:bodyPr>
                <a:lstStyle/>
                <a:p>
                  <a:pPr algn="ctr"/>
                  <a:endParaRPr lang="en-GB" sz="2160"/>
                </a:p>
              </p:txBody>
            </p:sp>
            <p:sp>
              <p:nvSpPr>
                <p:cNvPr id="1742" name="Oval 1741"/>
                <p:cNvSpPr/>
                <p:nvPr/>
              </p:nvSpPr>
              <p:spPr>
                <a:xfrm>
                  <a:off x="3526813" y="2258487"/>
                  <a:ext cx="18000" cy="18000"/>
                </a:xfrm>
                <a:prstGeom prst="ellipse">
                  <a:avLst/>
                </a:prstGeom>
                <a:grpFill/>
              </p:spPr>
              <p:txBody>
                <a:bodyPr wrap="none" lIns="0" tIns="0" rIns="0" bIns="0" rtlCol="0" anchor="ctr">
                  <a:noAutofit/>
                </a:bodyPr>
                <a:lstStyle/>
                <a:p>
                  <a:pPr algn="ctr"/>
                  <a:endParaRPr lang="en-GB" sz="2160"/>
                </a:p>
              </p:txBody>
            </p:sp>
            <p:sp>
              <p:nvSpPr>
                <p:cNvPr id="1743" name="Oval 1742"/>
                <p:cNvSpPr/>
                <p:nvPr/>
              </p:nvSpPr>
              <p:spPr>
                <a:xfrm>
                  <a:off x="3943532" y="2258487"/>
                  <a:ext cx="18000" cy="18000"/>
                </a:xfrm>
                <a:prstGeom prst="ellipse">
                  <a:avLst/>
                </a:prstGeom>
                <a:grpFill/>
              </p:spPr>
              <p:txBody>
                <a:bodyPr wrap="none" lIns="0" tIns="0" rIns="0" bIns="0" rtlCol="0" anchor="ctr">
                  <a:noAutofit/>
                </a:bodyPr>
                <a:lstStyle/>
                <a:p>
                  <a:pPr algn="ctr"/>
                  <a:endParaRPr lang="en-GB" sz="2160"/>
                </a:p>
              </p:txBody>
            </p:sp>
            <p:sp>
              <p:nvSpPr>
                <p:cNvPr id="1744" name="Oval 1743"/>
                <p:cNvSpPr/>
                <p:nvPr/>
              </p:nvSpPr>
              <p:spPr>
                <a:xfrm>
                  <a:off x="4360250" y="2258487"/>
                  <a:ext cx="18000" cy="18000"/>
                </a:xfrm>
                <a:prstGeom prst="ellipse">
                  <a:avLst/>
                </a:prstGeom>
                <a:grpFill/>
              </p:spPr>
              <p:txBody>
                <a:bodyPr wrap="none" lIns="0" tIns="0" rIns="0" bIns="0" rtlCol="0" anchor="ctr">
                  <a:noAutofit/>
                </a:bodyPr>
                <a:lstStyle/>
                <a:p>
                  <a:pPr algn="ctr"/>
                  <a:endParaRPr lang="en-GB" sz="2160"/>
                </a:p>
              </p:txBody>
            </p:sp>
            <p:sp>
              <p:nvSpPr>
                <p:cNvPr id="1745" name="Oval 1744"/>
                <p:cNvSpPr/>
                <p:nvPr/>
              </p:nvSpPr>
              <p:spPr>
                <a:xfrm>
                  <a:off x="4769825" y="2258487"/>
                  <a:ext cx="18000" cy="18000"/>
                </a:xfrm>
                <a:prstGeom prst="ellipse">
                  <a:avLst/>
                </a:prstGeom>
                <a:grpFill/>
              </p:spPr>
              <p:txBody>
                <a:bodyPr wrap="none" lIns="0" tIns="0" rIns="0" bIns="0" rtlCol="0" anchor="ctr">
                  <a:noAutofit/>
                </a:bodyPr>
                <a:lstStyle/>
                <a:p>
                  <a:pPr algn="ctr"/>
                  <a:endParaRPr lang="en-GB" sz="2160"/>
                </a:p>
              </p:txBody>
            </p:sp>
            <p:sp>
              <p:nvSpPr>
                <p:cNvPr id="1746" name="Oval 1745"/>
                <p:cNvSpPr/>
                <p:nvPr/>
              </p:nvSpPr>
              <p:spPr>
                <a:xfrm>
                  <a:off x="5174637" y="2258487"/>
                  <a:ext cx="18000" cy="18000"/>
                </a:xfrm>
                <a:prstGeom prst="ellipse">
                  <a:avLst/>
                </a:prstGeom>
                <a:grpFill/>
              </p:spPr>
              <p:txBody>
                <a:bodyPr wrap="none" lIns="0" tIns="0" rIns="0" bIns="0" rtlCol="0" anchor="ctr">
                  <a:noAutofit/>
                </a:bodyPr>
                <a:lstStyle/>
                <a:p>
                  <a:pPr algn="ctr"/>
                  <a:endParaRPr lang="en-GB" sz="2160"/>
                </a:p>
              </p:txBody>
            </p:sp>
            <p:sp>
              <p:nvSpPr>
                <p:cNvPr id="1747" name="Oval 1746"/>
                <p:cNvSpPr/>
                <p:nvPr/>
              </p:nvSpPr>
              <p:spPr>
                <a:xfrm>
                  <a:off x="5586594" y="2258487"/>
                  <a:ext cx="18000" cy="18000"/>
                </a:xfrm>
                <a:prstGeom prst="ellipse">
                  <a:avLst/>
                </a:prstGeom>
                <a:grpFill/>
              </p:spPr>
              <p:txBody>
                <a:bodyPr wrap="none" lIns="0" tIns="0" rIns="0" bIns="0" rtlCol="0" anchor="ctr">
                  <a:noAutofit/>
                </a:bodyPr>
                <a:lstStyle/>
                <a:p>
                  <a:pPr algn="ctr"/>
                  <a:endParaRPr lang="en-GB" sz="2160"/>
                </a:p>
              </p:txBody>
            </p:sp>
            <p:sp>
              <p:nvSpPr>
                <p:cNvPr id="1748" name="Oval 1747"/>
                <p:cNvSpPr/>
                <p:nvPr/>
              </p:nvSpPr>
              <p:spPr>
                <a:xfrm>
                  <a:off x="6010976" y="2258487"/>
                  <a:ext cx="18000" cy="18000"/>
                </a:xfrm>
                <a:prstGeom prst="ellipse">
                  <a:avLst/>
                </a:prstGeom>
                <a:grpFill/>
              </p:spPr>
              <p:txBody>
                <a:bodyPr wrap="none" lIns="0" tIns="0" rIns="0" bIns="0" rtlCol="0" anchor="ctr">
                  <a:noAutofit/>
                </a:bodyPr>
                <a:lstStyle/>
                <a:p>
                  <a:pPr algn="ctr"/>
                  <a:endParaRPr lang="en-GB" sz="2160"/>
                </a:p>
              </p:txBody>
            </p:sp>
            <p:sp>
              <p:nvSpPr>
                <p:cNvPr id="1749" name="Oval 1748"/>
                <p:cNvSpPr/>
                <p:nvPr/>
              </p:nvSpPr>
              <p:spPr>
                <a:xfrm>
                  <a:off x="6415268" y="2258487"/>
                  <a:ext cx="18000" cy="18000"/>
                </a:xfrm>
                <a:prstGeom prst="ellipse">
                  <a:avLst/>
                </a:prstGeom>
                <a:grpFill/>
              </p:spPr>
              <p:txBody>
                <a:bodyPr wrap="none" lIns="0" tIns="0" rIns="0" bIns="0" rtlCol="0" anchor="ctr">
                  <a:noAutofit/>
                </a:bodyPr>
                <a:lstStyle/>
                <a:p>
                  <a:pPr algn="ctr"/>
                  <a:endParaRPr lang="en-GB" sz="2160"/>
                </a:p>
              </p:txBody>
            </p:sp>
            <p:sp>
              <p:nvSpPr>
                <p:cNvPr id="1750" name="Oval 1749"/>
                <p:cNvSpPr/>
                <p:nvPr/>
              </p:nvSpPr>
              <p:spPr>
                <a:xfrm>
                  <a:off x="6828653" y="2258487"/>
                  <a:ext cx="18000" cy="18000"/>
                </a:xfrm>
                <a:prstGeom prst="ellipse">
                  <a:avLst/>
                </a:prstGeom>
                <a:grpFill/>
              </p:spPr>
              <p:txBody>
                <a:bodyPr wrap="none" lIns="0" tIns="0" rIns="0" bIns="0" rtlCol="0" anchor="ctr">
                  <a:noAutofit/>
                </a:bodyPr>
                <a:lstStyle/>
                <a:p>
                  <a:pPr algn="ctr"/>
                  <a:endParaRPr lang="en-GB" sz="2160"/>
                </a:p>
              </p:txBody>
            </p:sp>
            <p:sp>
              <p:nvSpPr>
                <p:cNvPr id="1751" name="Oval 1750"/>
                <p:cNvSpPr/>
                <p:nvPr/>
              </p:nvSpPr>
              <p:spPr>
                <a:xfrm>
                  <a:off x="7245370" y="2258487"/>
                  <a:ext cx="18000" cy="18000"/>
                </a:xfrm>
                <a:prstGeom prst="ellipse">
                  <a:avLst/>
                </a:prstGeom>
                <a:grpFill/>
              </p:spPr>
              <p:txBody>
                <a:bodyPr wrap="none" lIns="0" tIns="0" rIns="0" bIns="0" rtlCol="0" anchor="ctr">
                  <a:noAutofit/>
                </a:bodyPr>
                <a:lstStyle/>
                <a:p>
                  <a:pPr algn="ctr"/>
                  <a:endParaRPr lang="en-GB" sz="2160"/>
                </a:p>
              </p:txBody>
            </p:sp>
            <p:sp>
              <p:nvSpPr>
                <p:cNvPr id="1752" name="Oval 1751"/>
                <p:cNvSpPr/>
                <p:nvPr/>
              </p:nvSpPr>
              <p:spPr>
                <a:xfrm>
                  <a:off x="7659708" y="2258487"/>
                  <a:ext cx="18000" cy="18000"/>
                </a:xfrm>
                <a:prstGeom prst="ellipse">
                  <a:avLst/>
                </a:prstGeom>
                <a:grpFill/>
              </p:spPr>
              <p:txBody>
                <a:bodyPr wrap="none" lIns="0" tIns="0" rIns="0" bIns="0" rtlCol="0" anchor="ctr">
                  <a:noAutofit/>
                </a:bodyPr>
                <a:lstStyle/>
                <a:p>
                  <a:pPr algn="ctr"/>
                  <a:endParaRPr lang="en-GB" sz="2160"/>
                </a:p>
              </p:txBody>
            </p:sp>
            <p:sp>
              <p:nvSpPr>
                <p:cNvPr id="1753" name="Oval 1752"/>
                <p:cNvSpPr/>
                <p:nvPr/>
              </p:nvSpPr>
              <p:spPr>
                <a:xfrm>
                  <a:off x="8071663" y="2258487"/>
                  <a:ext cx="18000" cy="18000"/>
                </a:xfrm>
                <a:prstGeom prst="ellipse">
                  <a:avLst/>
                </a:prstGeom>
                <a:grpFill/>
              </p:spPr>
              <p:txBody>
                <a:bodyPr wrap="none" lIns="0" tIns="0" rIns="0" bIns="0" rtlCol="0" anchor="ctr">
                  <a:noAutofit/>
                </a:bodyPr>
                <a:lstStyle/>
                <a:p>
                  <a:pPr algn="ctr"/>
                  <a:endParaRPr lang="en-GB" sz="2160"/>
                </a:p>
              </p:txBody>
            </p:sp>
            <p:sp>
              <p:nvSpPr>
                <p:cNvPr id="1754" name="Oval 1753"/>
                <p:cNvSpPr/>
                <p:nvPr/>
              </p:nvSpPr>
              <p:spPr>
                <a:xfrm>
                  <a:off x="8486000" y="2258487"/>
                  <a:ext cx="18000" cy="18000"/>
                </a:xfrm>
                <a:prstGeom prst="ellipse">
                  <a:avLst/>
                </a:prstGeom>
                <a:grpFill/>
              </p:spPr>
              <p:txBody>
                <a:bodyPr wrap="none" lIns="0" tIns="0" rIns="0" bIns="0" rtlCol="0" anchor="ctr">
                  <a:noAutofit/>
                </a:bodyPr>
                <a:lstStyle/>
                <a:p>
                  <a:pPr algn="ctr"/>
                  <a:endParaRPr lang="en-GB" sz="2160"/>
                </a:p>
              </p:txBody>
            </p:sp>
            <p:sp>
              <p:nvSpPr>
                <p:cNvPr id="1755" name="Oval 1754"/>
                <p:cNvSpPr/>
                <p:nvPr/>
              </p:nvSpPr>
              <p:spPr>
                <a:xfrm>
                  <a:off x="8897957" y="2258487"/>
                  <a:ext cx="18000" cy="18000"/>
                </a:xfrm>
                <a:prstGeom prst="ellipse">
                  <a:avLst/>
                </a:prstGeom>
                <a:grpFill/>
              </p:spPr>
              <p:txBody>
                <a:bodyPr wrap="none" lIns="0" tIns="0" rIns="0" bIns="0" rtlCol="0" anchor="ctr">
                  <a:noAutofit/>
                </a:bodyPr>
                <a:lstStyle/>
                <a:p>
                  <a:pPr algn="ctr"/>
                  <a:endParaRPr lang="en-GB" sz="2160"/>
                </a:p>
              </p:txBody>
            </p:sp>
          </p:grpSp>
          <p:grpSp>
            <p:nvGrpSpPr>
              <p:cNvPr id="1550" name="Group 1549"/>
              <p:cNvGrpSpPr/>
              <p:nvPr userDrawn="1"/>
            </p:nvGrpSpPr>
            <p:grpSpPr>
              <a:xfrm>
                <a:off x="218465" y="2660921"/>
                <a:ext cx="8710617" cy="21600"/>
                <a:chOff x="218465" y="2660921"/>
                <a:chExt cx="8710617" cy="21600"/>
              </a:xfrm>
              <a:grpFill/>
            </p:grpSpPr>
            <p:sp>
              <p:nvSpPr>
                <p:cNvPr id="1712" name="Oval 1711"/>
                <p:cNvSpPr/>
                <p:nvPr/>
              </p:nvSpPr>
              <p:spPr>
                <a:xfrm>
                  <a:off x="218465" y="2660921"/>
                  <a:ext cx="21600" cy="21600"/>
                </a:xfrm>
                <a:prstGeom prst="ellipse">
                  <a:avLst/>
                </a:prstGeom>
                <a:grpFill/>
              </p:spPr>
              <p:txBody>
                <a:bodyPr wrap="none" lIns="0" tIns="0" rIns="0" bIns="0" rtlCol="0" anchor="ctr">
                  <a:noAutofit/>
                </a:bodyPr>
                <a:lstStyle/>
                <a:p>
                  <a:pPr algn="ctr"/>
                  <a:endParaRPr lang="en-GB" sz="2160"/>
                </a:p>
              </p:txBody>
            </p:sp>
            <p:sp>
              <p:nvSpPr>
                <p:cNvPr id="1713" name="Oval 1712"/>
                <p:cNvSpPr/>
                <p:nvPr/>
              </p:nvSpPr>
              <p:spPr>
                <a:xfrm>
                  <a:off x="627246" y="2660921"/>
                  <a:ext cx="21600" cy="21600"/>
                </a:xfrm>
                <a:prstGeom prst="ellipse">
                  <a:avLst/>
                </a:prstGeom>
                <a:grpFill/>
              </p:spPr>
              <p:txBody>
                <a:bodyPr wrap="none" lIns="0" tIns="0" rIns="0" bIns="0" rtlCol="0" anchor="ctr">
                  <a:noAutofit/>
                </a:bodyPr>
                <a:lstStyle/>
                <a:p>
                  <a:pPr algn="ctr"/>
                  <a:endParaRPr lang="en-GB" sz="2160"/>
                </a:p>
              </p:txBody>
            </p:sp>
            <p:sp>
              <p:nvSpPr>
                <p:cNvPr id="1714" name="Oval 1713"/>
                <p:cNvSpPr/>
                <p:nvPr/>
              </p:nvSpPr>
              <p:spPr>
                <a:xfrm>
                  <a:off x="1043716" y="2660921"/>
                  <a:ext cx="21600" cy="21600"/>
                </a:xfrm>
                <a:prstGeom prst="ellipse">
                  <a:avLst/>
                </a:prstGeom>
                <a:grpFill/>
              </p:spPr>
              <p:txBody>
                <a:bodyPr wrap="none" lIns="0" tIns="0" rIns="0" bIns="0" rtlCol="0" anchor="ctr">
                  <a:noAutofit/>
                </a:bodyPr>
                <a:lstStyle/>
                <a:p>
                  <a:pPr algn="ctr"/>
                  <a:endParaRPr lang="en-GB" sz="2160"/>
                </a:p>
              </p:txBody>
            </p:sp>
            <p:sp>
              <p:nvSpPr>
                <p:cNvPr id="1715" name="Oval 1714"/>
                <p:cNvSpPr/>
                <p:nvPr/>
              </p:nvSpPr>
              <p:spPr>
                <a:xfrm>
                  <a:off x="1458054" y="2660921"/>
                  <a:ext cx="21600" cy="21600"/>
                </a:xfrm>
                <a:prstGeom prst="ellipse">
                  <a:avLst/>
                </a:prstGeom>
                <a:grpFill/>
              </p:spPr>
              <p:txBody>
                <a:bodyPr wrap="none" lIns="0" tIns="0" rIns="0" bIns="0" rtlCol="0" anchor="ctr">
                  <a:noAutofit/>
                </a:bodyPr>
                <a:lstStyle/>
                <a:p>
                  <a:pPr algn="ctr"/>
                  <a:endParaRPr lang="en-GB" sz="2160"/>
                </a:p>
              </p:txBody>
            </p:sp>
            <p:sp>
              <p:nvSpPr>
                <p:cNvPr id="1716" name="Oval 1715"/>
                <p:cNvSpPr/>
                <p:nvPr/>
              </p:nvSpPr>
              <p:spPr>
                <a:xfrm>
                  <a:off x="1870803" y="2660921"/>
                  <a:ext cx="21600" cy="21600"/>
                </a:xfrm>
                <a:prstGeom prst="ellipse">
                  <a:avLst/>
                </a:prstGeom>
                <a:grpFill/>
              </p:spPr>
              <p:txBody>
                <a:bodyPr wrap="none" lIns="0" tIns="0" rIns="0" bIns="0" rtlCol="0" anchor="ctr">
                  <a:noAutofit/>
                </a:bodyPr>
                <a:lstStyle/>
                <a:p>
                  <a:pPr algn="ctr"/>
                  <a:endParaRPr lang="en-GB" sz="2160"/>
                </a:p>
              </p:txBody>
            </p:sp>
            <p:sp>
              <p:nvSpPr>
                <p:cNvPr id="1717" name="Oval 1716"/>
                <p:cNvSpPr/>
                <p:nvPr/>
              </p:nvSpPr>
              <p:spPr>
                <a:xfrm>
                  <a:off x="2283008" y="2660921"/>
                  <a:ext cx="21600" cy="21600"/>
                </a:xfrm>
                <a:prstGeom prst="ellipse">
                  <a:avLst/>
                </a:prstGeom>
                <a:grpFill/>
              </p:spPr>
              <p:txBody>
                <a:bodyPr wrap="none" lIns="0" tIns="0" rIns="0" bIns="0" rtlCol="0" anchor="ctr">
                  <a:noAutofit/>
                </a:bodyPr>
                <a:lstStyle/>
                <a:p>
                  <a:pPr algn="ctr"/>
                  <a:endParaRPr lang="en-GB" sz="2160"/>
                </a:p>
              </p:txBody>
            </p:sp>
            <p:sp>
              <p:nvSpPr>
                <p:cNvPr id="1718" name="Oval 1717"/>
                <p:cNvSpPr/>
                <p:nvPr/>
              </p:nvSpPr>
              <p:spPr>
                <a:xfrm>
                  <a:off x="2704490" y="2660921"/>
                  <a:ext cx="21600" cy="21600"/>
                </a:xfrm>
                <a:prstGeom prst="ellipse">
                  <a:avLst/>
                </a:prstGeom>
                <a:grpFill/>
              </p:spPr>
              <p:txBody>
                <a:bodyPr wrap="none" lIns="0" tIns="0" rIns="0" bIns="0" rtlCol="0" anchor="ctr">
                  <a:noAutofit/>
                </a:bodyPr>
                <a:lstStyle/>
                <a:p>
                  <a:pPr algn="ctr"/>
                  <a:endParaRPr lang="en-GB" sz="2160"/>
                </a:p>
              </p:txBody>
            </p:sp>
            <p:sp>
              <p:nvSpPr>
                <p:cNvPr id="1719" name="Oval 1718"/>
                <p:cNvSpPr/>
                <p:nvPr/>
              </p:nvSpPr>
              <p:spPr>
                <a:xfrm>
                  <a:off x="3116444" y="2660921"/>
                  <a:ext cx="21600" cy="21600"/>
                </a:xfrm>
                <a:prstGeom prst="ellipse">
                  <a:avLst/>
                </a:prstGeom>
                <a:grpFill/>
              </p:spPr>
              <p:txBody>
                <a:bodyPr wrap="none" lIns="0" tIns="0" rIns="0" bIns="0" rtlCol="0" anchor="ctr">
                  <a:noAutofit/>
                </a:bodyPr>
                <a:lstStyle/>
                <a:p>
                  <a:pPr algn="ctr"/>
                  <a:endParaRPr lang="en-GB" sz="2160"/>
                </a:p>
              </p:txBody>
            </p:sp>
            <p:sp>
              <p:nvSpPr>
                <p:cNvPr id="1720" name="Oval 1719"/>
                <p:cNvSpPr/>
                <p:nvPr/>
              </p:nvSpPr>
              <p:spPr>
                <a:xfrm>
                  <a:off x="3526813" y="2660921"/>
                  <a:ext cx="21600" cy="21600"/>
                </a:xfrm>
                <a:prstGeom prst="ellipse">
                  <a:avLst/>
                </a:prstGeom>
                <a:grpFill/>
              </p:spPr>
              <p:txBody>
                <a:bodyPr wrap="none" lIns="0" tIns="0" rIns="0" bIns="0" rtlCol="0" anchor="ctr">
                  <a:noAutofit/>
                </a:bodyPr>
                <a:lstStyle/>
                <a:p>
                  <a:pPr algn="ctr"/>
                  <a:endParaRPr lang="en-GB" sz="2160"/>
                </a:p>
              </p:txBody>
            </p:sp>
            <p:sp>
              <p:nvSpPr>
                <p:cNvPr id="1721" name="Oval 1720"/>
                <p:cNvSpPr/>
                <p:nvPr/>
              </p:nvSpPr>
              <p:spPr>
                <a:xfrm>
                  <a:off x="3943532" y="2660921"/>
                  <a:ext cx="21600" cy="21600"/>
                </a:xfrm>
                <a:prstGeom prst="ellipse">
                  <a:avLst/>
                </a:prstGeom>
                <a:grpFill/>
              </p:spPr>
              <p:txBody>
                <a:bodyPr wrap="none" lIns="0" tIns="0" rIns="0" bIns="0" rtlCol="0" anchor="ctr">
                  <a:noAutofit/>
                </a:bodyPr>
                <a:lstStyle/>
                <a:p>
                  <a:pPr algn="ctr"/>
                  <a:endParaRPr lang="en-GB" sz="2160"/>
                </a:p>
              </p:txBody>
            </p:sp>
            <p:sp>
              <p:nvSpPr>
                <p:cNvPr id="1722" name="Oval 1721"/>
                <p:cNvSpPr/>
                <p:nvPr/>
              </p:nvSpPr>
              <p:spPr>
                <a:xfrm>
                  <a:off x="4360250" y="2660921"/>
                  <a:ext cx="21600" cy="21600"/>
                </a:xfrm>
                <a:prstGeom prst="ellipse">
                  <a:avLst/>
                </a:prstGeom>
                <a:grpFill/>
              </p:spPr>
              <p:txBody>
                <a:bodyPr wrap="none" lIns="0" tIns="0" rIns="0" bIns="0" rtlCol="0" anchor="ctr">
                  <a:noAutofit/>
                </a:bodyPr>
                <a:lstStyle/>
                <a:p>
                  <a:pPr algn="ctr"/>
                  <a:endParaRPr lang="en-GB" sz="2160"/>
                </a:p>
              </p:txBody>
            </p:sp>
            <p:sp>
              <p:nvSpPr>
                <p:cNvPr id="1723" name="Oval 1722"/>
                <p:cNvSpPr/>
                <p:nvPr/>
              </p:nvSpPr>
              <p:spPr>
                <a:xfrm>
                  <a:off x="4769825" y="2660921"/>
                  <a:ext cx="21600" cy="21600"/>
                </a:xfrm>
                <a:prstGeom prst="ellipse">
                  <a:avLst/>
                </a:prstGeom>
                <a:grpFill/>
              </p:spPr>
              <p:txBody>
                <a:bodyPr wrap="none" lIns="0" tIns="0" rIns="0" bIns="0" rtlCol="0" anchor="ctr">
                  <a:noAutofit/>
                </a:bodyPr>
                <a:lstStyle/>
                <a:p>
                  <a:pPr algn="ctr"/>
                  <a:endParaRPr lang="en-GB" sz="2160"/>
                </a:p>
              </p:txBody>
            </p:sp>
            <p:sp>
              <p:nvSpPr>
                <p:cNvPr id="1724" name="Oval 1723"/>
                <p:cNvSpPr/>
                <p:nvPr/>
              </p:nvSpPr>
              <p:spPr>
                <a:xfrm>
                  <a:off x="5174637" y="2660921"/>
                  <a:ext cx="21600" cy="21600"/>
                </a:xfrm>
                <a:prstGeom prst="ellipse">
                  <a:avLst/>
                </a:prstGeom>
                <a:grpFill/>
              </p:spPr>
              <p:txBody>
                <a:bodyPr wrap="none" lIns="0" tIns="0" rIns="0" bIns="0" rtlCol="0" anchor="ctr">
                  <a:noAutofit/>
                </a:bodyPr>
                <a:lstStyle/>
                <a:p>
                  <a:pPr algn="ctr"/>
                  <a:endParaRPr lang="en-GB" sz="2160"/>
                </a:p>
              </p:txBody>
            </p:sp>
            <p:sp>
              <p:nvSpPr>
                <p:cNvPr id="1725" name="Oval 1724"/>
                <p:cNvSpPr/>
                <p:nvPr/>
              </p:nvSpPr>
              <p:spPr>
                <a:xfrm>
                  <a:off x="5586594" y="2660921"/>
                  <a:ext cx="21600" cy="21600"/>
                </a:xfrm>
                <a:prstGeom prst="ellipse">
                  <a:avLst/>
                </a:prstGeom>
                <a:grpFill/>
              </p:spPr>
              <p:txBody>
                <a:bodyPr wrap="none" lIns="0" tIns="0" rIns="0" bIns="0" rtlCol="0" anchor="ctr">
                  <a:noAutofit/>
                </a:bodyPr>
                <a:lstStyle/>
                <a:p>
                  <a:pPr algn="ctr"/>
                  <a:endParaRPr lang="en-GB" sz="2160"/>
                </a:p>
              </p:txBody>
            </p:sp>
            <p:sp>
              <p:nvSpPr>
                <p:cNvPr id="1726" name="Oval 1725"/>
                <p:cNvSpPr/>
                <p:nvPr/>
              </p:nvSpPr>
              <p:spPr>
                <a:xfrm>
                  <a:off x="6010976" y="2660921"/>
                  <a:ext cx="21600" cy="21600"/>
                </a:xfrm>
                <a:prstGeom prst="ellipse">
                  <a:avLst/>
                </a:prstGeom>
                <a:grpFill/>
              </p:spPr>
              <p:txBody>
                <a:bodyPr wrap="none" lIns="0" tIns="0" rIns="0" bIns="0" rtlCol="0" anchor="ctr">
                  <a:noAutofit/>
                </a:bodyPr>
                <a:lstStyle/>
                <a:p>
                  <a:pPr algn="ctr"/>
                  <a:endParaRPr lang="en-GB" sz="2160"/>
                </a:p>
              </p:txBody>
            </p:sp>
            <p:sp>
              <p:nvSpPr>
                <p:cNvPr id="1727" name="Oval 1726"/>
                <p:cNvSpPr/>
                <p:nvPr/>
              </p:nvSpPr>
              <p:spPr>
                <a:xfrm>
                  <a:off x="6415268" y="2660921"/>
                  <a:ext cx="21600" cy="21600"/>
                </a:xfrm>
                <a:prstGeom prst="ellipse">
                  <a:avLst/>
                </a:prstGeom>
                <a:grpFill/>
              </p:spPr>
              <p:txBody>
                <a:bodyPr wrap="none" lIns="0" tIns="0" rIns="0" bIns="0" rtlCol="0" anchor="ctr">
                  <a:noAutofit/>
                </a:bodyPr>
                <a:lstStyle/>
                <a:p>
                  <a:pPr algn="ctr"/>
                  <a:endParaRPr lang="en-GB" sz="2160"/>
                </a:p>
              </p:txBody>
            </p:sp>
            <p:sp>
              <p:nvSpPr>
                <p:cNvPr id="1728" name="Oval 1727"/>
                <p:cNvSpPr/>
                <p:nvPr/>
              </p:nvSpPr>
              <p:spPr>
                <a:xfrm>
                  <a:off x="6828653" y="2660921"/>
                  <a:ext cx="21600" cy="21600"/>
                </a:xfrm>
                <a:prstGeom prst="ellipse">
                  <a:avLst/>
                </a:prstGeom>
                <a:grpFill/>
              </p:spPr>
              <p:txBody>
                <a:bodyPr wrap="none" lIns="0" tIns="0" rIns="0" bIns="0" rtlCol="0" anchor="ctr">
                  <a:noAutofit/>
                </a:bodyPr>
                <a:lstStyle/>
                <a:p>
                  <a:pPr algn="ctr"/>
                  <a:endParaRPr lang="en-GB" sz="2160"/>
                </a:p>
              </p:txBody>
            </p:sp>
            <p:sp>
              <p:nvSpPr>
                <p:cNvPr id="1729" name="Oval 1728"/>
                <p:cNvSpPr/>
                <p:nvPr/>
              </p:nvSpPr>
              <p:spPr>
                <a:xfrm>
                  <a:off x="7245370" y="2660921"/>
                  <a:ext cx="21600" cy="21600"/>
                </a:xfrm>
                <a:prstGeom prst="ellipse">
                  <a:avLst/>
                </a:prstGeom>
                <a:grpFill/>
              </p:spPr>
              <p:txBody>
                <a:bodyPr wrap="none" lIns="0" tIns="0" rIns="0" bIns="0" rtlCol="0" anchor="ctr">
                  <a:noAutofit/>
                </a:bodyPr>
                <a:lstStyle/>
                <a:p>
                  <a:pPr algn="ctr"/>
                  <a:endParaRPr lang="en-GB" sz="2160"/>
                </a:p>
              </p:txBody>
            </p:sp>
            <p:sp>
              <p:nvSpPr>
                <p:cNvPr id="1730" name="Oval 1729"/>
                <p:cNvSpPr/>
                <p:nvPr/>
              </p:nvSpPr>
              <p:spPr>
                <a:xfrm>
                  <a:off x="7659708" y="2660921"/>
                  <a:ext cx="21600" cy="21600"/>
                </a:xfrm>
                <a:prstGeom prst="ellipse">
                  <a:avLst/>
                </a:prstGeom>
                <a:grpFill/>
              </p:spPr>
              <p:txBody>
                <a:bodyPr wrap="none" lIns="0" tIns="0" rIns="0" bIns="0" rtlCol="0" anchor="ctr">
                  <a:noAutofit/>
                </a:bodyPr>
                <a:lstStyle/>
                <a:p>
                  <a:pPr algn="ctr"/>
                  <a:endParaRPr lang="en-GB" sz="2160"/>
                </a:p>
              </p:txBody>
            </p:sp>
            <p:sp>
              <p:nvSpPr>
                <p:cNvPr id="1731" name="Oval 1730"/>
                <p:cNvSpPr/>
                <p:nvPr/>
              </p:nvSpPr>
              <p:spPr>
                <a:xfrm>
                  <a:off x="8071663" y="2660921"/>
                  <a:ext cx="21600" cy="21600"/>
                </a:xfrm>
                <a:prstGeom prst="ellipse">
                  <a:avLst/>
                </a:prstGeom>
                <a:grpFill/>
              </p:spPr>
              <p:txBody>
                <a:bodyPr wrap="none" lIns="0" tIns="0" rIns="0" bIns="0" rtlCol="0" anchor="ctr">
                  <a:noAutofit/>
                </a:bodyPr>
                <a:lstStyle/>
                <a:p>
                  <a:pPr algn="ctr"/>
                  <a:endParaRPr lang="en-GB" sz="2160"/>
                </a:p>
              </p:txBody>
            </p:sp>
            <p:sp>
              <p:nvSpPr>
                <p:cNvPr id="1732" name="Oval 1731"/>
                <p:cNvSpPr/>
                <p:nvPr/>
              </p:nvSpPr>
              <p:spPr>
                <a:xfrm>
                  <a:off x="8492350" y="2660921"/>
                  <a:ext cx="21600" cy="21600"/>
                </a:xfrm>
                <a:prstGeom prst="ellipse">
                  <a:avLst/>
                </a:prstGeom>
                <a:grpFill/>
              </p:spPr>
              <p:txBody>
                <a:bodyPr wrap="none" lIns="0" tIns="0" rIns="0" bIns="0" rtlCol="0" anchor="ctr">
                  <a:noAutofit/>
                </a:bodyPr>
                <a:lstStyle/>
                <a:p>
                  <a:pPr algn="ctr"/>
                  <a:endParaRPr lang="en-GB" sz="2160"/>
                </a:p>
              </p:txBody>
            </p:sp>
            <p:sp>
              <p:nvSpPr>
                <p:cNvPr id="1733" name="Oval 1732"/>
                <p:cNvSpPr/>
                <p:nvPr/>
              </p:nvSpPr>
              <p:spPr>
                <a:xfrm>
                  <a:off x="8907482" y="2660921"/>
                  <a:ext cx="21600" cy="21600"/>
                </a:xfrm>
                <a:prstGeom prst="ellipse">
                  <a:avLst/>
                </a:prstGeom>
                <a:grpFill/>
              </p:spPr>
              <p:txBody>
                <a:bodyPr wrap="none" lIns="0" tIns="0" rIns="0" bIns="0" rtlCol="0" anchor="ctr">
                  <a:noAutofit/>
                </a:bodyPr>
                <a:lstStyle/>
                <a:p>
                  <a:pPr algn="ctr"/>
                  <a:endParaRPr lang="en-GB" sz="2160"/>
                </a:p>
              </p:txBody>
            </p:sp>
          </p:grpSp>
          <p:grpSp>
            <p:nvGrpSpPr>
              <p:cNvPr id="1551" name="Group 636"/>
              <p:cNvGrpSpPr/>
              <p:nvPr userDrawn="1"/>
            </p:nvGrpSpPr>
            <p:grpSpPr>
              <a:xfrm>
                <a:off x="201798" y="3051926"/>
                <a:ext cx="8734484" cy="28800"/>
                <a:chOff x="202982" y="3051926"/>
                <a:chExt cx="8734484" cy="28800"/>
              </a:xfrm>
              <a:grpFill/>
            </p:grpSpPr>
            <p:sp>
              <p:nvSpPr>
                <p:cNvPr id="1690" name="Oval 1689"/>
                <p:cNvSpPr/>
                <p:nvPr/>
              </p:nvSpPr>
              <p:spPr>
                <a:xfrm>
                  <a:off x="202982" y="3051926"/>
                  <a:ext cx="28800" cy="28800"/>
                </a:xfrm>
                <a:prstGeom prst="ellipse">
                  <a:avLst/>
                </a:prstGeom>
                <a:grpFill/>
              </p:spPr>
              <p:txBody>
                <a:bodyPr wrap="none" lIns="0" tIns="0" rIns="0" bIns="0" rtlCol="0" anchor="ctr">
                  <a:noAutofit/>
                </a:bodyPr>
                <a:lstStyle/>
                <a:p>
                  <a:pPr algn="ctr"/>
                  <a:endParaRPr lang="en-GB" sz="2160"/>
                </a:p>
              </p:txBody>
            </p:sp>
            <p:sp>
              <p:nvSpPr>
                <p:cNvPr id="1691" name="Oval 1690"/>
                <p:cNvSpPr/>
                <p:nvPr/>
              </p:nvSpPr>
              <p:spPr>
                <a:xfrm>
                  <a:off x="616525" y="3051926"/>
                  <a:ext cx="28800" cy="28800"/>
                </a:xfrm>
                <a:prstGeom prst="ellipse">
                  <a:avLst/>
                </a:prstGeom>
                <a:grpFill/>
              </p:spPr>
              <p:txBody>
                <a:bodyPr wrap="none" lIns="0" tIns="0" rIns="0" bIns="0" rtlCol="0" anchor="ctr">
                  <a:noAutofit/>
                </a:bodyPr>
                <a:lstStyle/>
                <a:p>
                  <a:pPr algn="ctr"/>
                  <a:endParaRPr lang="en-GB" sz="2160"/>
                </a:p>
              </p:txBody>
            </p:sp>
            <p:sp>
              <p:nvSpPr>
                <p:cNvPr id="1692" name="Oval 1691"/>
                <p:cNvSpPr/>
                <p:nvPr/>
              </p:nvSpPr>
              <p:spPr>
                <a:xfrm>
                  <a:off x="1035376" y="3051926"/>
                  <a:ext cx="28800" cy="28800"/>
                </a:xfrm>
                <a:prstGeom prst="ellipse">
                  <a:avLst/>
                </a:prstGeom>
                <a:grpFill/>
              </p:spPr>
              <p:txBody>
                <a:bodyPr wrap="none" lIns="0" tIns="0" rIns="0" bIns="0" rtlCol="0" anchor="ctr">
                  <a:noAutofit/>
                </a:bodyPr>
                <a:lstStyle/>
                <a:p>
                  <a:pPr algn="ctr"/>
                  <a:endParaRPr lang="en-GB" sz="2160"/>
                </a:p>
              </p:txBody>
            </p:sp>
            <p:sp>
              <p:nvSpPr>
                <p:cNvPr id="1693" name="Oval 1692"/>
                <p:cNvSpPr/>
                <p:nvPr/>
              </p:nvSpPr>
              <p:spPr>
                <a:xfrm>
                  <a:off x="1447333" y="3051926"/>
                  <a:ext cx="28800" cy="28800"/>
                </a:xfrm>
                <a:prstGeom prst="ellipse">
                  <a:avLst/>
                </a:prstGeom>
                <a:grpFill/>
              </p:spPr>
              <p:txBody>
                <a:bodyPr wrap="none" lIns="0" tIns="0" rIns="0" bIns="0" rtlCol="0" anchor="ctr">
                  <a:noAutofit/>
                </a:bodyPr>
                <a:lstStyle/>
                <a:p>
                  <a:pPr algn="ctr"/>
                  <a:endParaRPr lang="en-GB" sz="2160"/>
                </a:p>
              </p:txBody>
            </p:sp>
            <p:sp>
              <p:nvSpPr>
                <p:cNvPr id="1694" name="Oval 1693"/>
                <p:cNvSpPr/>
                <p:nvPr/>
              </p:nvSpPr>
              <p:spPr>
                <a:xfrm>
                  <a:off x="1864844" y="3051926"/>
                  <a:ext cx="28800" cy="28800"/>
                </a:xfrm>
                <a:prstGeom prst="ellipse">
                  <a:avLst/>
                </a:prstGeom>
                <a:grpFill/>
              </p:spPr>
              <p:txBody>
                <a:bodyPr wrap="none" lIns="0" tIns="0" rIns="0" bIns="0" rtlCol="0" anchor="ctr">
                  <a:noAutofit/>
                </a:bodyPr>
                <a:lstStyle/>
                <a:p>
                  <a:pPr algn="ctr"/>
                  <a:endParaRPr lang="en-GB" sz="2160"/>
                </a:p>
              </p:txBody>
            </p:sp>
            <p:sp>
              <p:nvSpPr>
                <p:cNvPr id="1695" name="Oval 1694"/>
                <p:cNvSpPr/>
                <p:nvPr/>
              </p:nvSpPr>
              <p:spPr>
                <a:xfrm>
                  <a:off x="2277049" y="3051926"/>
                  <a:ext cx="28800" cy="28800"/>
                </a:xfrm>
                <a:prstGeom prst="ellipse">
                  <a:avLst/>
                </a:prstGeom>
                <a:grpFill/>
              </p:spPr>
              <p:txBody>
                <a:bodyPr wrap="none" lIns="0" tIns="0" rIns="0" bIns="0" rtlCol="0" anchor="ctr">
                  <a:noAutofit/>
                </a:bodyPr>
                <a:lstStyle/>
                <a:p>
                  <a:pPr algn="ctr"/>
                  <a:endParaRPr lang="en-GB" sz="2160"/>
                </a:p>
              </p:txBody>
            </p:sp>
            <p:sp>
              <p:nvSpPr>
                <p:cNvPr id="1696" name="Oval 1695"/>
                <p:cNvSpPr/>
                <p:nvPr/>
              </p:nvSpPr>
              <p:spPr>
                <a:xfrm>
                  <a:off x="2696150" y="3051926"/>
                  <a:ext cx="28800" cy="28800"/>
                </a:xfrm>
                <a:prstGeom prst="ellipse">
                  <a:avLst/>
                </a:prstGeom>
                <a:grpFill/>
              </p:spPr>
              <p:txBody>
                <a:bodyPr wrap="none" lIns="0" tIns="0" rIns="0" bIns="0" rtlCol="0" anchor="ctr">
                  <a:noAutofit/>
                </a:bodyPr>
                <a:lstStyle/>
                <a:p>
                  <a:pPr algn="ctr"/>
                  <a:endParaRPr lang="en-GB" sz="2160"/>
                </a:p>
              </p:txBody>
            </p:sp>
            <p:sp>
              <p:nvSpPr>
                <p:cNvPr id="1697" name="Oval 1696"/>
                <p:cNvSpPr/>
                <p:nvPr/>
              </p:nvSpPr>
              <p:spPr>
                <a:xfrm>
                  <a:off x="3110485" y="3051926"/>
                  <a:ext cx="28800" cy="28800"/>
                </a:xfrm>
                <a:prstGeom prst="ellipse">
                  <a:avLst/>
                </a:prstGeom>
                <a:grpFill/>
              </p:spPr>
              <p:txBody>
                <a:bodyPr wrap="none" lIns="0" tIns="0" rIns="0" bIns="0" rtlCol="0" anchor="ctr">
                  <a:noAutofit/>
                </a:bodyPr>
                <a:lstStyle/>
                <a:p>
                  <a:pPr algn="ctr"/>
                  <a:endParaRPr lang="en-GB" sz="2160"/>
                </a:p>
              </p:txBody>
            </p:sp>
            <p:sp>
              <p:nvSpPr>
                <p:cNvPr id="1698" name="Oval 1697"/>
                <p:cNvSpPr/>
                <p:nvPr/>
              </p:nvSpPr>
              <p:spPr>
                <a:xfrm>
                  <a:off x="3520854" y="3051926"/>
                  <a:ext cx="28800" cy="28800"/>
                </a:xfrm>
                <a:prstGeom prst="ellipse">
                  <a:avLst/>
                </a:prstGeom>
                <a:grpFill/>
              </p:spPr>
              <p:txBody>
                <a:bodyPr wrap="none" lIns="0" tIns="0" rIns="0" bIns="0" rtlCol="0" anchor="ctr">
                  <a:noAutofit/>
                </a:bodyPr>
                <a:lstStyle/>
                <a:p>
                  <a:pPr algn="ctr"/>
                  <a:endParaRPr lang="en-GB" sz="2160"/>
                </a:p>
              </p:txBody>
            </p:sp>
            <p:sp>
              <p:nvSpPr>
                <p:cNvPr id="1699" name="Oval 1698"/>
                <p:cNvSpPr/>
                <p:nvPr/>
              </p:nvSpPr>
              <p:spPr>
                <a:xfrm>
                  <a:off x="3935192" y="3051926"/>
                  <a:ext cx="28800" cy="28800"/>
                </a:xfrm>
                <a:prstGeom prst="ellipse">
                  <a:avLst/>
                </a:prstGeom>
                <a:grpFill/>
              </p:spPr>
              <p:txBody>
                <a:bodyPr wrap="none" lIns="0" tIns="0" rIns="0" bIns="0" rtlCol="0" anchor="ctr">
                  <a:noAutofit/>
                </a:bodyPr>
                <a:lstStyle/>
                <a:p>
                  <a:pPr algn="ctr"/>
                  <a:endParaRPr lang="en-GB" sz="2160"/>
                </a:p>
              </p:txBody>
            </p:sp>
            <p:sp>
              <p:nvSpPr>
                <p:cNvPr id="1700" name="Oval 1699"/>
                <p:cNvSpPr/>
                <p:nvPr/>
              </p:nvSpPr>
              <p:spPr>
                <a:xfrm>
                  <a:off x="4361434" y="3051926"/>
                  <a:ext cx="28800" cy="28800"/>
                </a:xfrm>
                <a:prstGeom prst="ellipse">
                  <a:avLst/>
                </a:prstGeom>
                <a:grpFill/>
              </p:spPr>
              <p:txBody>
                <a:bodyPr wrap="none" lIns="0" tIns="0" rIns="0" bIns="0" rtlCol="0" anchor="ctr">
                  <a:noAutofit/>
                </a:bodyPr>
                <a:lstStyle/>
                <a:p>
                  <a:pPr algn="ctr"/>
                  <a:endParaRPr lang="en-GB" sz="2160"/>
                </a:p>
              </p:txBody>
            </p:sp>
            <p:sp>
              <p:nvSpPr>
                <p:cNvPr id="1701" name="Oval 1700"/>
                <p:cNvSpPr/>
                <p:nvPr/>
              </p:nvSpPr>
              <p:spPr>
                <a:xfrm>
                  <a:off x="4771009" y="3051926"/>
                  <a:ext cx="28800" cy="28800"/>
                </a:xfrm>
                <a:prstGeom prst="ellipse">
                  <a:avLst/>
                </a:prstGeom>
                <a:grpFill/>
              </p:spPr>
              <p:txBody>
                <a:bodyPr wrap="none" lIns="0" tIns="0" rIns="0" bIns="0" rtlCol="0" anchor="ctr">
                  <a:noAutofit/>
                </a:bodyPr>
                <a:lstStyle/>
                <a:p>
                  <a:pPr algn="ctr"/>
                  <a:endParaRPr lang="en-GB" sz="2160"/>
                </a:p>
              </p:txBody>
            </p:sp>
            <p:sp>
              <p:nvSpPr>
                <p:cNvPr id="1702" name="Oval 1701"/>
                <p:cNvSpPr/>
                <p:nvPr/>
              </p:nvSpPr>
              <p:spPr>
                <a:xfrm>
                  <a:off x="5175821" y="3051926"/>
                  <a:ext cx="28800" cy="28800"/>
                </a:xfrm>
                <a:prstGeom prst="ellipse">
                  <a:avLst/>
                </a:prstGeom>
                <a:grpFill/>
              </p:spPr>
              <p:txBody>
                <a:bodyPr wrap="none" lIns="0" tIns="0" rIns="0" bIns="0" rtlCol="0" anchor="ctr">
                  <a:noAutofit/>
                </a:bodyPr>
                <a:lstStyle/>
                <a:p>
                  <a:pPr algn="ctr"/>
                  <a:endParaRPr lang="en-GB" sz="2160"/>
                </a:p>
              </p:txBody>
            </p:sp>
            <p:sp>
              <p:nvSpPr>
                <p:cNvPr id="1703" name="Oval 1702"/>
                <p:cNvSpPr/>
                <p:nvPr/>
              </p:nvSpPr>
              <p:spPr>
                <a:xfrm>
                  <a:off x="5587778" y="3051926"/>
                  <a:ext cx="28800" cy="28800"/>
                </a:xfrm>
                <a:prstGeom prst="ellipse">
                  <a:avLst/>
                </a:prstGeom>
                <a:grpFill/>
              </p:spPr>
              <p:txBody>
                <a:bodyPr wrap="none" lIns="0" tIns="0" rIns="0" bIns="0" rtlCol="0" anchor="ctr">
                  <a:noAutofit/>
                </a:bodyPr>
                <a:lstStyle/>
                <a:p>
                  <a:pPr algn="ctr"/>
                  <a:endParaRPr lang="en-GB" sz="2160"/>
                </a:p>
              </p:txBody>
            </p:sp>
            <p:sp>
              <p:nvSpPr>
                <p:cNvPr id="1704" name="Oval 1703"/>
                <p:cNvSpPr/>
                <p:nvPr/>
              </p:nvSpPr>
              <p:spPr>
                <a:xfrm>
                  <a:off x="6012160" y="3051926"/>
                  <a:ext cx="28800" cy="28800"/>
                </a:xfrm>
                <a:prstGeom prst="ellipse">
                  <a:avLst/>
                </a:prstGeom>
                <a:grpFill/>
              </p:spPr>
              <p:txBody>
                <a:bodyPr wrap="none" lIns="0" tIns="0" rIns="0" bIns="0" rtlCol="0" anchor="ctr">
                  <a:noAutofit/>
                </a:bodyPr>
                <a:lstStyle/>
                <a:p>
                  <a:pPr algn="ctr"/>
                  <a:endParaRPr lang="en-GB" sz="2160"/>
                </a:p>
              </p:txBody>
            </p:sp>
            <p:sp>
              <p:nvSpPr>
                <p:cNvPr id="1705" name="Oval 1704"/>
                <p:cNvSpPr/>
                <p:nvPr/>
              </p:nvSpPr>
              <p:spPr>
                <a:xfrm>
                  <a:off x="6416452" y="3051926"/>
                  <a:ext cx="28800" cy="28800"/>
                </a:xfrm>
                <a:prstGeom prst="ellipse">
                  <a:avLst/>
                </a:prstGeom>
                <a:grpFill/>
              </p:spPr>
              <p:txBody>
                <a:bodyPr wrap="none" lIns="0" tIns="0" rIns="0" bIns="0" rtlCol="0" anchor="ctr">
                  <a:noAutofit/>
                </a:bodyPr>
                <a:lstStyle/>
                <a:p>
                  <a:pPr algn="ctr"/>
                  <a:endParaRPr lang="en-GB" sz="2160"/>
                </a:p>
              </p:txBody>
            </p:sp>
            <p:sp>
              <p:nvSpPr>
                <p:cNvPr id="1706" name="Oval 1705"/>
                <p:cNvSpPr/>
                <p:nvPr/>
              </p:nvSpPr>
              <p:spPr>
                <a:xfrm>
                  <a:off x="6834599" y="3051926"/>
                  <a:ext cx="28800" cy="28800"/>
                </a:xfrm>
                <a:prstGeom prst="ellipse">
                  <a:avLst/>
                </a:prstGeom>
                <a:grpFill/>
              </p:spPr>
              <p:txBody>
                <a:bodyPr wrap="none" lIns="0" tIns="0" rIns="0" bIns="0" rtlCol="0" anchor="ctr">
                  <a:noAutofit/>
                </a:bodyPr>
                <a:lstStyle/>
                <a:p>
                  <a:pPr algn="ctr"/>
                  <a:endParaRPr lang="en-GB" sz="2160"/>
                </a:p>
              </p:txBody>
            </p:sp>
            <p:sp>
              <p:nvSpPr>
                <p:cNvPr id="1707" name="Oval 1706"/>
                <p:cNvSpPr/>
                <p:nvPr/>
              </p:nvSpPr>
              <p:spPr>
                <a:xfrm>
                  <a:off x="7251316" y="3051926"/>
                  <a:ext cx="28800" cy="28800"/>
                </a:xfrm>
                <a:prstGeom prst="ellipse">
                  <a:avLst/>
                </a:prstGeom>
                <a:grpFill/>
              </p:spPr>
              <p:txBody>
                <a:bodyPr wrap="none" lIns="0" tIns="0" rIns="0" bIns="0" rtlCol="0" anchor="ctr">
                  <a:noAutofit/>
                </a:bodyPr>
                <a:lstStyle/>
                <a:p>
                  <a:pPr algn="ctr"/>
                  <a:endParaRPr lang="en-GB" sz="2160"/>
                </a:p>
              </p:txBody>
            </p:sp>
            <p:sp>
              <p:nvSpPr>
                <p:cNvPr id="1708" name="Oval 1707"/>
                <p:cNvSpPr/>
                <p:nvPr/>
              </p:nvSpPr>
              <p:spPr>
                <a:xfrm>
                  <a:off x="7668035" y="3051926"/>
                  <a:ext cx="28800" cy="28800"/>
                </a:xfrm>
                <a:prstGeom prst="ellipse">
                  <a:avLst/>
                </a:prstGeom>
                <a:grpFill/>
              </p:spPr>
              <p:txBody>
                <a:bodyPr wrap="none" lIns="0" tIns="0" rIns="0" bIns="0" rtlCol="0" anchor="ctr">
                  <a:noAutofit/>
                </a:bodyPr>
                <a:lstStyle/>
                <a:p>
                  <a:pPr algn="ctr"/>
                  <a:endParaRPr lang="en-GB" sz="2160"/>
                </a:p>
              </p:txBody>
            </p:sp>
            <p:sp>
              <p:nvSpPr>
                <p:cNvPr id="1709" name="Oval 1708"/>
                <p:cNvSpPr/>
                <p:nvPr/>
              </p:nvSpPr>
              <p:spPr>
                <a:xfrm>
                  <a:off x="8079990" y="3051926"/>
                  <a:ext cx="28800" cy="28800"/>
                </a:xfrm>
                <a:prstGeom prst="ellipse">
                  <a:avLst/>
                </a:prstGeom>
                <a:grpFill/>
              </p:spPr>
              <p:txBody>
                <a:bodyPr wrap="none" lIns="0" tIns="0" rIns="0" bIns="0" rtlCol="0" anchor="ctr">
                  <a:noAutofit/>
                </a:bodyPr>
                <a:lstStyle/>
                <a:p>
                  <a:pPr algn="ctr"/>
                  <a:endParaRPr lang="en-GB" sz="2160"/>
                </a:p>
              </p:txBody>
            </p:sp>
            <p:sp>
              <p:nvSpPr>
                <p:cNvPr id="1710" name="Oval 1709"/>
                <p:cNvSpPr/>
                <p:nvPr/>
              </p:nvSpPr>
              <p:spPr>
                <a:xfrm>
                  <a:off x="8493534" y="3051926"/>
                  <a:ext cx="28800" cy="28800"/>
                </a:xfrm>
                <a:prstGeom prst="ellipse">
                  <a:avLst/>
                </a:prstGeom>
                <a:grpFill/>
              </p:spPr>
              <p:txBody>
                <a:bodyPr wrap="none" lIns="0" tIns="0" rIns="0" bIns="0" rtlCol="0" anchor="ctr">
                  <a:noAutofit/>
                </a:bodyPr>
                <a:lstStyle/>
                <a:p>
                  <a:pPr algn="ctr"/>
                  <a:endParaRPr lang="en-GB" sz="2160"/>
                </a:p>
              </p:txBody>
            </p:sp>
            <p:sp>
              <p:nvSpPr>
                <p:cNvPr id="1711" name="Oval 1710"/>
                <p:cNvSpPr/>
                <p:nvPr/>
              </p:nvSpPr>
              <p:spPr>
                <a:xfrm>
                  <a:off x="8908666" y="3051926"/>
                  <a:ext cx="28800" cy="28800"/>
                </a:xfrm>
                <a:prstGeom prst="ellipse">
                  <a:avLst/>
                </a:prstGeom>
                <a:grpFill/>
              </p:spPr>
              <p:txBody>
                <a:bodyPr wrap="none" lIns="0" tIns="0" rIns="0" bIns="0" rtlCol="0" anchor="ctr">
                  <a:noAutofit/>
                </a:bodyPr>
                <a:lstStyle/>
                <a:p>
                  <a:pPr algn="ctr"/>
                  <a:endParaRPr lang="en-GB" sz="2160"/>
                </a:p>
              </p:txBody>
            </p:sp>
          </p:grpSp>
          <p:grpSp>
            <p:nvGrpSpPr>
              <p:cNvPr id="1552" name="Group 638"/>
              <p:cNvGrpSpPr/>
              <p:nvPr userDrawn="1"/>
            </p:nvGrpSpPr>
            <p:grpSpPr>
              <a:xfrm>
                <a:off x="201798" y="3466898"/>
                <a:ext cx="8744008" cy="28800"/>
                <a:chOff x="202982" y="3051926"/>
                <a:chExt cx="8744008" cy="28800"/>
              </a:xfrm>
              <a:grpFill/>
            </p:grpSpPr>
            <p:sp>
              <p:nvSpPr>
                <p:cNvPr id="1668" name="Oval 1667"/>
                <p:cNvSpPr/>
                <p:nvPr/>
              </p:nvSpPr>
              <p:spPr>
                <a:xfrm>
                  <a:off x="202982" y="3051926"/>
                  <a:ext cx="28800" cy="28800"/>
                </a:xfrm>
                <a:prstGeom prst="ellipse">
                  <a:avLst/>
                </a:prstGeom>
                <a:grpFill/>
              </p:spPr>
              <p:txBody>
                <a:bodyPr wrap="none" lIns="0" tIns="0" rIns="0" bIns="0" rtlCol="0" anchor="ctr">
                  <a:noAutofit/>
                </a:bodyPr>
                <a:lstStyle/>
                <a:p>
                  <a:pPr algn="ctr"/>
                  <a:endParaRPr lang="en-GB" sz="2160"/>
                </a:p>
              </p:txBody>
            </p:sp>
            <p:sp>
              <p:nvSpPr>
                <p:cNvPr id="1669" name="Oval 1668"/>
                <p:cNvSpPr/>
                <p:nvPr/>
              </p:nvSpPr>
              <p:spPr>
                <a:xfrm>
                  <a:off x="616525" y="3051926"/>
                  <a:ext cx="28800" cy="28800"/>
                </a:xfrm>
                <a:prstGeom prst="ellipse">
                  <a:avLst/>
                </a:prstGeom>
                <a:grpFill/>
              </p:spPr>
              <p:txBody>
                <a:bodyPr wrap="none" lIns="0" tIns="0" rIns="0" bIns="0" rtlCol="0" anchor="ctr">
                  <a:noAutofit/>
                </a:bodyPr>
                <a:lstStyle/>
                <a:p>
                  <a:pPr algn="ctr"/>
                  <a:endParaRPr lang="en-GB" sz="2160"/>
                </a:p>
              </p:txBody>
            </p:sp>
            <p:sp>
              <p:nvSpPr>
                <p:cNvPr id="1670" name="Oval 1669"/>
                <p:cNvSpPr/>
                <p:nvPr/>
              </p:nvSpPr>
              <p:spPr>
                <a:xfrm>
                  <a:off x="1035376" y="3051926"/>
                  <a:ext cx="28800" cy="28800"/>
                </a:xfrm>
                <a:prstGeom prst="ellipse">
                  <a:avLst/>
                </a:prstGeom>
                <a:grpFill/>
              </p:spPr>
              <p:txBody>
                <a:bodyPr wrap="none" lIns="0" tIns="0" rIns="0" bIns="0" rtlCol="0" anchor="ctr">
                  <a:noAutofit/>
                </a:bodyPr>
                <a:lstStyle/>
                <a:p>
                  <a:pPr algn="ctr"/>
                  <a:endParaRPr lang="en-GB" sz="2160"/>
                </a:p>
              </p:txBody>
            </p:sp>
            <p:sp>
              <p:nvSpPr>
                <p:cNvPr id="1671" name="Oval 1670"/>
                <p:cNvSpPr/>
                <p:nvPr/>
              </p:nvSpPr>
              <p:spPr>
                <a:xfrm>
                  <a:off x="1447333" y="3051926"/>
                  <a:ext cx="28800" cy="28800"/>
                </a:xfrm>
                <a:prstGeom prst="ellipse">
                  <a:avLst/>
                </a:prstGeom>
                <a:grpFill/>
              </p:spPr>
              <p:txBody>
                <a:bodyPr wrap="none" lIns="0" tIns="0" rIns="0" bIns="0" rtlCol="0" anchor="ctr">
                  <a:noAutofit/>
                </a:bodyPr>
                <a:lstStyle/>
                <a:p>
                  <a:pPr algn="ctr"/>
                  <a:endParaRPr lang="en-GB" sz="2160"/>
                </a:p>
              </p:txBody>
            </p:sp>
            <p:sp>
              <p:nvSpPr>
                <p:cNvPr id="1672" name="Oval 1671"/>
                <p:cNvSpPr/>
                <p:nvPr/>
              </p:nvSpPr>
              <p:spPr>
                <a:xfrm>
                  <a:off x="1864844" y="3051926"/>
                  <a:ext cx="28800" cy="28800"/>
                </a:xfrm>
                <a:prstGeom prst="ellipse">
                  <a:avLst/>
                </a:prstGeom>
                <a:grpFill/>
              </p:spPr>
              <p:txBody>
                <a:bodyPr wrap="none" lIns="0" tIns="0" rIns="0" bIns="0" rtlCol="0" anchor="ctr">
                  <a:noAutofit/>
                </a:bodyPr>
                <a:lstStyle/>
                <a:p>
                  <a:pPr algn="ctr"/>
                  <a:endParaRPr lang="en-GB" sz="2160"/>
                </a:p>
              </p:txBody>
            </p:sp>
            <p:sp>
              <p:nvSpPr>
                <p:cNvPr id="1673" name="Oval 1672"/>
                <p:cNvSpPr/>
                <p:nvPr/>
              </p:nvSpPr>
              <p:spPr>
                <a:xfrm>
                  <a:off x="2277049" y="3051926"/>
                  <a:ext cx="28800" cy="28800"/>
                </a:xfrm>
                <a:prstGeom prst="ellipse">
                  <a:avLst/>
                </a:prstGeom>
                <a:grpFill/>
              </p:spPr>
              <p:txBody>
                <a:bodyPr wrap="none" lIns="0" tIns="0" rIns="0" bIns="0" rtlCol="0" anchor="ctr">
                  <a:noAutofit/>
                </a:bodyPr>
                <a:lstStyle/>
                <a:p>
                  <a:pPr algn="ctr"/>
                  <a:endParaRPr lang="en-GB" sz="2160"/>
                </a:p>
              </p:txBody>
            </p:sp>
            <p:sp>
              <p:nvSpPr>
                <p:cNvPr id="1674" name="Oval 1673"/>
                <p:cNvSpPr/>
                <p:nvPr/>
              </p:nvSpPr>
              <p:spPr>
                <a:xfrm>
                  <a:off x="2696150" y="3051926"/>
                  <a:ext cx="28800" cy="28800"/>
                </a:xfrm>
                <a:prstGeom prst="ellipse">
                  <a:avLst/>
                </a:prstGeom>
                <a:grpFill/>
              </p:spPr>
              <p:txBody>
                <a:bodyPr wrap="none" lIns="0" tIns="0" rIns="0" bIns="0" rtlCol="0" anchor="ctr">
                  <a:noAutofit/>
                </a:bodyPr>
                <a:lstStyle/>
                <a:p>
                  <a:pPr algn="ctr"/>
                  <a:endParaRPr lang="en-GB" sz="2160"/>
                </a:p>
              </p:txBody>
            </p:sp>
            <p:sp>
              <p:nvSpPr>
                <p:cNvPr id="1675" name="Oval 1674"/>
                <p:cNvSpPr/>
                <p:nvPr/>
              </p:nvSpPr>
              <p:spPr>
                <a:xfrm>
                  <a:off x="3110485" y="3051926"/>
                  <a:ext cx="28800" cy="28800"/>
                </a:xfrm>
                <a:prstGeom prst="ellipse">
                  <a:avLst/>
                </a:prstGeom>
                <a:grpFill/>
              </p:spPr>
              <p:txBody>
                <a:bodyPr wrap="none" lIns="0" tIns="0" rIns="0" bIns="0" rtlCol="0" anchor="ctr">
                  <a:noAutofit/>
                </a:bodyPr>
                <a:lstStyle/>
                <a:p>
                  <a:pPr algn="ctr"/>
                  <a:endParaRPr lang="en-GB" sz="2160"/>
                </a:p>
              </p:txBody>
            </p:sp>
            <p:sp>
              <p:nvSpPr>
                <p:cNvPr id="1676" name="Oval 1675"/>
                <p:cNvSpPr/>
                <p:nvPr/>
              </p:nvSpPr>
              <p:spPr>
                <a:xfrm>
                  <a:off x="3520854" y="3051926"/>
                  <a:ext cx="28800" cy="28800"/>
                </a:xfrm>
                <a:prstGeom prst="ellipse">
                  <a:avLst/>
                </a:prstGeom>
                <a:grpFill/>
              </p:spPr>
              <p:txBody>
                <a:bodyPr wrap="none" lIns="0" tIns="0" rIns="0" bIns="0" rtlCol="0" anchor="ctr">
                  <a:noAutofit/>
                </a:bodyPr>
                <a:lstStyle/>
                <a:p>
                  <a:pPr algn="ctr"/>
                  <a:endParaRPr lang="en-GB" sz="2160"/>
                </a:p>
              </p:txBody>
            </p:sp>
            <p:sp>
              <p:nvSpPr>
                <p:cNvPr id="1677" name="Oval 1676"/>
                <p:cNvSpPr/>
                <p:nvPr/>
              </p:nvSpPr>
              <p:spPr>
                <a:xfrm>
                  <a:off x="3935192" y="3051926"/>
                  <a:ext cx="28800" cy="28800"/>
                </a:xfrm>
                <a:prstGeom prst="ellipse">
                  <a:avLst/>
                </a:prstGeom>
                <a:grpFill/>
              </p:spPr>
              <p:txBody>
                <a:bodyPr wrap="none" lIns="0" tIns="0" rIns="0" bIns="0" rtlCol="0" anchor="ctr">
                  <a:noAutofit/>
                </a:bodyPr>
                <a:lstStyle/>
                <a:p>
                  <a:pPr algn="ctr"/>
                  <a:endParaRPr lang="en-GB" sz="2160"/>
                </a:p>
              </p:txBody>
            </p:sp>
            <p:sp>
              <p:nvSpPr>
                <p:cNvPr id="1678" name="Oval 1677"/>
                <p:cNvSpPr/>
                <p:nvPr/>
              </p:nvSpPr>
              <p:spPr>
                <a:xfrm>
                  <a:off x="4349529" y="3051926"/>
                  <a:ext cx="28800" cy="28800"/>
                </a:xfrm>
                <a:prstGeom prst="ellipse">
                  <a:avLst/>
                </a:prstGeom>
                <a:grpFill/>
              </p:spPr>
              <p:txBody>
                <a:bodyPr wrap="none" lIns="0" tIns="0" rIns="0" bIns="0" rtlCol="0" anchor="ctr">
                  <a:noAutofit/>
                </a:bodyPr>
                <a:lstStyle/>
                <a:p>
                  <a:pPr algn="ctr"/>
                  <a:endParaRPr lang="en-GB" sz="2160"/>
                </a:p>
              </p:txBody>
            </p:sp>
            <p:sp>
              <p:nvSpPr>
                <p:cNvPr id="1679" name="Oval 1678"/>
                <p:cNvSpPr/>
                <p:nvPr/>
              </p:nvSpPr>
              <p:spPr>
                <a:xfrm>
                  <a:off x="4766247" y="3051926"/>
                  <a:ext cx="28800" cy="28800"/>
                </a:xfrm>
                <a:prstGeom prst="ellipse">
                  <a:avLst/>
                </a:prstGeom>
                <a:grpFill/>
              </p:spPr>
              <p:txBody>
                <a:bodyPr wrap="none" lIns="0" tIns="0" rIns="0" bIns="0" rtlCol="0" anchor="ctr">
                  <a:noAutofit/>
                </a:bodyPr>
                <a:lstStyle/>
                <a:p>
                  <a:pPr algn="ctr"/>
                  <a:endParaRPr lang="en-GB" sz="2160"/>
                </a:p>
              </p:txBody>
            </p:sp>
            <p:sp>
              <p:nvSpPr>
                <p:cNvPr id="1680" name="Oval 1679"/>
                <p:cNvSpPr/>
                <p:nvPr/>
              </p:nvSpPr>
              <p:spPr>
                <a:xfrm>
                  <a:off x="5175821" y="3051926"/>
                  <a:ext cx="28800" cy="28800"/>
                </a:xfrm>
                <a:prstGeom prst="ellipse">
                  <a:avLst/>
                </a:prstGeom>
                <a:grpFill/>
              </p:spPr>
              <p:txBody>
                <a:bodyPr wrap="none" lIns="0" tIns="0" rIns="0" bIns="0" rtlCol="0" anchor="ctr">
                  <a:noAutofit/>
                </a:bodyPr>
                <a:lstStyle/>
                <a:p>
                  <a:pPr algn="ctr"/>
                  <a:endParaRPr lang="en-GB" sz="2160"/>
                </a:p>
              </p:txBody>
            </p:sp>
            <p:sp>
              <p:nvSpPr>
                <p:cNvPr id="1681" name="Oval 1680"/>
                <p:cNvSpPr/>
                <p:nvPr/>
              </p:nvSpPr>
              <p:spPr>
                <a:xfrm>
                  <a:off x="5594921" y="3051926"/>
                  <a:ext cx="28800" cy="28800"/>
                </a:xfrm>
                <a:prstGeom prst="ellipse">
                  <a:avLst/>
                </a:prstGeom>
                <a:grpFill/>
              </p:spPr>
              <p:txBody>
                <a:bodyPr wrap="none" lIns="0" tIns="0" rIns="0" bIns="0" rtlCol="0" anchor="ctr">
                  <a:noAutofit/>
                </a:bodyPr>
                <a:lstStyle/>
                <a:p>
                  <a:pPr algn="ctr"/>
                  <a:endParaRPr lang="en-GB" sz="2160"/>
                </a:p>
              </p:txBody>
            </p:sp>
            <p:sp>
              <p:nvSpPr>
                <p:cNvPr id="1682" name="Oval 1681"/>
                <p:cNvSpPr/>
                <p:nvPr/>
              </p:nvSpPr>
              <p:spPr>
                <a:xfrm>
                  <a:off x="6012160" y="3051926"/>
                  <a:ext cx="28800" cy="28800"/>
                </a:xfrm>
                <a:prstGeom prst="ellipse">
                  <a:avLst/>
                </a:prstGeom>
                <a:grpFill/>
              </p:spPr>
              <p:txBody>
                <a:bodyPr wrap="none" lIns="0" tIns="0" rIns="0" bIns="0" rtlCol="0" anchor="ctr">
                  <a:noAutofit/>
                </a:bodyPr>
                <a:lstStyle/>
                <a:p>
                  <a:pPr algn="ctr"/>
                  <a:endParaRPr lang="en-GB" sz="2160"/>
                </a:p>
              </p:txBody>
            </p:sp>
            <p:sp>
              <p:nvSpPr>
                <p:cNvPr id="1683" name="Oval 1682"/>
                <p:cNvSpPr/>
                <p:nvPr/>
              </p:nvSpPr>
              <p:spPr>
                <a:xfrm>
                  <a:off x="6421214" y="3051926"/>
                  <a:ext cx="28800" cy="28800"/>
                </a:xfrm>
                <a:prstGeom prst="ellipse">
                  <a:avLst/>
                </a:prstGeom>
                <a:grpFill/>
              </p:spPr>
              <p:txBody>
                <a:bodyPr wrap="none" lIns="0" tIns="0" rIns="0" bIns="0" rtlCol="0" anchor="ctr">
                  <a:noAutofit/>
                </a:bodyPr>
                <a:lstStyle/>
                <a:p>
                  <a:pPr algn="ctr"/>
                  <a:endParaRPr lang="en-GB" sz="2160"/>
                </a:p>
              </p:txBody>
            </p:sp>
            <p:sp>
              <p:nvSpPr>
                <p:cNvPr id="1684" name="Oval 1683"/>
                <p:cNvSpPr/>
                <p:nvPr/>
              </p:nvSpPr>
              <p:spPr>
                <a:xfrm>
                  <a:off x="6839361" y="3051926"/>
                  <a:ext cx="28800" cy="28800"/>
                </a:xfrm>
                <a:prstGeom prst="ellipse">
                  <a:avLst/>
                </a:prstGeom>
                <a:grpFill/>
              </p:spPr>
              <p:txBody>
                <a:bodyPr wrap="none" lIns="0" tIns="0" rIns="0" bIns="0" rtlCol="0" anchor="ctr">
                  <a:noAutofit/>
                </a:bodyPr>
                <a:lstStyle/>
                <a:p>
                  <a:pPr algn="ctr"/>
                  <a:endParaRPr lang="en-GB" sz="2160"/>
                </a:p>
              </p:txBody>
            </p:sp>
            <p:sp>
              <p:nvSpPr>
                <p:cNvPr id="1685" name="Oval 1684"/>
                <p:cNvSpPr/>
                <p:nvPr/>
              </p:nvSpPr>
              <p:spPr>
                <a:xfrm>
                  <a:off x="7251316" y="3051926"/>
                  <a:ext cx="28800" cy="28800"/>
                </a:xfrm>
                <a:prstGeom prst="ellipse">
                  <a:avLst/>
                </a:prstGeom>
                <a:grpFill/>
              </p:spPr>
              <p:txBody>
                <a:bodyPr wrap="none" lIns="0" tIns="0" rIns="0" bIns="0" rtlCol="0" anchor="ctr">
                  <a:noAutofit/>
                </a:bodyPr>
                <a:lstStyle/>
                <a:p>
                  <a:pPr algn="ctr"/>
                  <a:endParaRPr lang="en-GB" sz="2160"/>
                </a:p>
              </p:txBody>
            </p:sp>
            <p:sp>
              <p:nvSpPr>
                <p:cNvPr id="1686" name="Oval 1685"/>
                <p:cNvSpPr/>
                <p:nvPr/>
              </p:nvSpPr>
              <p:spPr>
                <a:xfrm>
                  <a:off x="7672797" y="3051926"/>
                  <a:ext cx="28800" cy="28800"/>
                </a:xfrm>
                <a:prstGeom prst="ellipse">
                  <a:avLst/>
                </a:prstGeom>
                <a:grpFill/>
              </p:spPr>
              <p:txBody>
                <a:bodyPr wrap="none" lIns="0" tIns="0" rIns="0" bIns="0" rtlCol="0" anchor="ctr">
                  <a:noAutofit/>
                </a:bodyPr>
                <a:lstStyle/>
                <a:p>
                  <a:pPr algn="ctr"/>
                  <a:endParaRPr lang="en-GB" sz="2160"/>
                </a:p>
              </p:txBody>
            </p:sp>
            <p:sp>
              <p:nvSpPr>
                <p:cNvPr id="1687" name="Oval 1686"/>
                <p:cNvSpPr/>
                <p:nvPr/>
              </p:nvSpPr>
              <p:spPr>
                <a:xfrm>
                  <a:off x="8089514" y="3051926"/>
                  <a:ext cx="28800" cy="28800"/>
                </a:xfrm>
                <a:prstGeom prst="ellipse">
                  <a:avLst/>
                </a:prstGeom>
                <a:grpFill/>
              </p:spPr>
              <p:txBody>
                <a:bodyPr wrap="none" lIns="0" tIns="0" rIns="0" bIns="0" rtlCol="0" anchor="ctr">
                  <a:noAutofit/>
                </a:bodyPr>
                <a:lstStyle/>
                <a:p>
                  <a:pPr algn="ctr"/>
                  <a:endParaRPr lang="en-GB" sz="2160"/>
                </a:p>
              </p:txBody>
            </p:sp>
            <p:sp>
              <p:nvSpPr>
                <p:cNvPr id="1688" name="Oval 1687"/>
                <p:cNvSpPr/>
                <p:nvPr/>
              </p:nvSpPr>
              <p:spPr>
                <a:xfrm>
                  <a:off x="8500677" y="3051926"/>
                  <a:ext cx="28800" cy="28800"/>
                </a:xfrm>
                <a:prstGeom prst="ellipse">
                  <a:avLst/>
                </a:prstGeom>
                <a:grpFill/>
              </p:spPr>
              <p:txBody>
                <a:bodyPr wrap="none" lIns="0" tIns="0" rIns="0" bIns="0" rtlCol="0" anchor="ctr">
                  <a:noAutofit/>
                </a:bodyPr>
                <a:lstStyle/>
                <a:p>
                  <a:pPr algn="ctr"/>
                  <a:endParaRPr lang="en-GB" sz="2160"/>
                </a:p>
              </p:txBody>
            </p:sp>
            <p:sp>
              <p:nvSpPr>
                <p:cNvPr id="1689" name="Oval 1688"/>
                <p:cNvSpPr/>
                <p:nvPr/>
              </p:nvSpPr>
              <p:spPr>
                <a:xfrm>
                  <a:off x="8918190" y="3051926"/>
                  <a:ext cx="28800" cy="28800"/>
                </a:xfrm>
                <a:prstGeom prst="ellipse">
                  <a:avLst/>
                </a:prstGeom>
                <a:grpFill/>
              </p:spPr>
              <p:txBody>
                <a:bodyPr wrap="none" lIns="0" tIns="0" rIns="0" bIns="0" rtlCol="0" anchor="ctr">
                  <a:noAutofit/>
                </a:bodyPr>
                <a:lstStyle/>
                <a:p>
                  <a:pPr algn="ctr"/>
                  <a:endParaRPr lang="en-GB" sz="2160"/>
                </a:p>
              </p:txBody>
            </p:sp>
          </p:grpSp>
          <p:grpSp>
            <p:nvGrpSpPr>
              <p:cNvPr id="1553" name="Group 1552"/>
              <p:cNvGrpSpPr/>
              <p:nvPr userDrawn="1"/>
            </p:nvGrpSpPr>
            <p:grpSpPr>
              <a:xfrm>
                <a:off x="198623" y="3876473"/>
                <a:ext cx="8762300" cy="28800"/>
                <a:chOff x="198623" y="3876473"/>
                <a:chExt cx="8762300" cy="28800"/>
              </a:xfrm>
              <a:grpFill/>
            </p:grpSpPr>
            <p:sp>
              <p:nvSpPr>
                <p:cNvPr id="1646" name="Oval 1645"/>
                <p:cNvSpPr/>
                <p:nvPr/>
              </p:nvSpPr>
              <p:spPr>
                <a:xfrm>
                  <a:off x="198623" y="3876473"/>
                  <a:ext cx="28800" cy="28800"/>
                </a:xfrm>
                <a:prstGeom prst="ellipse">
                  <a:avLst/>
                </a:prstGeom>
                <a:grpFill/>
              </p:spPr>
              <p:txBody>
                <a:bodyPr wrap="none" lIns="0" tIns="0" rIns="0" bIns="0" rtlCol="0" anchor="ctr">
                  <a:noAutofit/>
                </a:bodyPr>
                <a:lstStyle/>
                <a:p>
                  <a:pPr algn="ctr"/>
                  <a:endParaRPr lang="en-GB" sz="2160"/>
                </a:p>
              </p:txBody>
            </p:sp>
            <p:sp>
              <p:nvSpPr>
                <p:cNvPr id="1647" name="Oval 1646"/>
                <p:cNvSpPr/>
                <p:nvPr/>
              </p:nvSpPr>
              <p:spPr>
                <a:xfrm>
                  <a:off x="612166" y="3876473"/>
                  <a:ext cx="28800" cy="28800"/>
                </a:xfrm>
                <a:prstGeom prst="ellipse">
                  <a:avLst/>
                </a:prstGeom>
                <a:grpFill/>
              </p:spPr>
              <p:txBody>
                <a:bodyPr wrap="none" lIns="0" tIns="0" rIns="0" bIns="0" rtlCol="0" anchor="ctr">
                  <a:noAutofit/>
                </a:bodyPr>
                <a:lstStyle/>
                <a:p>
                  <a:pPr algn="ctr"/>
                  <a:endParaRPr lang="en-GB" sz="2160"/>
                </a:p>
              </p:txBody>
            </p:sp>
            <p:sp>
              <p:nvSpPr>
                <p:cNvPr id="1648" name="Oval 1647"/>
                <p:cNvSpPr/>
                <p:nvPr/>
              </p:nvSpPr>
              <p:spPr>
                <a:xfrm>
                  <a:off x="1031017" y="3876473"/>
                  <a:ext cx="28800" cy="28800"/>
                </a:xfrm>
                <a:prstGeom prst="ellipse">
                  <a:avLst/>
                </a:prstGeom>
                <a:grpFill/>
              </p:spPr>
              <p:txBody>
                <a:bodyPr wrap="none" lIns="0" tIns="0" rIns="0" bIns="0" rtlCol="0" anchor="ctr">
                  <a:noAutofit/>
                </a:bodyPr>
                <a:lstStyle/>
                <a:p>
                  <a:pPr algn="ctr"/>
                  <a:endParaRPr lang="en-GB" sz="2160"/>
                </a:p>
              </p:txBody>
            </p:sp>
            <p:sp>
              <p:nvSpPr>
                <p:cNvPr id="1649" name="Oval 1648"/>
                <p:cNvSpPr/>
                <p:nvPr/>
              </p:nvSpPr>
              <p:spPr>
                <a:xfrm>
                  <a:off x="1442974" y="3876473"/>
                  <a:ext cx="28800" cy="28800"/>
                </a:xfrm>
                <a:prstGeom prst="ellipse">
                  <a:avLst/>
                </a:prstGeom>
                <a:grpFill/>
              </p:spPr>
              <p:txBody>
                <a:bodyPr wrap="none" lIns="0" tIns="0" rIns="0" bIns="0" rtlCol="0" anchor="ctr">
                  <a:noAutofit/>
                </a:bodyPr>
                <a:lstStyle/>
                <a:p>
                  <a:pPr algn="ctr"/>
                  <a:endParaRPr lang="en-GB" sz="2160"/>
                </a:p>
              </p:txBody>
            </p:sp>
            <p:sp>
              <p:nvSpPr>
                <p:cNvPr id="1650" name="Oval 1649"/>
                <p:cNvSpPr/>
                <p:nvPr/>
              </p:nvSpPr>
              <p:spPr>
                <a:xfrm>
                  <a:off x="1860485" y="3876473"/>
                  <a:ext cx="28800" cy="28800"/>
                </a:xfrm>
                <a:prstGeom prst="ellipse">
                  <a:avLst/>
                </a:prstGeom>
                <a:grpFill/>
              </p:spPr>
              <p:txBody>
                <a:bodyPr wrap="none" lIns="0" tIns="0" rIns="0" bIns="0" rtlCol="0" anchor="ctr">
                  <a:noAutofit/>
                </a:bodyPr>
                <a:lstStyle/>
                <a:p>
                  <a:pPr algn="ctr"/>
                  <a:endParaRPr lang="en-GB" sz="2160"/>
                </a:p>
              </p:txBody>
            </p:sp>
            <p:sp>
              <p:nvSpPr>
                <p:cNvPr id="1651" name="Oval 1650"/>
                <p:cNvSpPr/>
                <p:nvPr/>
              </p:nvSpPr>
              <p:spPr>
                <a:xfrm>
                  <a:off x="2272690" y="3876473"/>
                  <a:ext cx="28800" cy="28800"/>
                </a:xfrm>
                <a:prstGeom prst="ellipse">
                  <a:avLst/>
                </a:prstGeom>
                <a:grpFill/>
              </p:spPr>
              <p:txBody>
                <a:bodyPr wrap="none" lIns="0" tIns="0" rIns="0" bIns="0" rtlCol="0" anchor="ctr">
                  <a:noAutofit/>
                </a:bodyPr>
                <a:lstStyle/>
                <a:p>
                  <a:pPr algn="ctr"/>
                  <a:endParaRPr lang="en-GB" sz="2160"/>
                </a:p>
              </p:txBody>
            </p:sp>
            <p:sp>
              <p:nvSpPr>
                <p:cNvPr id="1652" name="Oval 1651"/>
                <p:cNvSpPr/>
                <p:nvPr/>
              </p:nvSpPr>
              <p:spPr>
                <a:xfrm>
                  <a:off x="2691791" y="3876473"/>
                  <a:ext cx="28800" cy="28800"/>
                </a:xfrm>
                <a:prstGeom prst="ellipse">
                  <a:avLst/>
                </a:prstGeom>
                <a:grpFill/>
              </p:spPr>
              <p:txBody>
                <a:bodyPr wrap="none" lIns="0" tIns="0" rIns="0" bIns="0" rtlCol="0" anchor="ctr">
                  <a:noAutofit/>
                </a:bodyPr>
                <a:lstStyle/>
                <a:p>
                  <a:pPr algn="ctr"/>
                  <a:endParaRPr lang="en-GB" sz="2160"/>
                </a:p>
              </p:txBody>
            </p:sp>
            <p:sp>
              <p:nvSpPr>
                <p:cNvPr id="1653" name="Oval 1652"/>
                <p:cNvSpPr/>
                <p:nvPr/>
              </p:nvSpPr>
              <p:spPr>
                <a:xfrm>
                  <a:off x="3106126" y="3876473"/>
                  <a:ext cx="28800" cy="28800"/>
                </a:xfrm>
                <a:prstGeom prst="ellipse">
                  <a:avLst/>
                </a:prstGeom>
                <a:grpFill/>
              </p:spPr>
              <p:txBody>
                <a:bodyPr wrap="none" lIns="0" tIns="0" rIns="0" bIns="0" rtlCol="0" anchor="ctr">
                  <a:noAutofit/>
                </a:bodyPr>
                <a:lstStyle/>
                <a:p>
                  <a:pPr algn="ctr"/>
                  <a:endParaRPr lang="en-GB" sz="2160"/>
                </a:p>
              </p:txBody>
            </p:sp>
            <p:sp>
              <p:nvSpPr>
                <p:cNvPr id="1654" name="Oval 1653"/>
                <p:cNvSpPr/>
                <p:nvPr/>
              </p:nvSpPr>
              <p:spPr>
                <a:xfrm>
                  <a:off x="3516495" y="3876473"/>
                  <a:ext cx="28800" cy="28800"/>
                </a:xfrm>
                <a:prstGeom prst="ellipse">
                  <a:avLst/>
                </a:prstGeom>
                <a:grpFill/>
              </p:spPr>
              <p:txBody>
                <a:bodyPr wrap="none" lIns="0" tIns="0" rIns="0" bIns="0" rtlCol="0" anchor="ctr">
                  <a:noAutofit/>
                </a:bodyPr>
                <a:lstStyle/>
                <a:p>
                  <a:pPr algn="ctr"/>
                  <a:endParaRPr lang="en-GB" sz="2160"/>
                </a:p>
              </p:txBody>
            </p:sp>
            <p:sp>
              <p:nvSpPr>
                <p:cNvPr id="1655" name="Oval 1654"/>
                <p:cNvSpPr/>
                <p:nvPr/>
              </p:nvSpPr>
              <p:spPr>
                <a:xfrm>
                  <a:off x="3930833" y="3876473"/>
                  <a:ext cx="28800" cy="28800"/>
                </a:xfrm>
                <a:prstGeom prst="ellipse">
                  <a:avLst/>
                </a:prstGeom>
                <a:grpFill/>
              </p:spPr>
              <p:txBody>
                <a:bodyPr wrap="none" lIns="0" tIns="0" rIns="0" bIns="0" rtlCol="0" anchor="ctr">
                  <a:noAutofit/>
                </a:bodyPr>
                <a:lstStyle/>
                <a:p>
                  <a:pPr algn="ctr"/>
                  <a:endParaRPr lang="en-GB" sz="2160"/>
                </a:p>
              </p:txBody>
            </p:sp>
            <p:sp>
              <p:nvSpPr>
                <p:cNvPr id="1656" name="Oval 1655"/>
                <p:cNvSpPr/>
                <p:nvPr/>
              </p:nvSpPr>
              <p:spPr>
                <a:xfrm>
                  <a:off x="4345170" y="3876473"/>
                  <a:ext cx="28800" cy="28800"/>
                </a:xfrm>
                <a:prstGeom prst="ellipse">
                  <a:avLst/>
                </a:prstGeom>
                <a:grpFill/>
              </p:spPr>
              <p:txBody>
                <a:bodyPr wrap="none" lIns="0" tIns="0" rIns="0" bIns="0" rtlCol="0" anchor="ctr">
                  <a:noAutofit/>
                </a:bodyPr>
                <a:lstStyle/>
                <a:p>
                  <a:pPr algn="ctr"/>
                  <a:endParaRPr lang="en-GB" sz="2160"/>
                </a:p>
              </p:txBody>
            </p:sp>
            <p:sp>
              <p:nvSpPr>
                <p:cNvPr id="1657" name="Oval 1656"/>
                <p:cNvSpPr/>
                <p:nvPr/>
              </p:nvSpPr>
              <p:spPr>
                <a:xfrm>
                  <a:off x="4761888" y="3876473"/>
                  <a:ext cx="28800" cy="28800"/>
                </a:xfrm>
                <a:prstGeom prst="ellipse">
                  <a:avLst/>
                </a:prstGeom>
                <a:grpFill/>
              </p:spPr>
              <p:txBody>
                <a:bodyPr wrap="none" lIns="0" tIns="0" rIns="0" bIns="0" rtlCol="0" anchor="ctr">
                  <a:noAutofit/>
                </a:bodyPr>
                <a:lstStyle/>
                <a:p>
                  <a:pPr algn="ctr"/>
                  <a:endParaRPr lang="en-GB" sz="2160"/>
                </a:p>
              </p:txBody>
            </p:sp>
            <p:sp>
              <p:nvSpPr>
                <p:cNvPr id="1658" name="Oval 1657"/>
                <p:cNvSpPr/>
                <p:nvPr/>
              </p:nvSpPr>
              <p:spPr>
                <a:xfrm>
                  <a:off x="5171462" y="3876473"/>
                  <a:ext cx="28800" cy="28800"/>
                </a:xfrm>
                <a:prstGeom prst="ellipse">
                  <a:avLst/>
                </a:prstGeom>
                <a:grpFill/>
              </p:spPr>
              <p:txBody>
                <a:bodyPr wrap="none" lIns="0" tIns="0" rIns="0" bIns="0" rtlCol="0" anchor="ctr">
                  <a:noAutofit/>
                </a:bodyPr>
                <a:lstStyle/>
                <a:p>
                  <a:pPr algn="ctr"/>
                  <a:endParaRPr lang="en-GB" sz="2160"/>
                </a:p>
              </p:txBody>
            </p:sp>
            <p:sp>
              <p:nvSpPr>
                <p:cNvPr id="1659" name="Oval 1658"/>
                <p:cNvSpPr/>
                <p:nvPr/>
              </p:nvSpPr>
              <p:spPr>
                <a:xfrm>
                  <a:off x="5590562" y="3876473"/>
                  <a:ext cx="28800" cy="28800"/>
                </a:xfrm>
                <a:prstGeom prst="ellipse">
                  <a:avLst/>
                </a:prstGeom>
                <a:grpFill/>
              </p:spPr>
              <p:txBody>
                <a:bodyPr wrap="none" lIns="0" tIns="0" rIns="0" bIns="0" rtlCol="0" anchor="ctr">
                  <a:noAutofit/>
                </a:bodyPr>
                <a:lstStyle/>
                <a:p>
                  <a:pPr algn="ctr"/>
                  <a:endParaRPr lang="en-GB" sz="2160"/>
                </a:p>
              </p:txBody>
            </p:sp>
            <p:sp>
              <p:nvSpPr>
                <p:cNvPr id="1660" name="Oval 1659"/>
                <p:cNvSpPr/>
                <p:nvPr/>
              </p:nvSpPr>
              <p:spPr>
                <a:xfrm>
                  <a:off x="6007801" y="3876473"/>
                  <a:ext cx="28800" cy="28800"/>
                </a:xfrm>
                <a:prstGeom prst="ellipse">
                  <a:avLst/>
                </a:prstGeom>
                <a:grpFill/>
              </p:spPr>
              <p:txBody>
                <a:bodyPr wrap="none" lIns="0" tIns="0" rIns="0" bIns="0" rtlCol="0" anchor="ctr">
                  <a:noAutofit/>
                </a:bodyPr>
                <a:lstStyle/>
                <a:p>
                  <a:pPr algn="ctr"/>
                  <a:endParaRPr lang="en-GB" sz="2160"/>
                </a:p>
              </p:txBody>
            </p:sp>
            <p:sp>
              <p:nvSpPr>
                <p:cNvPr id="1661" name="Oval 1660"/>
                <p:cNvSpPr/>
                <p:nvPr/>
              </p:nvSpPr>
              <p:spPr>
                <a:xfrm>
                  <a:off x="6416855" y="3876473"/>
                  <a:ext cx="28800" cy="28800"/>
                </a:xfrm>
                <a:prstGeom prst="ellipse">
                  <a:avLst/>
                </a:prstGeom>
                <a:grpFill/>
              </p:spPr>
              <p:txBody>
                <a:bodyPr wrap="none" lIns="0" tIns="0" rIns="0" bIns="0" rtlCol="0" anchor="ctr">
                  <a:noAutofit/>
                </a:bodyPr>
                <a:lstStyle/>
                <a:p>
                  <a:pPr algn="ctr"/>
                  <a:endParaRPr lang="en-GB" sz="2160"/>
                </a:p>
              </p:txBody>
            </p:sp>
            <p:sp>
              <p:nvSpPr>
                <p:cNvPr id="1662" name="Oval 1661"/>
                <p:cNvSpPr/>
                <p:nvPr/>
              </p:nvSpPr>
              <p:spPr>
                <a:xfrm>
                  <a:off x="6835002" y="3876473"/>
                  <a:ext cx="28800" cy="28800"/>
                </a:xfrm>
                <a:prstGeom prst="ellipse">
                  <a:avLst/>
                </a:prstGeom>
                <a:grpFill/>
              </p:spPr>
              <p:txBody>
                <a:bodyPr wrap="none" lIns="0" tIns="0" rIns="0" bIns="0" rtlCol="0" anchor="ctr">
                  <a:noAutofit/>
                </a:bodyPr>
                <a:lstStyle/>
                <a:p>
                  <a:pPr algn="ctr"/>
                  <a:endParaRPr lang="en-GB" sz="2160"/>
                </a:p>
              </p:txBody>
            </p:sp>
            <p:sp>
              <p:nvSpPr>
                <p:cNvPr id="1663" name="Oval 1662"/>
                <p:cNvSpPr/>
                <p:nvPr/>
              </p:nvSpPr>
              <p:spPr>
                <a:xfrm>
                  <a:off x="7246957" y="3876473"/>
                  <a:ext cx="28800" cy="28800"/>
                </a:xfrm>
                <a:prstGeom prst="ellipse">
                  <a:avLst/>
                </a:prstGeom>
                <a:grpFill/>
              </p:spPr>
              <p:txBody>
                <a:bodyPr wrap="none" lIns="0" tIns="0" rIns="0" bIns="0" rtlCol="0" anchor="ctr">
                  <a:noAutofit/>
                </a:bodyPr>
                <a:lstStyle/>
                <a:p>
                  <a:pPr algn="ctr"/>
                  <a:endParaRPr lang="en-GB" sz="2160"/>
                </a:p>
              </p:txBody>
            </p:sp>
            <p:sp>
              <p:nvSpPr>
                <p:cNvPr id="1664" name="Oval 1663"/>
                <p:cNvSpPr/>
                <p:nvPr/>
              </p:nvSpPr>
              <p:spPr>
                <a:xfrm>
                  <a:off x="7675581" y="3876473"/>
                  <a:ext cx="28800" cy="28800"/>
                </a:xfrm>
                <a:prstGeom prst="ellipse">
                  <a:avLst/>
                </a:prstGeom>
                <a:grpFill/>
              </p:spPr>
              <p:txBody>
                <a:bodyPr wrap="none" lIns="0" tIns="0" rIns="0" bIns="0" rtlCol="0" anchor="ctr">
                  <a:noAutofit/>
                </a:bodyPr>
                <a:lstStyle/>
                <a:p>
                  <a:pPr algn="ctr"/>
                  <a:endParaRPr lang="en-GB" sz="2160"/>
                </a:p>
              </p:txBody>
            </p:sp>
            <p:sp>
              <p:nvSpPr>
                <p:cNvPr id="1665" name="Oval 1664"/>
                <p:cNvSpPr/>
                <p:nvPr/>
              </p:nvSpPr>
              <p:spPr>
                <a:xfrm>
                  <a:off x="8092298" y="3876473"/>
                  <a:ext cx="28800" cy="28800"/>
                </a:xfrm>
                <a:prstGeom prst="ellipse">
                  <a:avLst/>
                </a:prstGeom>
                <a:grpFill/>
              </p:spPr>
              <p:txBody>
                <a:bodyPr wrap="none" lIns="0" tIns="0" rIns="0" bIns="0" rtlCol="0" anchor="ctr">
                  <a:noAutofit/>
                </a:bodyPr>
                <a:lstStyle/>
                <a:p>
                  <a:pPr algn="ctr"/>
                  <a:endParaRPr lang="en-GB" sz="2160"/>
                </a:p>
              </p:txBody>
            </p:sp>
            <p:sp>
              <p:nvSpPr>
                <p:cNvPr id="1666" name="Oval 1665"/>
                <p:cNvSpPr/>
                <p:nvPr/>
              </p:nvSpPr>
              <p:spPr>
                <a:xfrm>
                  <a:off x="8505842" y="3876473"/>
                  <a:ext cx="28800" cy="28800"/>
                </a:xfrm>
                <a:prstGeom prst="ellipse">
                  <a:avLst/>
                </a:prstGeom>
                <a:grpFill/>
              </p:spPr>
              <p:txBody>
                <a:bodyPr wrap="none" lIns="0" tIns="0" rIns="0" bIns="0" rtlCol="0" anchor="ctr">
                  <a:noAutofit/>
                </a:bodyPr>
                <a:lstStyle/>
                <a:p>
                  <a:pPr algn="ctr"/>
                  <a:endParaRPr lang="en-GB" sz="2160"/>
                </a:p>
              </p:txBody>
            </p:sp>
            <p:sp>
              <p:nvSpPr>
                <p:cNvPr id="1667" name="Oval 1666"/>
                <p:cNvSpPr/>
                <p:nvPr/>
              </p:nvSpPr>
              <p:spPr>
                <a:xfrm>
                  <a:off x="8932123" y="3876473"/>
                  <a:ext cx="28800" cy="28800"/>
                </a:xfrm>
                <a:prstGeom prst="ellipse">
                  <a:avLst/>
                </a:prstGeom>
                <a:grpFill/>
              </p:spPr>
              <p:txBody>
                <a:bodyPr wrap="none" lIns="0" tIns="0" rIns="0" bIns="0" rtlCol="0" anchor="ctr">
                  <a:noAutofit/>
                </a:bodyPr>
                <a:lstStyle/>
                <a:p>
                  <a:pPr algn="ctr"/>
                  <a:endParaRPr lang="en-GB" sz="2160"/>
                </a:p>
              </p:txBody>
            </p:sp>
          </p:grpSp>
          <p:grpSp>
            <p:nvGrpSpPr>
              <p:cNvPr id="1554" name="Group 1553"/>
              <p:cNvGrpSpPr/>
              <p:nvPr userDrawn="1"/>
            </p:nvGrpSpPr>
            <p:grpSpPr>
              <a:xfrm>
                <a:off x="181956" y="4293669"/>
                <a:ext cx="8778967" cy="28800"/>
                <a:chOff x="181956" y="4293669"/>
                <a:chExt cx="8778967" cy="28800"/>
              </a:xfrm>
              <a:grpFill/>
            </p:grpSpPr>
            <p:sp>
              <p:nvSpPr>
                <p:cNvPr id="1624" name="Oval 1623"/>
                <p:cNvSpPr/>
                <p:nvPr/>
              </p:nvSpPr>
              <p:spPr>
                <a:xfrm>
                  <a:off x="181956" y="4293669"/>
                  <a:ext cx="28800" cy="28800"/>
                </a:xfrm>
                <a:prstGeom prst="ellipse">
                  <a:avLst/>
                </a:prstGeom>
                <a:grpFill/>
              </p:spPr>
              <p:txBody>
                <a:bodyPr wrap="none" lIns="0" tIns="0" rIns="0" bIns="0" rtlCol="0" anchor="ctr">
                  <a:noAutofit/>
                </a:bodyPr>
                <a:lstStyle/>
                <a:p>
                  <a:pPr algn="ctr"/>
                  <a:endParaRPr lang="en-GB" sz="2160"/>
                </a:p>
              </p:txBody>
            </p:sp>
            <p:sp>
              <p:nvSpPr>
                <p:cNvPr id="1625" name="Oval 1624"/>
                <p:cNvSpPr/>
                <p:nvPr/>
              </p:nvSpPr>
              <p:spPr>
                <a:xfrm>
                  <a:off x="600261" y="4293669"/>
                  <a:ext cx="28800" cy="28800"/>
                </a:xfrm>
                <a:prstGeom prst="ellipse">
                  <a:avLst/>
                </a:prstGeom>
                <a:grpFill/>
              </p:spPr>
              <p:txBody>
                <a:bodyPr wrap="none" lIns="0" tIns="0" rIns="0" bIns="0" rtlCol="0" anchor="ctr">
                  <a:noAutofit/>
                </a:bodyPr>
                <a:lstStyle/>
                <a:p>
                  <a:pPr algn="ctr"/>
                  <a:endParaRPr lang="en-GB" sz="2160"/>
                </a:p>
              </p:txBody>
            </p:sp>
            <p:sp>
              <p:nvSpPr>
                <p:cNvPr id="1626" name="Oval 1625"/>
                <p:cNvSpPr/>
                <p:nvPr/>
              </p:nvSpPr>
              <p:spPr>
                <a:xfrm>
                  <a:off x="1019112" y="4293669"/>
                  <a:ext cx="28800" cy="28800"/>
                </a:xfrm>
                <a:prstGeom prst="ellipse">
                  <a:avLst/>
                </a:prstGeom>
                <a:grpFill/>
              </p:spPr>
              <p:txBody>
                <a:bodyPr wrap="none" lIns="0" tIns="0" rIns="0" bIns="0" rtlCol="0" anchor="ctr">
                  <a:noAutofit/>
                </a:bodyPr>
                <a:lstStyle/>
                <a:p>
                  <a:pPr algn="ctr"/>
                  <a:endParaRPr lang="en-GB" sz="2160"/>
                </a:p>
              </p:txBody>
            </p:sp>
            <p:sp>
              <p:nvSpPr>
                <p:cNvPr id="1627" name="Oval 1626"/>
                <p:cNvSpPr/>
                <p:nvPr/>
              </p:nvSpPr>
              <p:spPr>
                <a:xfrm>
                  <a:off x="1433450" y="4293669"/>
                  <a:ext cx="28800" cy="28800"/>
                </a:xfrm>
                <a:prstGeom prst="ellipse">
                  <a:avLst/>
                </a:prstGeom>
                <a:grpFill/>
              </p:spPr>
              <p:txBody>
                <a:bodyPr wrap="none" lIns="0" tIns="0" rIns="0" bIns="0" rtlCol="0" anchor="ctr">
                  <a:noAutofit/>
                </a:bodyPr>
                <a:lstStyle/>
                <a:p>
                  <a:pPr algn="ctr"/>
                  <a:endParaRPr lang="en-GB" sz="2160"/>
                </a:p>
              </p:txBody>
            </p:sp>
            <p:sp>
              <p:nvSpPr>
                <p:cNvPr id="1628" name="Oval 1627"/>
                <p:cNvSpPr/>
                <p:nvPr/>
              </p:nvSpPr>
              <p:spPr>
                <a:xfrm>
                  <a:off x="1848580" y="4293669"/>
                  <a:ext cx="28800" cy="28800"/>
                </a:xfrm>
                <a:prstGeom prst="ellipse">
                  <a:avLst/>
                </a:prstGeom>
                <a:grpFill/>
              </p:spPr>
              <p:txBody>
                <a:bodyPr wrap="none" lIns="0" tIns="0" rIns="0" bIns="0" rtlCol="0" anchor="ctr">
                  <a:noAutofit/>
                </a:bodyPr>
                <a:lstStyle/>
                <a:p>
                  <a:pPr algn="ctr"/>
                  <a:endParaRPr lang="en-GB" sz="2160"/>
                </a:p>
              </p:txBody>
            </p:sp>
            <p:sp>
              <p:nvSpPr>
                <p:cNvPr id="1629" name="Oval 1628"/>
                <p:cNvSpPr/>
                <p:nvPr/>
              </p:nvSpPr>
              <p:spPr>
                <a:xfrm>
                  <a:off x="2265547" y="4293669"/>
                  <a:ext cx="28800" cy="28800"/>
                </a:xfrm>
                <a:prstGeom prst="ellipse">
                  <a:avLst/>
                </a:prstGeom>
                <a:grpFill/>
              </p:spPr>
              <p:txBody>
                <a:bodyPr wrap="none" lIns="0" tIns="0" rIns="0" bIns="0" rtlCol="0" anchor="ctr">
                  <a:noAutofit/>
                </a:bodyPr>
                <a:lstStyle/>
                <a:p>
                  <a:pPr algn="ctr"/>
                  <a:endParaRPr lang="en-GB" sz="2160"/>
                </a:p>
              </p:txBody>
            </p:sp>
            <p:sp>
              <p:nvSpPr>
                <p:cNvPr id="1630" name="Oval 1629"/>
                <p:cNvSpPr/>
                <p:nvPr/>
              </p:nvSpPr>
              <p:spPr>
                <a:xfrm>
                  <a:off x="2684648" y="4293669"/>
                  <a:ext cx="28800" cy="28800"/>
                </a:xfrm>
                <a:prstGeom prst="ellipse">
                  <a:avLst/>
                </a:prstGeom>
                <a:grpFill/>
              </p:spPr>
              <p:txBody>
                <a:bodyPr wrap="none" lIns="0" tIns="0" rIns="0" bIns="0" rtlCol="0" anchor="ctr">
                  <a:noAutofit/>
                </a:bodyPr>
                <a:lstStyle/>
                <a:p>
                  <a:pPr algn="ctr"/>
                  <a:endParaRPr lang="en-GB" sz="2160"/>
                </a:p>
              </p:txBody>
            </p:sp>
            <p:sp>
              <p:nvSpPr>
                <p:cNvPr id="1631" name="Oval 1630"/>
                <p:cNvSpPr/>
                <p:nvPr/>
              </p:nvSpPr>
              <p:spPr>
                <a:xfrm>
                  <a:off x="3106126" y="4293669"/>
                  <a:ext cx="28800" cy="28800"/>
                </a:xfrm>
                <a:prstGeom prst="ellipse">
                  <a:avLst/>
                </a:prstGeom>
                <a:grpFill/>
              </p:spPr>
              <p:txBody>
                <a:bodyPr wrap="none" lIns="0" tIns="0" rIns="0" bIns="0" rtlCol="0" anchor="ctr">
                  <a:noAutofit/>
                </a:bodyPr>
                <a:lstStyle/>
                <a:p>
                  <a:pPr algn="ctr"/>
                  <a:endParaRPr lang="en-GB" sz="2160"/>
                </a:p>
              </p:txBody>
            </p:sp>
            <p:sp>
              <p:nvSpPr>
                <p:cNvPr id="1632" name="Oval 1631"/>
                <p:cNvSpPr/>
                <p:nvPr/>
              </p:nvSpPr>
              <p:spPr>
                <a:xfrm>
                  <a:off x="3516495" y="4293669"/>
                  <a:ext cx="28800" cy="28800"/>
                </a:xfrm>
                <a:prstGeom prst="ellipse">
                  <a:avLst/>
                </a:prstGeom>
                <a:grpFill/>
              </p:spPr>
              <p:txBody>
                <a:bodyPr wrap="none" lIns="0" tIns="0" rIns="0" bIns="0" rtlCol="0" anchor="ctr">
                  <a:noAutofit/>
                </a:bodyPr>
                <a:lstStyle/>
                <a:p>
                  <a:pPr algn="ctr"/>
                  <a:endParaRPr lang="en-GB" sz="2160"/>
                </a:p>
              </p:txBody>
            </p:sp>
            <p:sp>
              <p:nvSpPr>
                <p:cNvPr id="1633" name="Oval 1632"/>
                <p:cNvSpPr/>
                <p:nvPr/>
              </p:nvSpPr>
              <p:spPr>
                <a:xfrm>
                  <a:off x="3930833" y="4293669"/>
                  <a:ext cx="28800" cy="28800"/>
                </a:xfrm>
                <a:prstGeom prst="ellipse">
                  <a:avLst/>
                </a:prstGeom>
                <a:grpFill/>
              </p:spPr>
              <p:txBody>
                <a:bodyPr wrap="none" lIns="0" tIns="0" rIns="0" bIns="0" rtlCol="0" anchor="ctr">
                  <a:noAutofit/>
                </a:bodyPr>
                <a:lstStyle/>
                <a:p>
                  <a:pPr algn="ctr"/>
                  <a:endParaRPr lang="en-GB" sz="2160"/>
                </a:p>
              </p:txBody>
            </p:sp>
            <p:sp>
              <p:nvSpPr>
                <p:cNvPr id="1634" name="Oval 1633"/>
                <p:cNvSpPr/>
                <p:nvPr/>
              </p:nvSpPr>
              <p:spPr>
                <a:xfrm>
                  <a:off x="4345170" y="4293669"/>
                  <a:ext cx="28800" cy="28800"/>
                </a:xfrm>
                <a:prstGeom prst="ellipse">
                  <a:avLst/>
                </a:prstGeom>
                <a:grpFill/>
              </p:spPr>
              <p:txBody>
                <a:bodyPr wrap="none" lIns="0" tIns="0" rIns="0" bIns="0" rtlCol="0" anchor="ctr">
                  <a:noAutofit/>
                </a:bodyPr>
                <a:lstStyle/>
                <a:p>
                  <a:pPr algn="ctr"/>
                  <a:endParaRPr lang="en-GB" sz="2160"/>
                </a:p>
              </p:txBody>
            </p:sp>
            <p:sp>
              <p:nvSpPr>
                <p:cNvPr id="1635" name="Oval 1634"/>
                <p:cNvSpPr/>
                <p:nvPr/>
              </p:nvSpPr>
              <p:spPr>
                <a:xfrm>
                  <a:off x="4761888" y="4293669"/>
                  <a:ext cx="28800" cy="28800"/>
                </a:xfrm>
                <a:prstGeom prst="ellipse">
                  <a:avLst/>
                </a:prstGeom>
                <a:grpFill/>
              </p:spPr>
              <p:txBody>
                <a:bodyPr wrap="none" lIns="0" tIns="0" rIns="0" bIns="0" rtlCol="0" anchor="ctr">
                  <a:noAutofit/>
                </a:bodyPr>
                <a:lstStyle/>
                <a:p>
                  <a:pPr algn="ctr"/>
                  <a:endParaRPr lang="en-GB" sz="2160"/>
                </a:p>
              </p:txBody>
            </p:sp>
            <p:sp>
              <p:nvSpPr>
                <p:cNvPr id="1636" name="Oval 1635"/>
                <p:cNvSpPr/>
                <p:nvPr/>
              </p:nvSpPr>
              <p:spPr>
                <a:xfrm>
                  <a:off x="5178605" y="4293669"/>
                  <a:ext cx="28800" cy="28800"/>
                </a:xfrm>
                <a:prstGeom prst="ellipse">
                  <a:avLst/>
                </a:prstGeom>
                <a:grpFill/>
              </p:spPr>
              <p:txBody>
                <a:bodyPr wrap="none" lIns="0" tIns="0" rIns="0" bIns="0" rtlCol="0" anchor="ctr">
                  <a:noAutofit/>
                </a:bodyPr>
                <a:lstStyle/>
                <a:p>
                  <a:pPr algn="ctr"/>
                  <a:endParaRPr lang="en-GB" sz="2160"/>
                </a:p>
              </p:txBody>
            </p:sp>
            <p:sp>
              <p:nvSpPr>
                <p:cNvPr id="1637" name="Oval 1636"/>
                <p:cNvSpPr/>
                <p:nvPr/>
              </p:nvSpPr>
              <p:spPr>
                <a:xfrm>
                  <a:off x="5597705" y="4293669"/>
                  <a:ext cx="28800" cy="28800"/>
                </a:xfrm>
                <a:prstGeom prst="ellipse">
                  <a:avLst/>
                </a:prstGeom>
                <a:grpFill/>
              </p:spPr>
              <p:txBody>
                <a:bodyPr wrap="none" lIns="0" tIns="0" rIns="0" bIns="0" rtlCol="0" anchor="ctr">
                  <a:noAutofit/>
                </a:bodyPr>
                <a:lstStyle/>
                <a:p>
                  <a:pPr algn="ctr"/>
                  <a:endParaRPr lang="en-GB" sz="2160"/>
                </a:p>
              </p:txBody>
            </p:sp>
            <p:sp>
              <p:nvSpPr>
                <p:cNvPr id="1638" name="Oval 1637"/>
                <p:cNvSpPr/>
                <p:nvPr/>
              </p:nvSpPr>
              <p:spPr>
                <a:xfrm>
                  <a:off x="6007801" y="4293669"/>
                  <a:ext cx="28800" cy="28800"/>
                </a:xfrm>
                <a:prstGeom prst="ellipse">
                  <a:avLst/>
                </a:prstGeom>
                <a:grpFill/>
              </p:spPr>
              <p:txBody>
                <a:bodyPr wrap="none" lIns="0" tIns="0" rIns="0" bIns="0" rtlCol="0" anchor="ctr">
                  <a:noAutofit/>
                </a:bodyPr>
                <a:lstStyle/>
                <a:p>
                  <a:pPr algn="ctr"/>
                  <a:endParaRPr lang="en-GB" sz="2160"/>
                </a:p>
              </p:txBody>
            </p:sp>
            <p:sp>
              <p:nvSpPr>
                <p:cNvPr id="1639" name="Oval 1638"/>
                <p:cNvSpPr/>
                <p:nvPr/>
              </p:nvSpPr>
              <p:spPr>
                <a:xfrm>
                  <a:off x="6433522" y="4293669"/>
                  <a:ext cx="28800" cy="28800"/>
                </a:xfrm>
                <a:prstGeom prst="ellipse">
                  <a:avLst/>
                </a:prstGeom>
                <a:grpFill/>
              </p:spPr>
              <p:txBody>
                <a:bodyPr wrap="none" lIns="0" tIns="0" rIns="0" bIns="0" rtlCol="0" anchor="ctr">
                  <a:noAutofit/>
                </a:bodyPr>
                <a:lstStyle/>
                <a:p>
                  <a:pPr algn="ctr"/>
                  <a:endParaRPr lang="en-GB" sz="2160"/>
                </a:p>
              </p:txBody>
            </p:sp>
            <p:sp>
              <p:nvSpPr>
                <p:cNvPr id="1640" name="Oval 1639"/>
                <p:cNvSpPr/>
                <p:nvPr/>
              </p:nvSpPr>
              <p:spPr>
                <a:xfrm>
                  <a:off x="6846907" y="4293669"/>
                  <a:ext cx="28800" cy="28800"/>
                </a:xfrm>
                <a:prstGeom prst="ellipse">
                  <a:avLst/>
                </a:prstGeom>
                <a:grpFill/>
              </p:spPr>
              <p:txBody>
                <a:bodyPr wrap="none" lIns="0" tIns="0" rIns="0" bIns="0" rtlCol="0" anchor="ctr">
                  <a:noAutofit/>
                </a:bodyPr>
                <a:lstStyle/>
                <a:p>
                  <a:pPr algn="ctr"/>
                  <a:endParaRPr lang="en-GB" sz="2160"/>
                </a:p>
              </p:txBody>
            </p:sp>
            <p:sp>
              <p:nvSpPr>
                <p:cNvPr id="1641" name="Oval 1640"/>
                <p:cNvSpPr/>
                <p:nvPr/>
              </p:nvSpPr>
              <p:spPr>
                <a:xfrm>
                  <a:off x="7258862" y="4293669"/>
                  <a:ext cx="28800" cy="28800"/>
                </a:xfrm>
                <a:prstGeom prst="ellipse">
                  <a:avLst/>
                </a:prstGeom>
                <a:grpFill/>
              </p:spPr>
              <p:txBody>
                <a:bodyPr wrap="none" lIns="0" tIns="0" rIns="0" bIns="0" rtlCol="0" anchor="ctr">
                  <a:noAutofit/>
                </a:bodyPr>
                <a:lstStyle/>
                <a:p>
                  <a:pPr algn="ctr"/>
                  <a:endParaRPr lang="en-GB" sz="2160"/>
                </a:p>
              </p:txBody>
            </p:sp>
            <p:sp>
              <p:nvSpPr>
                <p:cNvPr id="1642" name="Oval 1641"/>
                <p:cNvSpPr/>
                <p:nvPr/>
              </p:nvSpPr>
              <p:spPr>
                <a:xfrm>
                  <a:off x="7685105" y="4293669"/>
                  <a:ext cx="28800" cy="28800"/>
                </a:xfrm>
                <a:prstGeom prst="ellipse">
                  <a:avLst/>
                </a:prstGeom>
                <a:grpFill/>
              </p:spPr>
              <p:txBody>
                <a:bodyPr wrap="none" lIns="0" tIns="0" rIns="0" bIns="0" rtlCol="0" anchor="ctr">
                  <a:noAutofit/>
                </a:bodyPr>
                <a:lstStyle/>
                <a:p>
                  <a:pPr algn="ctr"/>
                  <a:endParaRPr lang="en-GB" sz="2160"/>
                </a:p>
              </p:txBody>
            </p:sp>
            <p:sp>
              <p:nvSpPr>
                <p:cNvPr id="1643" name="Oval 1642"/>
                <p:cNvSpPr/>
                <p:nvPr/>
              </p:nvSpPr>
              <p:spPr>
                <a:xfrm>
                  <a:off x="8101822" y="4293669"/>
                  <a:ext cx="28800" cy="28800"/>
                </a:xfrm>
                <a:prstGeom prst="ellipse">
                  <a:avLst/>
                </a:prstGeom>
                <a:grpFill/>
              </p:spPr>
              <p:txBody>
                <a:bodyPr wrap="none" lIns="0" tIns="0" rIns="0" bIns="0" rtlCol="0" anchor="ctr">
                  <a:noAutofit/>
                </a:bodyPr>
                <a:lstStyle/>
                <a:p>
                  <a:pPr algn="ctr"/>
                  <a:endParaRPr lang="en-GB" sz="2160"/>
                </a:p>
              </p:txBody>
            </p:sp>
            <p:sp>
              <p:nvSpPr>
                <p:cNvPr id="1644" name="Oval 1643"/>
                <p:cNvSpPr/>
                <p:nvPr/>
              </p:nvSpPr>
              <p:spPr>
                <a:xfrm>
                  <a:off x="8505842" y="4293669"/>
                  <a:ext cx="28800" cy="28800"/>
                </a:xfrm>
                <a:prstGeom prst="ellipse">
                  <a:avLst/>
                </a:prstGeom>
                <a:grpFill/>
              </p:spPr>
              <p:txBody>
                <a:bodyPr wrap="none" lIns="0" tIns="0" rIns="0" bIns="0" rtlCol="0" anchor="ctr">
                  <a:noAutofit/>
                </a:bodyPr>
                <a:lstStyle/>
                <a:p>
                  <a:pPr algn="ctr"/>
                  <a:endParaRPr lang="en-GB" sz="2160"/>
                </a:p>
              </p:txBody>
            </p:sp>
            <p:sp>
              <p:nvSpPr>
                <p:cNvPr id="1645" name="Oval 1644"/>
                <p:cNvSpPr/>
                <p:nvPr/>
              </p:nvSpPr>
              <p:spPr>
                <a:xfrm>
                  <a:off x="8932123" y="4293669"/>
                  <a:ext cx="28800" cy="28800"/>
                </a:xfrm>
                <a:prstGeom prst="ellipse">
                  <a:avLst/>
                </a:prstGeom>
                <a:grpFill/>
              </p:spPr>
              <p:txBody>
                <a:bodyPr wrap="none" lIns="0" tIns="0" rIns="0" bIns="0" rtlCol="0" anchor="ctr">
                  <a:noAutofit/>
                </a:bodyPr>
                <a:lstStyle/>
                <a:p>
                  <a:pPr algn="ctr"/>
                  <a:endParaRPr lang="en-GB" sz="2160"/>
                </a:p>
              </p:txBody>
            </p:sp>
          </p:grpSp>
          <p:grpSp>
            <p:nvGrpSpPr>
              <p:cNvPr id="1555" name="Group 1554"/>
              <p:cNvGrpSpPr/>
              <p:nvPr userDrawn="1"/>
            </p:nvGrpSpPr>
            <p:grpSpPr>
              <a:xfrm>
                <a:off x="172432" y="4708666"/>
                <a:ext cx="8793253" cy="28800"/>
                <a:chOff x="172432" y="4708666"/>
                <a:chExt cx="8793253" cy="28800"/>
              </a:xfrm>
              <a:grpFill/>
            </p:grpSpPr>
            <p:sp>
              <p:nvSpPr>
                <p:cNvPr id="1602" name="Oval 1601"/>
                <p:cNvSpPr/>
                <p:nvPr/>
              </p:nvSpPr>
              <p:spPr>
                <a:xfrm>
                  <a:off x="172432" y="4708666"/>
                  <a:ext cx="28800" cy="28800"/>
                </a:xfrm>
                <a:prstGeom prst="ellipse">
                  <a:avLst/>
                </a:prstGeom>
                <a:grpFill/>
              </p:spPr>
              <p:txBody>
                <a:bodyPr wrap="none" lIns="0" tIns="0" rIns="0" bIns="0" rtlCol="0" anchor="ctr">
                  <a:noAutofit/>
                </a:bodyPr>
                <a:lstStyle/>
                <a:p>
                  <a:pPr algn="ctr"/>
                  <a:endParaRPr lang="en-GB" sz="2160"/>
                </a:p>
              </p:txBody>
            </p:sp>
            <p:sp>
              <p:nvSpPr>
                <p:cNvPr id="1603" name="Oval 1602"/>
                <p:cNvSpPr/>
                <p:nvPr/>
              </p:nvSpPr>
              <p:spPr>
                <a:xfrm>
                  <a:off x="590737" y="4708666"/>
                  <a:ext cx="28800" cy="28800"/>
                </a:xfrm>
                <a:prstGeom prst="ellipse">
                  <a:avLst/>
                </a:prstGeom>
                <a:grpFill/>
              </p:spPr>
              <p:txBody>
                <a:bodyPr wrap="none" lIns="0" tIns="0" rIns="0" bIns="0" rtlCol="0" anchor="ctr">
                  <a:noAutofit/>
                </a:bodyPr>
                <a:lstStyle/>
                <a:p>
                  <a:pPr algn="ctr"/>
                  <a:endParaRPr lang="en-GB" sz="2160"/>
                </a:p>
              </p:txBody>
            </p:sp>
            <p:sp>
              <p:nvSpPr>
                <p:cNvPr id="1604" name="Oval 1603"/>
                <p:cNvSpPr/>
                <p:nvPr/>
              </p:nvSpPr>
              <p:spPr>
                <a:xfrm>
                  <a:off x="1007207" y="4708666"/>
                  <a:ext cx="28800" cy="28800"/>
                </a:xfrm>
                <a:prstGeom prst="ellipse">
                  <a:avLst/>
                </a:prstGeom>
                <a:grpFill/>
              </p:spPr>
              <p:txBody>
                <a:bodyPr wrap="none" lIns="0" tIns="0" rIns="0" bIns="0" rtlCol="0" anchor="ctr">
                  <a:noAutofit/>
                </a:bodyPr>
                <a:lstStyle/>
                <a:p>
                  <a:pPr algn="ctr"/>
                  <a:endParaRPr lang="en-GB" sz="2160"/>
                </a:p>
              </p:txBody>
            </p:sp>
            <p:sp>
              <p:nvSpPr>
                <p:cNvPr id="1605" name="Oval 1604"/>
                <p:cNvSpPr/>
                <p:nvPr/>
              </p:nvSpPr>
              <p:spPr>
                <a:xfrm>
                  <a:off x="1423926" y="4708666"/>
                  <a:ext cx="28800" cy="28800"/>
                </a:xfrm>
                <a:prstGeom prst="ellipse">
                  <a:avLst/>
                </a:prstGeom>
                <a:grpFill/>
              </p:spPr>
              <p:txBody>
                <a:bodyPr wrap="none" lIns="0" tIns="0" rIns="0" bIns="0" rtlCol="0" anchor="ctr">
                  <a:noAutofit/>
                </a:bodyPr>
                <a:lstStyle/>
                <a:p>
                  <a:pPr algn="ctr"/>
                  <a:endParaRPr lang="en-GB" sz="2160"/>
                </a:p>
              </p:txBody>
            </p:sp>
            <p:sp>
              <p:nvSpPr>
                <p:cNvPr id="1606" name="Oval 1605"/>
                <p:cNvSpPr/>
                <p:nvPr/>
              </p:nvSpPr>
              <p:spPr>
                <a:xfrm>
                  <a:off x="1839056" y="4708666"/>
                  <a:ext cx="28800" cy="28800"/>
                </a:xfrm>
                <a:prstGeom prst="ellipse">
                  <a:avLst/>
                </a:prstGeom>
                <a:grpFill/>
              </p:spPr>
              <p:txBody>
                <a:bodyPr wrap="none" lIns="0" tIns="0" rIns="0" bIns="0" rtlCol="0" anchor="ctr">
                  <a:noAutofit/>
                </a:bodyPr>
                <a:lstStyle/>
                <a:p>
                  <a:pPr algn="ctr"/>
                  <a:endParaRPr lang="en-GB" sz="2160"/>
                </a:p>
              </p:txBody>
            </p:sp>
            <p:sp>
              <p:nvSpPr>
                <p:cNvPr id="1607" name="Oval 1606"/>
                <p:cNvSpPr/>
                <p:nvPr/>
              </p:nvSpPr>
              <p:spPr>
                <a:xfrm>
                  <a:off x="2256023" y="4708666"/>
                  <a:ext cx="28800" cy="28800"/>
                </a:xfrm>
                <a:prstGeom prst="ellipse">
                  <a:avLst/>
                </a:prstGeom>
                <a:grpFill/>
              </p:spPr>
              <p:txBody>
                <a:bodyPr wrap="none" lIns="0" tIns="0" rIns="0" bIns="0" rtlCol="0" anchor="ctr">
                  <a:noAutofit/>
                </a:bodyPr>
                <a:lstStyle/>
                <a:p>
                  <a:pPr algn="ctr"/>
                  <a:endParaRPr lang="en-GB" sz="2160"/>
                </a:p>
              </p:txBody>
            </p:sp>
            <p:sp>
              <p:nvSpPr>
                <p:cNvPr id="1608" name="Oval 1607"/>
                <p:cNvSpPr/>
                <p:nvPr/>
              </p:nvSpPr>
              <p:spPr>
                <a:xfrm>
                  <a:off x="2675124" y="4708666"/>
                  <a:ext cx="28800" cy="28800"/>
                </a:xfrm>
                <a:prstGeom prst="ellipse">
                  <a:avLst/>
                </a:prstGeom>
                <a:grpFill/>
              </p:spPr>
              <p:txBody>
                <a:bodyPr wrap="none" lIns="0" tIns="0" rIns="0" bIns="0" rtlCol="0" anchor="ctr">
                  <a:noAutofit/>
                </a:bodyPr>
                <a:lstStyle/>
                <a:p>
                  <a:pPr algn="ctr"/>
                  <a:endParaRPr lang="en-GB" sz="2160"/>
                </a:p>
              </p:txBody>
            </p:sp>
            <p:sp>
              <p:nvSpPr>
                <p:cNvPr id="1609" name="Oval 1608"/>
                <p:cNvSpPr/>
                <p:nvPr/>
              </p:nvSpPr>
              <p:spPr>
                <a:xfrm>
                  <a:off x="3096602" y="4708666"/>
                  <a:ext cx="28800" cy="28800"/>
                </a:xfrm>
                <a:prstGeom prst="ellipse">
                  <a:avLst/>
                </a:prstGeom>
                <a:grpFill/>
              </p:spPr>
              <p:txBody>
                <a:bodyPr wrap="none" lIns="0" tIns="0" rIns="0" bIns="0" rtlCol="0" anchor="ctr">
                  <a:noAutofit/>
                </a:bodyPr>
                <a:lstStyle/>
                <a:p>
                  <a:pPr algn="ctr"/>
                  <a:endParaRPr lang="en-GB" sz="2160"/>
                </a:p>
              </p:txBody>
            </p:sp>
            <p:sp>
              <p:nvSpPr>
                <p:cNvPr id="1610" name="Oval 1609"/>
                <p:cNvSpPr/>
                <p:nvPr/>
              </p:nvSpPr>
              <p:spPr>
                <a:xfrm>
                  <a:off x="3516495" y="4708666"/>
                  <a:ext cx="28800" cy="28800"/>
                </a:xfrm>
                <a:prstGeom prst="ellipse">
                  <a:avLst/>
                </a:prstGeom>
                <a:grpFill/>
              </p:spPr>
              <p:txBody>
                <a:bodyPr wrap="none" lIns="0" tIns="0" rIns="0" bIns="0" rtlCol="0" anchor="ctr">
                  <a:noAutofit/>
                </a:bodyPr>
                <a:lstStyle/>
                <a:p>
                  <a:pPr algn="ctr"/>
                  <a:endParaRPr lang="en-GB" sz="2160"/>
                </a:p>
              </p:txBody>
            </p:sp>
            <p:sp>
              <p:nvSpPr>
                <p:cNvPr id="1611" name="Oval 1610"/>
                <p:cNvSpPr/>
                <p:nvPr/>
              </p:nvSpPr>
              <p:spPr>
                <a:xfrm>
                  <a:off x="3930833" y="4708666"/>
                  <a:ext cx="28800" cy="28800"/>
                </a:xfrm>
                <a:prstGeom prst="ellipse">
                  <a:avLst/>
                </a:prstGeom>
                <a:grpFill/>
              </p:spPr>
              <p:txBody>
                <a:bodyPr wrap="none" lIns="0" tIns="0" rIns="0" bIns="0" rtlCol="0" anchor="ctr">
                  <a:noAutofit/>
                </a:bodyPr>
                <a:lstStyle/>
                <a:p>
                  <a:pPr algn="ctr"/>
                  <a:endParaRPr lang="en-GB" sz="2160"/>
                </a:p>
              </p:txBody>
            </p:sp>
            <p:sp>
              <p:nvSpPr>
                <p:cNvPr id="1612" name="Oval 1611"/>
                <p:cNvSpPr/>
                <p:nvPr/>
              </p:nvSpPr>
              <p:spPr>
                <a:xfrm>
                  <a:off x="4345170" y="4708666"/>
                  <a:ext cx="28800" cy="28800"/>
                </a:xfrm>
                <a:prstGeom prst="ellipse">
                  <a:avLst/>
                </a:prstGeom>
                <a:grpFill/>
              </p:spPr>
              <p:txBody>
                <a:bodyPr wrap="none" lIns="0" tIns="0" rIns="0" bIns="0" rtlCol="0" anchor="ctr">
                  <a:noAutofit/>
                </a:bodyPr>
                <a:lstStyle/>
                <a:p>
                  <a:pPr algn="ctr"/>
                  <a:endParaRPr lang="en-GB" sz="2160"/>
                </a:p>
              </p:txBody>
            </p:sp>
            <p:sp>
              <p:nvSpPr>
                <p:cNvPr id="1613" name="Oval 1612"/>
                <p:cNvSpPr/>
                <p:nvPr/>
              </p:nvSpPr>
              <p:spPr>
                <a:xfrm>
                  <a:off x="4761888" y="4708666"/>
                  <a:ext cx="28800" cy="28800"/>
                </a:xfrm>
                <a:prstGeom prst="ellipse">
                  <a:avLst/>
                </a:prstGeom>
                <a:grpFill/>
              </p:spPr>
              <p:txBody>
                <a:bodyPr wrap="none" lIns="0" tIns="0" rIns="0" bIns="0" rtlCol="0" anchor="ctr">
                  <a:noAutofit/>
                </a:bodyPr>
                <a:lstStyle/>
                <a:p>
                  <a:pPr algn="ctr"/>
                  <a:endParaRPr lang="en-GB" sz="2160"/>
                </a:p>
              </p:txBody>
            </p:sp>
            <p:sp>
              <p:nvSpPr>
                <p:cNvPr id="1614" name="Oval 1613"/>
                <p:cNvSpPr/>
                <p:nvPr/>
              </p:nvSpPr>
              <p:spPr>
                <a:xfrm>
                  <a:off x="5178605" y="4708666"/>
                  <a:ext cx="28800" cy="28800"/>
                </a:xfrm>
                <a:prstGeom prst="ellipse">
                  <a:avLst/>
                </a:prstGeom>
                <a:grpFill/>
              </p:spPr>
              <p:txBody>
                <a:bodyPr wrap="none" lIns="0" tIns="0" rIns="0" bIns="0" rtlCol="0" anchor="ctr">
                  <a:noAutofit/>
                </a:bodyPr>
                <a:lstStyle/>
                <a:p>
                  <a:pPr algn="ctr"/>
                  <a:endParaRPr lang="en-GB" sz="2160"/>
                </a:p>
              </p:txBody>
            </p:sp>
            <p:sp>
              <p:nvSpPr>
                <p:cNvPr id="1615" name="Oval 1614"/>
                <p:cNvSpPr/>
                <p:nvPr/>
              </p:nvSpPr>
              <p:spPr>
                <a:xfrm>
                  <a:off x="5597705" y="4708666"/>
                  <a:ext cx="28800" cy="28800"/>
                </a:xfrm>
                <a:prstGeom prst="ellipse">
                  <a:avLst/>
                </a:prstGeom>
                <a:grpFill/>
              </p:spPr>
              <p:txBody>
                <a:bodyPr wrap="none" lIns="0" tIns="0" rIns="0" bIns="0" rtlCol="0" anchor="ctr">
                  <a:noAutofit/>
                </a:bodyPr>
                <a:lstStyle/>
                <a:p>
                  <a:pPr algn="ctr"/>
                  <a:endParaRPr lang="en-GB" sz="2160"/>
                </a:p>
              </p:txBody>
            </p:sp>
            <p:sp>
              <p:nvSpPr>
                <p:cNvPr id="1616" name="Oval 1615"/>
                <p:cNvSpPr/>
                <p:nvPr/>
              </p:nvSpPr>
              <p:spPr>
                <a:xfrm>
                  <a:off x="6017325" y="4708666"/>
                  <a:ext cx="28800" cy="28800"/>
                </a:xfrm>
                <a:prstGeom prst="ellipse">
                  <a:avLst/>
                </a:prstGeom>
                <a:grpFill/>
              </p:spPr>
              <p:txBody>
                <a:bodyPr wrap="none" lIns="0" tIns="0" rIns="0" bIns="0" rtlCol="0" anchor="ctr">
                  <a:noAutofit/>
                </a:bodyPr>
                <a:lstStyle/>
                <a:p>
                  <a:pPr algn="ctr"/>
                  <a:endParaRPr lang="en-GB" sz="2160"/>
                </a:p>
              </p:txBody>
            </p:sp>
            <p:sp>
              <p:nvSpPr>
                <p:cNvPr id="1617" name="Oval 1616"/>
                <p:cNvSpPr/>
                <p:nvPr/>
              </p:nvSpPr>
              <p:spPr>
                <a:xfrm>
                  <a:off x="6433522" y="4708666"/>
                  <a:ext cx="28800" cy="28800"/>
                </a:xfrm>
                <a:prstGeom prst="ellipse">
                  <a:avLst/>
                </a:prstGeom>
                <a:grpFill/>
              </p:spPr>
              <p:txBody>
                <a:bodyPr wrap="none" lIns="0" tIns="0" rIns="0" bIns="0" rtlCol="0" anchor="ctr">
                  <a:noAutofit/>
                </a:bodyPr>
                <a:lstStyle/>
                <a:p>
                  <a:pPr algn="ctr"/>
                  <a:endParaRPr lang="en-GB" sz="2160"/>
                </a:p>
              </p:txBody>
            </p:sp>
            <p:sp>
              <p:nvSpPr>
                <p:cNvPr id="1618" name="Oval 1617"/>
                <p:cNvSpPr/>
                <p:nvPr/>
              </p:nvSpPr>
              <p:spPr>
                <a:xfrm>
                  <a:off x="6846907" y="4708666"/>
                  <a:ext cx="28800" cy="28800"/>
                </a:xfrm>
                <a:prstGeom prst="ellipse">
                  <a:avLst/>
                </a:prstGeom>
                <a:grpFill/>
              </p:spPr>
              <p:txBody>
                <a:bodyPr wrap="none" lIns="0" tIns="0" rIns="0" bIns="0" rtlCol="0" anchor="ctr">
                  <a:noAutofit/>
                </a:bodyPr>
                <a:lstStyle/>
                <a:p>
                  <a:pPr algn="ctr"/>
                  <a:endParaRPr lang="en-GB" sz="2160"/>
                </a:p>
              </p:txBody>
            </p:sp>
            <p:sp>
              <p:nvSpPr>
                <p:cNvPr id="1619" name="Oval 1618"/>
                <p:cNvSpPr/>
                <p:nvPr/>
              </p:nvSpPr>
              <p:spPr>
                <a:xfrm>
                  <a:off x="7270767" y="4708666"/>
                  <a:ext cx="28800" cy="28800"/>
                </a:xfrm>
                <a:prstGeom prst="ellipse">
                  <a:avLst/>
                </a:prstGeom>
                <a:grpFill/>
              </p:spPr>
              <p:txBody>
                <a:bodyPr wrap="none" lIns="0" tIns="0" rIns="0" bIns="0" rtlCol="0" anchor="ctr">
                  <a:noAutofit/>
                </a:bodyPr>
                <a:lstStyle/>
                <a:p>
                  <a:pPr algn="ctr"/>
                  <a:endParaRPr lang="en-GB" sz="2160"/>
                </a:p>
              </p:txBody>
            </p:sp>
            <p:sp>
              <p:nvSpPr>
                <p:cNvPr id="1620" name="Oval 1619"/>
                <p:cNvSpPr/>
                <p:nvPr/>
              </p:nvSpPr>
              <p:spPr>
                <a:xfrm>
                  <a:off x="7685105" y="4708666"/>
                  <a:ext cx="28800" cy="28800"/>
                </a:xfrm>
                <a:prstGeom prst="ellipse">
                  <a:avLst/>
                </a:prstGeom>
                <a:grpFill/>
              </p:spPr>
              <p:txBody>
                <a:bodyPr wrap="none" lIns="0" tIns="0" rIns="0" bIns="0" rtlCol="0" anchor="ctr">
                  <a:noAutofit/>
                </a:bodyPr>
                <a:lstStyle/>
                <a:p>
                  <a:pPr algn="ctr"/>
                  <a:endParaRPr lang="en-GB" sz="2160"/>
                </a:p>
              </p:txBody>
            </p:sp>
            <p:sp>
              <p:nvSpPr>
                <p:cNvPr id="1621" name="Oval 1620"/>
                <p:cNvSpPr/>
                <p:nvPr/>
              </p:nvSpPr>
              <p:spPr>
                <a:xfrm>
                  <a:off x="8101822" y="4708666"/>
                  <a:ext cx="28800" cy="28800"/>
                </a:xfrm>
                <a:prstGeom prst="ellipse">
                  <a:avLst/>
                </a:prstGeom>
                <a:grpFill/>
              </p:spPr>
              <p:txBody>
                <a:bodyPr wrap="none" lIns="0" tIns="0" rIns="0" bIns="0" rtlCol="0" anchor="ctr">
                  <a:noAutofit/>
                </a:bodyPr>
                <a:lstStyle/>
                <a:p>
                  <a:pPr algn="ctr"/>
                  <a:endParaRPr lang="en-GB" sz="2160"/>
                </a:p>
              </p:txBody>
            </p:sp>
            <p:sp>
              <p:nvSpPr>
                <p:cNvPr id="1622" name="Oval 1621"/>
                <p:cNvSpPr/>
                <p:nvPr/>
              </p:nvSpPr>
              <p:spPr>
                <a:xfrm>
                  <a:off x="8517747" y="4708666"/>
                  <a:ext cx="28800" cy="28800"/>
                </a:xfrm>
                <a:prstGeom prst="ellipse">
                  <a:avLst/>
                </a:prstGeom>
                <a:grpFill/>
              </p:spPr>
              <p:txBody>
                <a:bodyPr wrap="none" lIns="0" tIns="0" rIns="0" bIns="0" rtlCol="0" anchor="ctr">
                  <a:noAutofit/>
                </a:bodyPr>
                <a:lstStyle/>
                <a:p>
                  <a:pPr algn="ctr"/>
                  <a:endParaRPr lang="en-GB" sz="2160"/>
                </a:p>
              </p:txBody>
            </p:sp>
            <p:sp>
              <p:nvSpPr>
                <p:cNvPr id="1623" name="Oval 1622"/>
                <p:cNvSpPr/>
                <p:nvPr/>
              </p:nvSpPr>
              <p:spPr>
                <a:xfrm>
                  <a:off x="8936885" y="4708666"/>
                  <a:ext cx="28800" cy="28800"/>
                </a:xfrm>
                <a:prstGeom prst="ellipse">
                  <a:avLst/>
                </a:prstGeom>
                <a:grpFill/>
              </p:spPr>
              <p:txBody>
                <a:bodyPr wrap="none" lIns="0" tIns="0" rIns="0" bIns="0" rtlCol="0" anchor="ctr">
                  <a:noAutofit/>
                </a:bodyPr>
                <a:lstStyle/>
                <a:p>
                  <a:pPr algn="ctr"/>
                  <a:endParaRPr lang="en-GB" sz="2160"/>
                </a:p>
              </p:txBody>
            </p:sp>
          </p:grpSp>
          <p:grpSp>
            <p:nvGrpSpPr>
              <p:cNvPr id="1556" name="Group 1555"/>
              <p:cNvGrpSpPr/>
              <p:nvPr userDrawn="1"/>
            </p:nvGrpSpPr>
            <p:grpSpPr>
              <a:xfrm>
                <a:off x="172432" y="5123772"/>
                <a:ext cx="8802777" cy="28800"/>
                <a:chOff x="172432" y="5123772"/>
                <a:chExt cx="8802777" cy="28800"/>
              </a:xfrm>
              <a:grpFill/>
            </p:grpSpPr>
            <p:sp>
              <p:nvSpPr>
                <p:cNvPr id="1580" name="Oval 1579"/>
                <p:cNvSpPr/>
                <p:nvPr/>
              </p:nvSpPr>
              <p:spPr>
                <a:xfrm>
                  <a:off x="172432" y="5123772"/>
                  <a:ext cx="28800" cy="28800"/>
                </a:xfrm>
                <a:prstGeom prst="ellipse">
                  <a:avLst/>
                </a:prstGeom>
                <a:grpFill/>
              </p:spPr>
              <p:txBody>
                <a:bodyPr wrap="none" lIns="0" tIns="0" rIns="0" bIns="0" rtlCol="0" anchor="ctr">
                  <a:noAutofit/>
                </a:bodyPr>
                <a:lstStyle/>
                <a:p>
                  <a:pPr algn="ctr"/>
                  <a:endParaRPr lang="en-GB" sz="2160"/>
                </a:p>
              </p:txBody>
            </p:sp>
            <p:sp>
              <p:nvSpPr>
                <p:cNvPr id="1581" name="Oval 1580"/>
                <p:cNvSpPr/>
                <p:nvPr/>
              </p:nvSpPr>
              <p:spPr>
                <a:xfrm>
                  <a:off x="590737" y="5123772"/>
                  <a:ext cx="28800" cy="28800"/>
                </a:xfrm>
                <a:prstGeom prst="ellipse">
                  <a:avLst/>
                </a:prstGeom>
                <a:grpFill/>
              </p:spPr>
              <p:txBody>
                <a:bodyPr wrap="none" lIns="0" tIns="0" rIns="0" bIns="0" rtlCol="0" anchor="ctr">
                  <a:noAutofit/>
                </a:bodyPr>
                <a:lstStyle/>
                <a:p>
                  <a:pPr algn="ctr"/>
                  <a:endParaRPr lang="en-GB" sz="2160"/>
                </a:p>
              </p:txBody>
            </p:sp>
            <p:sp>
              <p:nvSpPr>
                <p:cNvPr id="1582" name="Oval 1581"/>
                <p:cNvSpPr/>
                <p:nvPr/>
              </p:nvSpPr>
              <p:spPr>
                <a:xfrm>
                  <a:off x="1007207" y="5123772"/>
                  <a:ext cx="28800" cy="28800"/>
                </a:xfrm>
                <a:prstGeom prst="ellipse">
                  <a:avLst/>
                </a:prstGeom>
                <a:grpFill/>
              </p:spPr>
              <p:txBody>
                <a:bodyPr wrap="none" lIns="0" tIns="0" rIns="0" bIns="0" rtlCol="0" anchor="ctr">
                  <a:noAutofit/>
                </a:bodyPr>
                <a:lstStyle/>
                <a:p>
                  <a:pPr algn="ctr"/>
                  <a:endParaRPr lang="en-GB" sz="2160"/>
                </a:p>
              </p:txBody>
            </p:sp>
            <p:sp>
              <p:nvSpPr>
                <p:cNvPr id="1583" name="Oval 1582"/>
                <p:cNvSpPr/>
                <p:nvPr/>
              </p:nvSpPr>
              <p:spPr>
                <a:xfrm>
                  <a:off x="1423926" y="5123772"/>
                  <a:ext cx="28800" cy="28800"/>
                </a:xfrm>
                <a:prstGeom prst="ellipse">
                  <a:avLst/>
                </a:prstGeom>
                <a:grpFill/>
              </p:spPr>
              <p:txBody>
                <a:bodyPr wrap="none" lIns="0" tIns="0" rIns="0" bIns="0" rtlCol="0" anchor="ctr">
                  <a:noAutofit/>
                </a:bodyPr>
                <a:lstStyle/>
                <a:p>
                  <a:pPr algn="ctr"/>
                  <a:endParaRPr lang="en-GB" sz="2160"/>
                </a:p>
              </p:txBody>
            </p:sp>
            <p:sp>
              <p:nvSpPr>
                <p:cNvPr id="1584" name="Oval 1583"/>
                <p:cNvSpPr/>
                <p:nvPr/>
              </p:nvSpPr>
              <p:spPr>
                <a:xfrm>
                  <a:off x="1839056" y="5123772"/>
                  <a:ext cx="28800" cy="28800"/>
                </a:xfrm>
                <a:prstGeom prst="ellipse">
                  <a:avLst/>
                </a:prstGeom>
                <a:grpFill/>
              </p:spPr>
              <p:txBody>
                <a:bodyPr wrap="none" lIns="0" tIns="0" rIns="0" bIns="0" rtlCol="0" anchor="ctr">
                  <a:noAutofit/>
                </a:bodyPr>
                <a:lstStyle/>
                <a:p>
                  <a:pPr algn="ctr"/>
                  <a:endParaRPr lang="en-GB" sz="2160"/>
                </a:p>
              </p:txBody>
            </p:sp>
            <p:sp>
              <p:nvSpPr>
                <p:cNvPr id="1585" name="Oval 1584"/>
                <p:cNvSpPr/>
                <p:nvPr/>
              </p:nvSpPr>
              <p:spPr>
                <a:xfrm>
                  <a:off x="2256023" y="5123772"/>
                  <a:ext cx="28800" cy="28800"/>
                </a:xfrm>
                <a:prstGeom prst="ellipse">
                  <a:avLst/>
                </a:prstGeom>
                <a:grpFill/>
              </p:spPr>
              <p:txBody>
                <a:bodyPr wrap="none" lIns="0" tIns="0" rIns="0" bIns="0" rtlCol="0" anchor="ctr">
                  <a:noAutofit/>
                </a:bodyPr>
                <a:lstStyle/>
                <a:p>
                  <a:pPr algn="ctr"/>
                  <a:endParaRPr lang="en-GB" sz="2160"/>
                </a:p>
              </p:txBody>
            </p:sp>
            <p:sp>
              <p:nvSpPr>
                <p:cNvPr id="1586" name="Oval 1585"/>
                <p:cNvSpPr/>
                <p:nvPr/>
              </p:nvSpPr>
              <p:spPr>
                <a:xfrm>
                  <a:off x="2675124" y="5123772"/>
                  <a:ext cx="28800" cy="28800"/>
                </a:xfrm>
                <a:prstGeom prst="ellipse">
                  <a:avLst/>
                </a:prstGeom>
                <a:grpFill/>
              </p:spPr>
              <p:txBody>
                <a:bodyPr wrap="none" lIns="0" tIns="0" rIns="0" bIns="0" rtlCol="0" anchor="ctr">
                  <a:noAutofit/>
                </a:bodyPr>
                <a:lstStyle/>
                <a:p>
                  <a:pPr algn="ctr"/>
                  <a:endParaRPr lang="en-GB" sz="2160"/>
                </a:p>
              </p:txBody>
            </p:sp>
            <p:sp>
              <p:nvSpPr>
                <p:cNvPr id="1587" name="Oval 1586"/>
                <p:cNvSpPr/>
                <p:nvPr/>
              </p:nvSpPr>
              <p:spPr>
                <a:xfrm>
                  <a:off x="3096602" y="5123772"/>
                  <a:ext cx="28800" cy="28800"/>
                </a:xfrm>
                <a:prstGeom prst="ellipse">
                  <a:avLst/>
                </a:prstGeom>
                <a:grpFill/>
              </p:spPr>
              <p:txBody>
                <a:bodyPr wrap="none" lIns="0" tIns="0" rIns="0" bIns="0" rtlCol="0" anchor="ctr">
                  <a:noAutofit/>
                </a:bodyPr>
                <a:lstStyle/>
                <a:p>
                  <a:pPr algn="ctr"/>
                  <a:endParaRPr lang="en-GB" sz="2160"/>
                </a:p>
              </p:txBody>
            </p:sp>
            <p:sp>
              <p:nvSpPr>
                <p:cNvPr id="1588" name="Oval 1587"/>
                <p:cNvSpPr/>
                <p:nvPr/>
              </p:nvSpPr>
              <p:spPr>
                <a:xfrm>
                  <a:off x="3516495" y="5123772"/>
                  <a:ext cx="28800" cy="28800"/>
                </a:xfrm>
                <a:prstGeom prst="ellipse">
                  <a:avLst/>
                </a:prstGeom>
                <a:grpFill/>
              </p:spPr>
              <p:txBody>
                <a:bodyPr wrap="none" lIns="0" tIns="0" rIns="0" bIns="0" rtlCol="0" anchor="ctr">
                  <a:noAutofit/>
                </a:bodyPr>
                <a:lstStyle/>
                <a:p>
                  <a:pPr algn="ctr"/>
                  <a:endParaRPr lang="en-GB" sz="2160"/>
                </a:p>
              </p:txBody>
            </p:sp>
            <p:sp>
              <p:nvSpPr>
                <p:cNvPr id="1589" name="Oval 1588"/>
                <p:cNvSpPr/>
                <p:nvPr/>
              </p:nvSpPr>
              <p:spPr>
                <a:xfrm>
                  <a:off x="3930833" y="5123772"/>
                  <a:ext cx="28800" cy="28800"/>
                </a:xfrm>
                <a:prstGeom prst="ellipse">
                  <a:avLst/>
                </a:prstGeom>
                <a:grpFill/>
              </p:spPr>
              <p:txBody>
                <a:bodyPr wrap="none" lIns="0" tIns="0" rIns="0" bIns="0" rtlCol="0" anchor="ctr">
                  <a:noAutofit/>
                </a:bodyPr>
                <a:lstStyle/>
                <a:p>
                  <a:pPr algn="ctr"/>
                  <a:endParaRPr lang="en-GB" sz="2160"/>
                </a:p>
              </p:txBody>
            </p:sp>
            <p:sp>
              <p:nvSpPr>
                <p:cNvPr id="1590" name="Oval 1589"/>
                <p:cNvSpPr/>
                <p:nvPr/>
              </p:nvSpPr>
              <p:spPr>
                <a:xfrm>
                  <a:off x="4345170" y="5123772"/>
                  <a:ext cx="28800" cy="28800"/>
                </a:xfrm>
                <a:prstGeom prst="ellipse">
                  <a:avLst/>
                </a:prstGeom>
                <a:grpFill/>
              </p:spPr>
              <p:txBody>
                <a:bodyPr wrap="none" lIns="0" tIns="0" rIns="0" bIns="0" rtlCol="0" anchor="ctr">
                  <a:noAutofit/>
                </a:bodyPr>
                <a:lstStyle/>
                <a:p>
                  <a:pPr algn="ctr"/>
                  <a:endParaRPr lang="en-GB" sz="2160"/>
                </a:p>
              </p:txBody>
            </p:sp>
            <p:sp>
              <p:nvSpPr>
                <p:cNvPr id="1591" name="Oval 1590"/>
                <p:cNvSpPr/>
                <p:nvPr/>
              </p:nvSpPr>
              <p:spPr>
                <a:xfrm>
                  <a:off x="4761888" y="5123772"/>
                  <a:ext cx="28800" cy="28800"/>
                </a:xfrm>
                <a:prstGeom prst="ellipse">
                  <a:avLst/>
                </a:prstGeom>
                <a:grpFill/>
              </p:spPr>
              <p:txBody>
                <a:bodyPr wrap="none" lIns="0" tIns="0" rIns="0" bIns="0" rtlCol="0" anchor="ctr">
                  <a:noAutofit/>
                </a:bodyPr>
                <a:lstStyle/>
                <a:p>
                  <a:pPr algn="ctr"/>
                  <a:endParaRPr lang="en-GB" sz="2160"/>
                </a:p>
              </p:txBody>
            </p:sp>
            <p:sp>
              <p:nvSpPr>
                <p:cNvPr id="1592" name="Oval 1591"/>
                <p:cNvSpPr/>
                <p:nvPr/>
              </p:nvSpPr>
              <p:spPr>
                <a:xfrm>
                  <a:off x="5183367" y="5123772"/>
                  <a:ext cx="28800" cy="28800"/>
                </a:xfrm>
                <a:prstGeom prst="ellipse">
                  <a:avLst/>
                </a:prstGeom>
                <a:grpFill/>
              </p:spPr>
              <p:txBody>
                <a:bodyPr wrap="none" lIns="0" tIns="0" rIns="0" bIns="0" rtlCol="0" anchor="ctr">
                  <a:noAutofit/>
                </a:bodyPr>
                <a:lstStyle/>
                <a:p>
                  <a:pPr algn="ctr"/>
                  <a:endParaRPr lang="en-GB" sz="2160"/>
                </a:p>
              </p:txBody>
            </p:sp>
            <p:sp>
              <p:nvSpPr>
                <p:cNvPr id="1593" name="Oval 1592"/>
                <p:cNvSpPr/>
                <p:nvPr/>
              </p:nvSpPr>
              <p:spPr>
                <a:xfrm>
                  <a:off x="5602467" y="5123772"/>
                  <a:ext cx="28800" cy="28800"/>
                </a:xfrm>
                <a:prstGeom prst="ellipse">
                  <a:avLst/>
                </a:prstGeom>
                <a:grpFill/>
              </p:spPr>
              <p:txBody>
                <a:bodyPr wrap="none" lIns="0" tIns="0" rIns="0" bIns="0" rtlCol="0" anchor="ctr">
                  <a:noAutofit/>
                </a:bodyPr>
                <a:lstStyle/>
                <a:p>
                  <a:pPr algn="ctr"/>
                  <a:endParaRPr lang="en-GB" sz="2160"/>
                </a:p>
              </p:txBody>
            </p:sp>
            <p:sp>
              <p:nvSpPr>
                <p:cNvPr id="1594" name="Oval 1593"/>
                <p:cNvSpPr/>
                <p:nvPr/>
              </p:nvSpPr>
              <p:spPr>
                <a:xfrm>
                  <a:off x="6022087" y="5123772"/>
                  <a:ext cx="28800" cy="28800"/>
                </a:xfrm>
                <a:prstGeom prst="ellipse">
                  <a:avLst/>
                </a:prstGeom>
                <a:grpFill/>
              </p:spPr>
              <p:txBody>
                <a:bodyPr wrap="none" lIns="0" tIns="0" rIns="0" bIns="0" rtlCol="0" anchor="ctr">
                  <a:noAutofit/>
                </a:bodyPr>
                <a:lstStyle/>
                <a:p>
                  <a:pPr algn="ctr"/>
                  <a:endParaRPr lang="en-GB" sz="2160"/>
                </a:p>
              </p:txBody>
            </p:sp>
            <p:sp>
              <p:nvSpPr>
                <p:cNvPr id="1595" name="Oval 1594"/>
                <p:cNvSpPr/>
                <p:nvPr/>
              </p:nvSpPr>
              <p:spPr>
                <a:xfrm>
                  <a:off x="6438284" y="5123772"/>
                  <a:ext cx="28800" cy="28800"/>
                </a:xfrm>
                <a:prstGeom prst="ellipse">
                  <a:avLst/>
                </a:prstGeom>
                <a:grpFill/>
              </p:spPr>
              <p:txBody>
                <a:bodyPr wrap="none" lIns="0" tIns="0" rIns="0" bIns="0" rtlCol="0" anchor="ctr">
                  <a:noAutofit/>
                </a:bodyPr>
                <a:lstStyle/>
                <a:p>
                  <a:pPr algn="ctr"/>
                  <a:endParaRPr lang="en-GB" sz="2160"/>
                </a:p>
              </p:txBody>
            </p:sp>
            <p:sp>
              <p:nvSpPr>
                <p:cNvPr id="1596" name="Oval 1595"/>
                <p:cNvSpPr/>
                <p:nvPr/>
              </p:nvSpPr>
              <p:spPr>
                <a:xfrm>
                  <a:off x="6851669" y="5123772"/>
                  <a:ext cx="28800" cy="28800"/>
                </a:xfrm>
                <a:prstGeom prst="ellipse">
                  <a:avLst/>
                </a:prstGeom>
                <a:grpFill/>
              </p:spPr>
              <p:txBody>
                <a:bodyPr wrap="none" lIns="0" tIns="0" rIns="0" bIns="0" rtlCol="0" anchor="ctr">
                  <a:noAutofit/>
                </a:bodyPr>
                <a:lstStyle/>
                <a:p>
                  <a:pPr algn="ctr"/>
                  <a:endParaRPr lang="en-GB" sz="2160"/>
                </a:p>
              </p:txBody>
            </p:sp>
            <p:sp>
              <p:nvSpPr>
                <p:cNvPr id="1597" name="Oval 1596"/>
                <p:cNvSpPr/>
                <p:nvPr/>
              </p:nvSpPr>
              <p:spPr>
                <a:xfrm>
                  <a:off x="7275529" y="5123772"/>
                  <a:ext cx="28800" cy="28800"/>
                </a:xfrm>
                <a:prstGeom prst="ellipse">
                  <a:avLst/>
                </a:prstGeom>
                <a:grpFill/>
              </p:spPr>
              <p:txBody>
                <a:bodyPr wrap="none" lIns="0" tIns="0" rIns="0" bIns="0" rtlCol="0" anchor="ctr">
                  <a:noAutofit/>
                </a:bodyPr>
                <a:lstStyle/>
                <a:p>
                  <a:pPr algn="ctr"/>
                  <a:endParaRPr lang="en-GB" sz="2160"/>
                </a:p>
              </p:txBody>
            </p:sp>
            <p:sp>
              <p:nvSpPr>
                <p:cNvPr id="1598" name="Oval 1597"/>
                <p:cNvSpPr/>
                <p:nvPr/>
              </p:nvSpPr>
              <p:spPr>
                <a:xfrm>
                  <a:off x="7694629" y="5123772"/>
                  <a:ext cx="28800" cy="28800"/>
                </a:xfrm>
                <a:prstGeom prst="ellipse">
                  <a:avLst/>
                </a:prstGeom>
                <a:grpFill/>
              </p:spPr>
              <p:txBody>
                <a:bodyPr wrap="none" lIns="0" tIns="0" rIns="0" bIns="0" rtlCol="0" anchor="ctr">
                  <a:noAutofit/>
                </a:bodyPr>
                <a:lstStyle/>
                <a:p>
                  <a:pPr algn="ctr"/>
                  <a:endParaRPr lang="en-GB" sz="2160"/>
                </a:p>
              </p:txBody>
            </p:sp>
            <p:sp>
              <p:nvSpPr>
                <p:cNvPr id="1599" name="Oval 1598"/>
                <p:cNvSpPr/>
                <p:nvPr/>
              </p:nvSpPr>
              <p:spPr>
                <a:xfrm>
                  <a:off x="8113727" y="5123772"/>
                  <a:ext cx="28800" cy="28800"/>
                </a:xfrm>
                <a:prstGeom prst="ellipse">
                  <a:avLst/>
                </a:prstGeom>
                <a:grpFill/>
              </p:spPr>
              <p:txBody>
                <a:bodyPr wrap="none" lIns="0" tIns="0" rIns="0" bIns="0" rtlCol="0" anchor="ctr">
                  <a:noAutofit/>
                </a:bodyPr>
                <a:lstStyle/>
                <a:p>
                  <a:pPr algn="ctr"/>
                  <a:endParaRPr lang="en-GB" sz="2160"/>
                </a:p>
              </p:txBody>
            </p:sp>
            <p:sp>
              <p:nvSpPr>
                <p:cNvPr id="1600" name="Oval 1599"/>
                <p:cNvSpPr/>
                <p:nvPr/>
              </p:nvSpPr>
              <p:spPr>
                <a:xfrm>
                  <a:off x="8532033" y="5123772"/>
                  <a:ext cx="28800" cy="28800"/>
                </a:xfrm>
                <a:prstGeom prst="ellipse">
                  <a:avLst/>
                </a:prstGeom>
                <a:grpFill/>
              </p:spPr>
              <p:txBody>
                <a:bodyPr wrap="none" lIns="0" tIns="0" rIns="0" bIns="0" rtlCol="0" anchor="ctr">
                  <a:noAutofit/>
                </a:bodyPr>
                <a:lstStyle/>
                <a:p>
                  <a:pPr algn="ctr"/>
                  <a:endParaRPr lang="en-GB" sz="2160"/>
                </a:p>
              </p:txBody>
            </p:sp>
            <p:sp>
              <p:nvSpPr>
                <p:cNvPr id="1601" name="Oval 1600"/>
                <p:cNvSpPr/>
                <p:nvPr/>
              </p:nvSpPr>
              <p:spPr>
                <a:xfrm>
                  <a:off x="8946409" y="5123772"/>
                  <a:ext cx="28800" cy="28800"/>
                </a:xfrm>
                <a:prstGeom prst="ellipse">
                  <a:avLst/>
                </a:prstGeom>
                <a:grpFill/>
              </p:spPr>
              <p:txBody>
                <a:bodyPr wrap="none" lIns="0" tIns="0" rIns="0" bIns="0" rtlCol="0" anchor="ctr">
                  <a:noAutofit/>
                </a:bodyPr>
                <a:lstStyle/>
                <a:p>
                  <a:pPr algn="ctr"/>
                  <a:endParaRPr lang="en-GB" sz="2160"/>
                </a:p>
              </p:txBody>
            </p:sp>
          </p:grpSp>
          <p:grpSp>
            <p:nvGrpSpPr>
              <p:cNvPr id="1557" name="Group 1556"/>
              <p:cNvGrpSpPr/>
              <p:nvPr userDrawn="1"/>
            </p:nvGrpSpPr>
            <p:grpSpPr>
              <a:xfrm>
                <a:off x="158146" y="5550368"/>
                <a:ext cx="8826587" cy="28800"/>
                <a:chOff x="158146" y="5550368"/>
                <a:chExt cx="8826587" cy="28800"/>
              </a:xfrm>
              <a:grpFill/>
            </p:grpSpPr>
            <p:sp>
              <p:nvSpPr>
                <p:cNvPr id="1558" name="Oval 1557"/>
                <p:cNvSpPr/>
                <p:nvPr/>
              </p:nvSpPr>
              <p:spPr>
                <a:xfrm>
                  <a:off x="158146" y="5550368"/>
                  <a:ext cx="28800" cy="28800"/>
                </a:xfrm>
                <a:prstGeom prst="ellipse">
                  <a:avLst/>
                </a:prstGeom>
                <a:grpFill/>
              </p:spPr>
              <p:txBody>
                <a:bodyPr wrap="none" lIns="0" tIns="0" rIns="0" bIns="0" rtlCol="0" anchor="ctr">
                  <a:noAutofit/>
                </a:bodyPr>
                <a:lstStyle/>
                <a:p>
                  <a:pPr algn="ctr"/>
                  <a:endParaRPr lang="en-GB" sz="2160"/>
                </a:p>
              </p:txBody>
            </p:sp>
            <p:sp>
              <p:nvSpPr>
                <p:cNvPr id="1559" name="Oval 1558"/>
                <p:cNvSpPr/>
                <p:nvPr/>
              </p:nvSpPr>
              <p:spPr>
                <a:xfrm>
                  <a:off x="574070" y="5550368"/>
                  <a:ext cx="28800" cy="28800"/>
                </a:xfrm>
                <a:prstGeom prst="ellipse">
                  <a:avLst/>
                </a:prstGeom>
                <a:grpFill/>
              </p:spPr>
              <p:txBody>
                <a:bodyPr wrap="none" lIns="0" tIns="0" rIns="0" bIns="0" rtlCol="0" anchor="ctr">
                  <a:noAutofit/>
                </a:bodyPr>
                <a:lstStyle/>
                <a:p>
                  <a:pPr algn="ctr"/>
                  <a:endParaRPr lang="en-GB" sz="2160"/>
                </a:p>
              </p:txBody>
            </p:sp>
            <p:sp>
              <p:nvSpPr>
                <p:cNvPr id="1560" name="Oval 1559"/>
                <p:cNvSpPr/>
                <p:nvPr/>
              </p:nvSpPr>
              <p:spPr>
                <a:xfrm>
                  <a:off x="990540" y="5550368"/>
                  <a:ext cx="28800" cy="28800"/>
                </a:xfrm>
                <a:prstGeom prst="ellipse">
                  <a:avLst/>
                </a:prstGeom>
                <a:grpFill/>
              </p:spPr>
              <p:txBody>
                <a:bodyPr wrap="none" lIns="0" tIns="0" rIns="0" bIns="0" rtlCol="0" anchor="ctr">
                  <a:noAutofit/>
                </a:bodyPr>
                <a:lstStyle/>
                <a:p>
                  <a:pPr algn="ctr"/>
                  <a:endParaRPr lang="en-GB" sz="2160"/>
                </a:p>
              </p:txBody>
            </p:sp>
            <p:sp>
              <p:nvSpPr>
                <p:cNvPr id="1561" name="Oval 1560"/>
                <p:cNvSpPr/>
                <p:nvPr/>
              </p:nvSpPr>
              <p:spPr>
                <a:xfrm>
                  <a:off x="1409640" y="5550368"/>
                  <a:ext cx="28800" cy="28800"/>
                </a:xfrm>
                <a:prstGeom prst="ellipse">
                  <a:avLst/>
                </a:prstGeom>
                <a:grpFill/>
              </p:spPr>
              <p:txBody>
                <a:bodyPr wrap="none" lIns="0" tIns="0" rIns="0" bIns="0" rtlCol="0" anchor="ctr">
                  <a:noAutofit/>
                </a:bodyPr>
                <a:lstStyle/>
                <a:p>
                  <a:pPr algn="ctr"/>
                  <a:endParaRPr lang="en-GB" sz="2160"/>
                </a:p>
              </p:txBody>
            </p:sp>
            <p:sp>
              <p:nvSpPr>
                <p:cNvPr id="1562" name="Oval 1561"/>
                <p:cNvSpPr/>
                <p:nvPr/>
              </p:nvSpPr>
              <p:spPr>
                <a:xfrm>
                  <a:off x="1829532" y="5550368"/>
                  <a:ext cx="28800" cy="28800"/>
                </a:xfrm>
                <a:prstGeom prst="ellipse">
                  <a:avLst/>
                </a:prstGeom>
                <a:grpFill/>
              </p:spPr>
              <p:txBody>
                <a:bodyPr wrap="none" lIns="0" tIns="0" rIns="0" bIns="0" rtlCol="0" anchor="ctr">
                  <a:noAutofit/>
                </a:bodyPr>
                <a:lstStyle/>
                <a:p>
                  <a:pPr algn="ctr"/>
                  <a:endParaRPr lang="en-GB" sz="2160"/>
                </a:p>
              </p:txBody>
            </p:sp>
            <p:sp>
              <p:nvSpPr>
                <p:cNvPr id="1563" name="Oval 1562"/>
                <p:cNvSpPr/>
                <p:nvPr/>
              </p:nvSpPr>
              <p:spPr>
                <a:xfrm>
                  <a:off x="2256023" y="5550368"/>
                  <a:ext cx="28800" cy="28800"/>
                </a:xfrm>
                <a:prstGeom prst="ellipse">
                  <a:avLst/>
                </a:prstGeom>
                <a:grpFill/>
              </p:spPr>
              <p:txBody>
                <a:bodyPr wrap="none" lIns="0" tIns="0" rIns="0" bIns="0" rtlCol="0" anchor="ctr">
                  <a:noAutofit/>
                </a:bodyPr>
                <a:lstStyle/>
                <a:p>
                  <a:pPr algn="ctr"/>
                  <a:endParaRPr lang="en-GB" sz="2160"/>
                </a:p>
              </p:txBody>
            </p:sp>
            <p:sp>
              <p:nvSpPr>
                <p:cNvPr id="1564" name="Oval 1563"/>
                <p:cNvSpPr/>
                <p:nvPr/>
              </p:nvSpPr>
              <p:spPr>
                <a:xfrm>
                  <a:off x="2675124" y="5550368"/>
                  <a:ext cx="28800" cy="28800"/>
                </a:xfrm>
                <a:prstGeom prst="ellipse">
                  <a:avLst/>
                </a:prstGeom>
                <a:grpFill/>
              </p:spPr>
              <p:txBody>
                <a:bodyPr wrap="none" lIns="0" tIns="0" rIns="0" bIns="0" rtlCol="0" anchor="ctr">
                  <a:noAutofit/>
                </a:bodyPr>
                <a:lstStyle/>
                <a:p>
                  <a:pPr algn="ctr"/>
                  <a:endParaRPr lang="en-GB" sz="2160"/>
                </a:p>
              </p:txBody>
            </p:sp>
            <p:sp>
              <p:nvSpPr>
                <p:cNvPr id="1565" name="Oval 1564"/>
                <p:cNvSpPr/>
                <p:nvPr/>
              </p:nvSpPr>
              <p:spPr>
                <a:xfrm>
                  <a:off x="3096602" y="5550368"/>
                  <a:ext cx="28800" cy="28800"/>
                </a:xfrm>
                <a:prstGeom prst="ellipse">
                  <a:avLst/>
                </a:prstGeom>
                <a:grpFill/>
              </p:spPr>
              <p:txBody>
                <a:bodyPr wrap="none" lIns="0" tIns="0" rIns="0" bIns="0" rtlCol="0" anchor="ctr">
                  <a:noAutofit/>
                </a:bodyPr>
                <a:lstStyle/>
                <a:p>
                  <a:pPr algn="ctr"/>
                  <a:endParaRPr lang="en-GB" sz="2160"/>
                </a:p>
              </p:txBody>
            </p:sp>
            <p:sp>
              <p:nvSpPr>
                <p:cNvPr id="1566" name="Oval 1565"/>
                <p:cNvSpPr/>
                <p:nvPr/>
              </p:nvSpPr>
              <p:spPr>
                <a:xfrm>
                  <a:off x="3516495" y="5550368"/>
                  <a:ext cx="28800" cy="28800"/>
                </a:xfrm>
                <a:prstGeom prst="ellipse">
                  <a:avLst/>
                </a:prstGeom>
                <a:grpFill/>
              </p:spPr>
              <p:txBody>
                <a:bodyPr wrap="none" lIns="0" tIns="0" rIns="0" bIns="0" rtlCol="0" anchor="ctr">
                  <a:noAutofit/>
                </a:bodyPr>
                <a:lstStyle/>
                <a:p>
                  <a:pPr algn="ctr"/>
                  <a:endParaRPr lang="en-GB" sz="2160"/>
                </a:p>
              </p:txBody>
            </p:sp>
            <p:sp>
              <p:nvSpPr>
                <p:cNvPr id="1567" name="Oval 1566"/>
                <p:cNvSpPr/>
                <p:nvPr/>
              </p:nvSpPr>
              <p:spPr>
                <a:xfrm>
                  <a:off x="3930833" y="5550368"/>
                  <a:ext cx="28800" cy="28800"/>
                </a:xfrm>
                <a:prstGeom prst="ellipse">
                  <a:avLst/>
                </a:prstGeom>
                <a:grpFill/>
              </p:spPr>
              <p:txBody>
                <a:bodyPr wrap="none" lIns="0" tIns="0" rIns="0" bIns="0" rtlCol="0" anchor="ctr">
                  <a:noAutofit/>
                </a:bodyPr>
                <a:lstStyle/>
                <a:p>
                  <a:pPr algn="ctr"/>
                  <a:endParaRPr lang="en-GB" sz="2160"/>
                </a:p>
              </p:txBody>
            </p:sp>
            <p:sp>
              <p:nvSpPr>
                <p:cNvPr id="1568" name="Oval 1567"/>
                <p:cNvSpPr/>
                <p:nvPr/>
              </p:nvSpPr>
              <p:spPr>
                <a:xfrm>
                  <a:off x="4345170" y="5550368"/>
                  <a:ext cx="28800" cy="28800"/>
                </a:xfrm>
                <a:prstGeom prst="ellipse">
                  <a:avLst/>
                </a:prstGeom>
                <a:grpFill/>
              </p:spPr>
              <p:txBody>
                <a:bodyPr wrap="none" lIns="0" tIns="0" rIns="0" bIns="0" rtlCol="0" anchor="ctr">
                  <a:noAutofit/>
                </a:bodyPr>
                <a:lstStyle/>
                <a:p>
                  <a:pPr algn="ctr"/>
                  <a:endParaRPr lang="en-GB" sz="2160"/>
                </a:p>
              </p:txBody>
            </p:sp>
            <p:sp>
              <p:nvSpPr>
                <p:cNvPr id="1569" name="Oval 1568"/>
                <p:cNvSpPr/>
                <p:nvPr/>
              </p:nvSpPr>
              <p:spPr>
                <a:xfrm>
                  <a:off x="4761888" y="5550368"/>
                  <a:ext cx="28800" cy="28800"/>
                </a:xfrm>
                <a:prstGeom prst="ellipse">
                  <a:avLst/>
                </a:prstGeom>
                <a:grpFill/>
              </p:spPr>
              <p:txBody>
                <a:bodyPr wrap="none" lIns="0" tIns="0" rIns="0" bIns="0" rtlCol="0" anchor="ctr">
                  <a:noAutofit/>
                </a:bodyPr>
                <a:lstStyle/>
                <a:p>
                  <a:pPr algn="ctr"/>
                  <a:endParaRPr lang="en-GB" sz="2160"/>
                </a:p>
              </p:txBody>
            </p:sp>
            <p:sp>
              <p:nvSpPr>
                <p:cNvPr id="1570" name="Oval 1569"/>
                <p:cNvSpPr/>
                <p:nvPr/>
              </p:nvSpPr>
              <p:spPr>
                <a:xfrm>
                  <a:off x="5178605" y="5550368"/>
                  <a:ext cx="28800" cy="28800"/>
                </a:xfrm>
                <a:prstGeom prst="ellipse">
                  <a:avLst/>
                </a:prstGeom>
                <a:grpFill/>
              </p:spPr>
              <p:txBody>
                <a:bodyPr wrap="none" lIns="0" tIns="0" rIns="0" bIns="0" rtlCol="0" anchor="ctr">
                  <a:noAutofit/>
                </a:bodyPr>
                <a:lstStyle/>
                <a:p>
                  <a:pPr algn="ctr"/>
                  <a:endParaRPr lang="en-GB" sz="2160"/>
                </a:p>
              </p:txBody>
            </p:sp>
            <p:sp>
              <p:nvSpPr>
                <p:cNvPr id="1571" name="Oval 1570"/>
                <p:cNvSpPr/>
                <p:nvPr/>
              </p:nvSpPr>
              <p:spPr>
                <a:xfrm>
                  <a:off x="5597705" y="5550368"/>
                  <a:ext cx="28800" cy="28800"/>
                </a:xfrm>
                <a:prstGeom prst="ellipse">
                  <a:avLst/>
                </a:prstGeom>
                <a:grpFill/>
              </p:spPr>
              <p:txBody>
                <a:bodyPr wrap="none" lIns="0" tIns="0" rIns="0" bIns="0" rtlCol="0" anchor="ctr">
                  <a:noAutofit/>
                </a:bodyPr>
                <a:lstStyle/>
                <a:p>
                  <a:pPr algn="ctr"/>
                  <a:endParaRPr lang="en-GB" sz="2160"/>
                </a:p>
              </p:txBody>
            </p:sp>
            <p:sp>
              <p:nvSpPr>
                <p:cNvPr id="1572" name="Oval 1571"/>
                <p:cNvSpPr/>
                <p:nvPr/>
              </p:nvSpPr>
              <p:spPr>
                <a:xfrm>
                  <a:off x="6017325" y="5550368"/>
                  <a:ext cx="28800" cy="28800"/>
                </a:xfrm>
                <a:prstGeom prst="ellipse">
                  <a:avLst/>
                </a:prstGeom>
                <a:grpFill/>
              </p:spPr>
              <p:txBody>
                <a:bodyPr wrap="none" lIns="0" tIns="0" rIns="0" bIns="0" rtlCol="0" anchor="ctr">
                  <a:noAutofit/>
                </a:bodyPr>
                <a:lstStyle/>
                <a:p>
                  <a:pPr algn="ctr"/>
                  <a:endParaRPr lang="en-GB" sz="2160"/>
                </a:p>
              </p:txBody>
            </p:sp>
            <p:sp>
              <p:nvSpPr>
                <p:cNvPr id="1573" name="Oval 1572"/>
                <p:cNvSpPr/>
                <p:nvPr/>
              </p:nvSpPr>
              <p:spPr>
                <a:xfrm>
                  <a:off x="6443046" y="5550368"/>
                  <a:ext cx="28800" cy="28800"/>
                </a:xfrm>
                <a:prstGeom prst="ellipse">
                  <a:avLst/>
                </a:prstGeom>
                <a:grpFill/>
              </p:spPr>
              <p:txBody>
                <a:bodyPr wrap="none" lIns="0" tIns="0" rIns="0" bIns="0" rtlCol="0" anchor="ctr">
                  <a:noAutofit/>
                </a:bodyPr>
                <a:lstStyle/>
                <a:p>
                  <a:pPr algn="ctr"/>
                  <a:endParaRPr lang="en-GB" sz="2160"/>
                </a:p>
              </p:txBody>
            </p:sp>
            <p:sp>
              <p:nvSpPr>
                <p:cNvPr id="1574" name="Oval 1573"/>
                <p:cNvSpPr/>
                <p:nvPr/>
              </p:nvSpPr>
              <p:spPr>
                <a:xfrm>
                  <a:off x="6858812" y="5550368"/>
                  <a:ext cx="28800" cy="28800"/>
                </a:xfrm>
                <a:prstGeom prst="ellipse">
                  <a:avLst/>
                </a:prstGeom>
                <a:grpFill/>
              </p:spPr>
              <p:txBody>
                <a:bodyPr wrap="none" lIns="0" tIns="0" rIns="0" bIns="0" rtlCol="0" anchor="ctr">
                  <a:noAutofit/>
                </a:bodyPr>
                <a:lstStyle/>
                <a:p>
                  <a:pPr algn="ctr"/>
                  <a:endParaRPr lang="en-GB" sz="2160"/>
                </a:p>
              </p:txBody>
            </p:sp>
            <p:sp>
              <p:nvSpPr>
                <p:cNvPr id="1575" name="Oval 1574"/>
                <p:cNvSpPr/>
                <p:nvPr/>
              </p:nvSpPr>
              <p:spPr>
                <a:xfrm>
                  <a:off x="7282672" y="5550368"/>
                  <a:ext cx="28800" cy="28800"/>
                </a:xfrm>
                <a:prstGeom prst="ellipse">
                  <a:avLst/>
                </a:prstGeom>
                <a:grpFill/>
              </p:spPr>
              <p:txBody>
                <a:bodyPr wrap="none" lIns="0" tIns="0" rIns="0" bIns="0" rtlCol="0" anchor="ctr">
                  <a:noAutofit/>
                </a:bodyPr>
                <a:lstStyle/>
                <a:p>
                  <a:pPr algn="ctr"/>
                  <a:endParaRPr lang="en-GB" sz="2160"/>
                </a:p>
              </p:txBody>
            </p:sp>
            <p:sp>
              <p:nvSpPr>
                <p:cNvPr id="1576" name="Oval 1575"/>
                <p:cNvSpPr/>
                <p:nvPr/>
              </p:nvSpPr>
              <p:spPr>
                <a:xfrm>
                  <a:off x="7699391" y="5550368"/>
                  <a:ext cx="28800" cy="28800"/>
                </a:xfrm>
                <a:prstGeom prst="ellipse">
                  <a:avLst/>
                </a:prstGeom>
                <a:grpFill/>
              </p:spPr>
              <p:txBody>
                <a:bodyPr wrap="none" lIns="0" tIns="0" rIns="0" bIns="0" rtlCol="0" anchor="ctr">
                  <a:noAutofit/>
                </a:bodyPr>
                <a:lstStyle/>
                <a:p>
                  <a:pPr algn="ctr"/>
                  <a:endParaRPr lang="en-GB" sz="2160"/>
                </a:p>
              </p:txBody>
            </p:sp>
            <p:sp>
              <p:nvSpPr>
                <p:cNvPr id="1577" name="Oval 1576"/>
                <p:cNvSpPr/>
                <p:nvPr/>
              </p:nvSpPr>
              <p:spPr>
                <a:xfrm>
                  <a:off x="8116108" y="5550368"/>
                  <a:ext cx="28800" cy="28800"/>
                </a:xfrm>
                <a:prstGeom prst="ellipse">
                  <a:avLst/>
                </a:prstGeom>
                <a:grpFill/>
              </p:spPr>
              <p:txBody>
                <a:bodyPr wrap="none" lIns="0" tIns="0" rIns="0" bIns="0" rtlCol="0" anchor="ctr">
                  <a:noAutofit/>
                </a:bodyPr>
                <a:lstStyle/>
                <a:p>
                  <a:pPr algn="ctr"/>
                  <a:endParaRPr lang="en-GB" sz="2160"/>
                </a:p>
              </p:txBody>
            </p:sp>
            <p:sp>
              <p:nvSpPr>
                <p:cNvPr id="1578" name="Oval 1577"/>
                <p:cNvSpPr/>
                <p:nvPr/>
              </p:nvSpPr>
              <p:spPr>
                <a:xfrm>
                  <a:off x="8529652" y="5550368"/>
                  <a:ext cx="28800" cy="28800"/>
                </a:xfrm>
                <a:prstGeom prst="ellipse">
                  <a:avLst/>
                </a:prstGeom>
                <a:grpFill/>
              </p:spPr>
              <p:txBody>
                <a:bodyPr wrap="none" lIns="0" tIns="0" rIns="0" bIns="0" rtlCol="0" anchor="ctr">
                  <a:noAutofit/>
                </a:bodyPr>
                <a:lstStyle/>
                <a:p>
                  <a:pPr algn="ctr"/>
                  <a:endParaRPr lang="en-GB" sz="2160"/>
                </a:p>
              </p:txBody>
            </p:sp>
            <p:sp>
              <p:nvSpPr>
                <p:cNvPr id="1579" name="Oval 1578"/>
                <p:cNvSpPr/>
                <p:nvPr/>
              </p:nvSpPr>
              <p:spPr>
                <a:xfrm>
                  <a:off x="8955933" y="5550368"/>
                  <a:ext cx="28800" cy="28800"/>
                </a:xfrm>
                <a:prstGeom prst="ellipse">
                  <a:avLst/>
                </a:prstGeom>
                <a:grpFill/>
              </p:spPr>
              <p:txBody>
                <a:bodyPr wrap="none" lIns="0" tIns="0" rIns="0" bIns="0" rtlCol="0" anchor="ctr">
                  <a:noAutofit/>
                </a:bodyPr>
                <a:lstStyle/>
                <a:p>
                  <a:pPr algn="ctr"/>
                  <a:endParaRPr lang="en-GB" sz="2160"/>
                </a:p>
              </p:txBody>
            </p:sp>
          </p:grpSp>
        </p:grpSp>
      </p:grpSp>
      <p:sp>
        <p:nvSpPr>
          <p:cNvPr id="2" name="Title 1"/>
          <p:cNvSpPr>
            <a:spLocks noGrp="1"/>
          </p:cNvSpPr>
          <p:nvPr userDrawn="1">
            <p:ph type="ctrTitle" hasCustomPrompt="1"/>
          </p:nvPr>
        </p:nvSpPr>
        <p:spPr>
          <a:xfrm>
            <a:off x="335360" y="367117"/>
            <a:ext cx="9551591" cy="747898"/>
          </a:xfrm>
          <a:ln w="3175">
            <a:noFill/>
          </a:ln>
        </p:spPr>
        <p:txBody>
          <a:bodyPr>
            <a:noAutofit/>
          </a:bodyPr>
          <a:lstStyle>
            <a:lvl1pPr>
              <a:lnSpc>
                <a:spcPct val="75000"/>
              </a:lnSpc>
              <a:defRPr sz="6480" b="0">
                <a:solidFill>
                  <a:schemeClr val="accent2"/>
                </a:solidFill>
                <a:latin typeface="+mj-lt"/>
              </a:defRPr>
            </a:lvl1pPr>
          </a:lstStyle>
          <a:p>
            <a:r>
              <a:rPr lang="en-US"/>
              <a:t>MASTER TITLE STYLE</a:t>
            </a:r>
            <a:endParaRPr lang="en-GB"/>
          </a:p>
        </p:txBody>
      </p:sp>
      <p:sp>
        <p:nvSpPr>
          <p:cNvPr id="3" name="Subtitle 2"/>
          <p:cNvSpPr>
            <a:spLocks noGrp="1"/>
          </p:cNvSpPr>
          <p:nvPr userDrawn="1">
            <p:ph type="subTitle" idx="1" hasCustomPrompt="1"/>
          </p:nvPr>
        </p:nvSpPr>
        <p:spPr>
          <a:xfrm>
            <a:off x="335359" y="1088159"/>
            <a:ext cx="9552000" cy="1495794"/>
          </a:xfrm>
          <a:ln w="3175">
            <a:noFill/>
          </a:ln>
        </p:spPr>
        <p:txBody>
          <a:bodyPr>
            <a:noAutofit/>
          </a:bodyPr>
          <a:lstStyle>
            <a:lvl1pPr marL="0" indent="0" algn="l">
              <a:lnSpc>
                <a:spcPct val="75000"/>
              </a:lnSpc>
              <a:spcBef>
                <a:spcPts val="0"/>
              </a:spcBef>
              <a:buNone/>
              <a:defRPr lang="en-GB" sz="6480" b="0" kern="1200" dirty="0">
                <a:solidFill>
                  <a:schemeClr val="bg1"/>
                </a:solidFill>
                <a:latin typeface="EE Nobblee Light" pitchFamily="2" charset="0"/>
                <a:ea typeface="+mj-ea"/>
                <a:cs typeface="+mj-cs"/>
              </a:defRPr>
            </a:lvl1pPr>
            <a:lvl2pPr marL="548640" indent="0" algn="ctr">
              <a:buNone/>
              <a:defRPr>
                <a:solidFill>
                  <a:schemeClr val="tx1">
                    <a:tint val="75000"/>
                  </a:schemeClr>
                </a:solidFill>
              </a:defRPr>
            </a:lvl2pPr>
            <a:lvl3pPr marL="1097280" indent="0" algn="ctr">
              <a:buNone/>
              <a:defRPr>
                <a:solidFill>
                  <a:schemeClr val="tx1">
                    <a:tint val="75000"/>
                  </a:schemeClr>
                </a:solidFill>
              </a:defRPr>
            </a:lvl3pPr>
            <a:lvl4pPr marL="1645920" indent="0" algn="ctr">
              <a:buNone/>
              <a:defRPr>
                <a:solidFill>
                  <a:schemeClr val="tx1">
                    <a:tint val="75000"/>
                  </a:schemeClr>
                </a:solidFill>
              </a:defRPr>
            </a:lvl4pPr>
            <a:lvl5pPr marL="2194560" indent="0" algn="ctr">
              <a:buNone/>
              <a:defRPr>
                <a:solidFill>
                  <a:schemeClr val="tx1">
                    <a:tint val="75000"/>
                  </a:schemeClr>
                </a:solidFill>
              </a:defRPr>
            </a:lvl5pPr>
            <a:lvl6pPr marL="2743200" indent="0" algn="ctr">
              <a:buNone/>
              <a:defRPr>
                <a:solidFill>
                  <a:schemeClr val="tx1">
                    <a:tint val="75000"/>
                  </a:schemeClr>
                </a:solidFill>
              </a:defRPr>
            </a:lvl6pPr>
            <a:lvl7pPr marL="3291840" indent="0" algn="ctr">
              <a:buNone/>
              <a:defRPr>
                <a:solidFill>
                  <a:schemeClr val="tx1">
                    <a:tint val="75000"/>
                  </a:schemeClr>
                </a:solidFill>
              </a:defRPr>
            </a:lvl7pPr>
            <a:lvl8pPr marL="3840480" indent="0" algn="ctr">
              <a:buNone/>
              <a:defRPr>
                <a:solidFill>
                  <a:schemeClr val="tx1">
                    <a:tint val="75000"/>
                  </a:schemeClr>
                </a:solidFill>
              </a:defRPr>
            </a:lvl8pPr>
            <a:lvl9pPr marL="4389120" indent="0" algn="ctr">
              <a:buNone/>
              <a:defRPr>
                <a:solidFill>
                  <a:schemeClr val="tx1">
                    <a:tint val="75000"/>
                  </a:schemeClr>
                </a:solidFill>
              </a:defRPr>
            </a:lvl9pPr>
          </a:lstStyle>
          <a:p>
            <a:r>
              <a:rPr lang="en-US"/>
              <a:t>MASTER SUBTITLE STYLE</a:t>
            </a:r>
            <a:endParaRPr lang="en-GB"/>
          </a:p>
        </p:txBody>
      </p:sp>
      <p:sp>
        <p:nvSpPr>
          <p:cNvPr id="636" name="Freeform 5"/>
          <p:cNvSpPr>
            <a:spLocks noChangeAspect="1" noEditPoints="1"/>
          </p:cNvSpPr>
          <p:nvPr userDrawn="1"/>
        </p:nvSpPr>
        <p:spPr bwMode="auto">
          <a:xfrm>
            <a:off x="11020854" y="350520"/>
            <a:ext cx="874936" cy="1382400"/>
          </a:xfrm>
          <a:custGeom>
            <a:avLst/>
            <a:gdLst>
              <a:gd name="T0" fmla="*/ 323 w 645"/>
              <a:gd name="T1" fmla="*/ 1134 h 1134"/>
              <a:gd name="T2" fmla="*/ 107 w 645"/>
              <a:gd name="T3" fmla="*/ 567 h 1134"/>
              <a:gd name="T4" fmla="*/ 0 w 645"/>
              <a:gd name="T5" fmla="*/ 323 h 1134"/>
              <a:gd name="T6" fmla="*/ 546 w 645"/>
              <a:gd name="T7" fmla="*/ 556 h 1134"/>
              <a:gd name="T8" fmla="*/ 546 w 645"/>
              <a:gd name="T9" fmla="*/ 578 h 1134"/>
              <a:gd name="T10" fmla="*/ 343 w 645"/>
              <a:gd name="T11" fmla="*/ 426 h 1134"/>
              <a:gd name="T12" fmla="*/ 273 w 645"/>
              <a:gd name="T13" fmla="*/ 437 h 1134"/>
              <a:gd name="T14" fmla="*/ 266 w 645"/>
              <a:gd name="T15" fmla="*/ 387 h 1134"/>
              <a:gd name="T16" fmla="*/ 272 w 645"/>
              <a:gd name="T17" fmla="*/ 339 h 1134"/>
              <a:gd name="T18" fmla="*/ 337 w 645"/>
              <a:gd name="T19" fmla="*/ 349 h 1134"/>
              <a:gd name="T20" fmla="*/ 409 w 645"/>
              <a:gd name="T21" fmla="*/ 322 h 1134"/>
              <a:gd name="T22" fmla="*/ 337 w 645"/>
              <a:gd name="T23" fmla="*/ 296 h 1134"/>
              <a:gd name="T24" fmla="*/ 272 w 645"/>
              <a:gd name="T25" fmla="*/ 306 h 1134"/>
              <a:gd name="T26" fmla="*/ 266 w 645"/>
              <a:gd name="T27" fmla="*/ 258 h 1134"/>
              <a:gd name="T28" fmla="*/ 273 w 645"/>
              <a:gd name="T29" fmla="*/ 208 h 1134"/>
              <a:gd name="T30" fmla="*/ 343 w 645"/>
              <a:gd name="T31" fmla="*/ 219 h 1134"/>
              <a:gd name="T32" fmla="*/ 417 w 645"/>
              <a:gd name="T33" fmla="*/ 193 h 1134"/>
              <a:gd name="T34" fmla="*/ 343 w 645"/>
              <a:gd name="T35" fmla="*/ 167 h 1134"/>
              <a:gd name="T36" fmla="*/ 273 w 645"/>
              <a:gd name="T37" fmla="*/ 178 h 1134"/>
              <a:gd name="T38" fmla="*/ 236 w 645"/>
              <a:gd name="T39" fmla="*/ 215 h 1134"/>
              <a:gd name="T40" fmla="*/ 225 w 645"/>
              <a:gd name="T41" fmla="*/ 279 h 1134"/>
              <a:gd name="T42" fmla="*/ 236 w 645"/>
              <a:gd name="T43" fmla="*/ 344 h 1134"/>
              <a:gd name="T44" fmla="*/ 225 w 645"/>
              <a:gd name="T45" fmla="*/ 409 h 1134"/>
              <a:gd name="T46" fmla="*/ 251 w 645"/>
              <a:gd name="T47" fmla="*/ 478 h 1134"/>
              <a:gd name="T48" fmla="*/ 319 w 645"/>
              <a:gd name="T49" fmla="*/ 463 h 1134"/>
              <a:gd name="T50" fmla="*/ 390 w 645"/>
              <a:gd name="T51" fmla="*/ 478 h 1134"/>
              <a:gd name="T52" fmla="*/ 273 w 645"/>
              <a:gd name="T53" fmla="*/ 697 h 1134"/>
              <a:gd name="T54" fmla="*/ 343 w 645"/>
              <a:gd name="T55" fmla="*/ 709 h 1134"/>
              <a:gd name="T56" fmla="*/ 417 w 645"/>
              <a:gd name="T57" fmla="*/ 682 h 1134"/>
              <a:gd name="T58" fmla="*/ 343 w 645"/>
              <a:gd name="T59" fmla="*/ 656 h 1134"/>
              <a:gd name="T60" fmla="*/ 273 w 645"/>
              <a:gd name="T61" fmla="*/ 667 h 1134"/>
              <a:gd name="T62" fmla="*/ 236 w 645"/>
              <a:gd name="T63" fmla="*/ 704 h 1134"/>
              <a:gd name="T64" fmla="*/ 225 w 645"/>
              <a:gd name="T65" fmla="*/ 769 h 1134"/>
              <a:gd name="T66" fmla="*/ 236 w 645"/>
              <a:gd name="T67" fmla="*/ 833 h 1134"/>
              <a:gd name="T68" fmla="*/ 225 w 645"/>
              <a:gd name="T69" fmla="*/ 898 h 1134"/>
              <a:gd name="T70" fmla="*/ 251 w 645"/>
              <a:gd name="T71" fmla="*/ 968 h 1134"/>
              <a:gd name="T72" fmla="*/ 319 w 645"/>
              <a:gd name="T73" fmla="*/ 952 h 1134"/>
              <a:gd name="T74" fmla="*/ 390 w 645"/>
              <a:gd name="T75" fmla="*/ 968 h 1134"/>
              <a:gd name="T76" fmla="*/ 367 w 645"/>
              <a:gd name="T77" fmla="*/ 930 h 1134"/>
              <a:gd name="T78" fmla="*/ 295 w 645"/>
              <a:gd name="T79" fmla="*/ 915 h 1134"/>
              <a:gd name="T80" fmla="*/ 278 w 645"/>
              <a:gd name="T81" fmla="*/ 898 h 1134"/>
              <a:gd name="T82" fmla="*/ 266 w 645"/>
              <a:gd name="T83" fmla="*/ 833 h 1134"/>
              <a:gd name="T84" fmla="*/ 315 w 645"/>
              <a:gd name="T85" fmla="*/ 825 h 1134"/>
              <a:gd name="T86" fmla="*/ 382 w 645"/>
              <a:gd name="T87" fmla="*/ 838 h 1134"/>
              <a:gd name="T88" fmla="*/ 360 w 645"/>
              <a:gd name="T89" fmla="*/ 798 h 1134"/>
              <a:gd name="T90" fmla="*/ 292 w 645"/>
              <a:gd name="T91" fmla="*/ 785 h 1134"/>
              <a:gd name="T92" fmla="*/ 278 w 645"/>
              <a:gd name="T93" fmla="*/ 769 h 1134"/>
              <a:gd name="T94" fmla="*/ 266 w 645"/>
              <a:gd name="T95" fmla="*/ 704 h 1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5" h="1134">
                <a:moveTo>
                  <a:pt x="546" y="578"/>
                </a:moveTo>
                <a:cubicBezTo>
                  <a:pt x="606" y="639"/>
                  <a:pt x="645" y="720"/>
                  <a:pt x="645" y="811"/>
                </a:cubicBezTo>
                <a:cubicBezTo>
                  <a:pt x="645" y="990"/>
                  <a:pt x="501" y="1134"/>
                  <a:pt x="323" y="1134"/>
                </a:cubicBezTo>
                <a:cubicBezTo>
                  <a:pt x="145" y="1134"/>
                  <a:pt x="0" y="990"/>
                  <a:pt x="0" y="811"/>
                </a:cubicBezTo>
                <a:cubicBezTo>
                  <a:pt x="0" y="720"/>
                  <a:pt x="40" y="639"/>
                  <a:pt x="99" y="578"/>
                </a:cubicBezTo>
                <a:cubicBezTo>
                  <a:pt x="104" y="574"/>
                  <a:pt x="107" y="572"/>
                  <a:pt x="107" y="567"/>
                </a:cubicBezTo>
                <a:cubicBezTo>
                  <a:pt x="107" y="563"/>
                  <a:pt x="104" y="560"/>
                  <a:pt x="99" y="556"/>
                </a:cubicBezTo>
                <a:cubicBezTo>
                  <a:pt x="99" y="556"/>
                  <a:pt x="99" y="556"/>
                  <a:pt x="99" y="556"/>
                </a:cubicBezTo>
                <a:cubicBezTo>
                  <a:pt x="38" y="497"/>
                  <a:pt x="0" y="414"/>
                  <a:pt x="0" y="323"/>
                </a:cubicBezTo>
                <a:cubicBezTo>
                  <a:pt x="0" y="145"/>
                  <a:pt x="145" y="0"/>
                  <a:pt x="323" y="0"/>
                </a:cubicBezTo>
                <a:cubicBezTo>
                  <a:pt x="501" y="0"/>
                  <a:pt x="645" y="145"/>
                  <a:pt x="645" y="323"/>
                </a:cubicBezTo>
                <a:cubicBezTo>
                  <a:pt x="645" y="414"/>
                  <a:pt x="607" y="497"/>
                  <a:pt x="546" y="556"/>
                </a:cubicBezTo>
                <a:cubicBezTo>
                  <a:pt x="546" y="556"/>
                  <a:pt x="546" y="556"/>
                  <a:pt x="546" y="556"/>
                </a:cubicBezTo>
                <a:cubicBezTo>
                  <a:pt x="542" y="560"/>
                  <a:pt x="539" y="563"/>
                  <a:pt x="539" y="567"/>
                </a:cubicBezTo>
                <a:cubicBezTo>
                  <a:pt x="539" y="572"/>
                  <a:pt x="542" y="574"/>
                  <a:pt x="546" y="578"/>
                </a:cubicBezTo>
                <a:close/>
                <a:moveTo>
                  <a:pt x="390" y="426"/>
                </a:moveTo>
                <a:cubicBezTo>
                  <a:pt x="380" y="426"/>
                  <a:pt x="371" y="432"/>
                  <a:pt x="367" y="441"/>
                </a:cubicBezTo>
                <a:cubicBezTo>
                  <a:pt x="362" y="432"/>
                  <a:pt x="353" y="426"/>
                  <a:pt x="343" y="426"/>
                </a:cubicBezTo>
                <a:cubicBezTo>
                  <a:pt x="332" y="426"/>
                  <a:pt x="323" y="432"/>
                  <a:pt x="319" y="441"/>
                </a:cubicBezTo>
                <a:cubicBezTo>
                  <a:pt x="315" y="432"/>
                  <a:pt x="306" y="426"/>
                  <a:pt x="295" y="426"/>
                </a:cubicBezTo>
                <a:cubicBezTo>
                  <a:pt x="286" y="426"/>
                  <a:pt x="278" y="430"/>
                  <a:pt x="273" y="437"/>
                </a:cubicBezTo>
                <a:cubicBezTo>
                  <a:pt x="271" y="435"/>
                  <a:pt x="269" y="432"/>
                  <a:pt x="266" y="430"/>
                </a:cubicBezTo>
                <a:cubicBezTo>
                  <a:pt x="273" y="426"/>
                  <a:pt x="278" y="418"/>
                  <a:pt x="278" y="409"/>
                </a:cubicBezTo>
                <a:cubicBezTo>
                  <a:pt x="278" y="400"/>
                  <a:pt x="273" y="392"/>
                  <a:pt x="266" y="387"/>
                </a:cubicBezTo>
                <a:cubicBezTo>
                  <a:pt x="273" y="382"/>
                  <a:pt x="278" y="375"/>
                  <a:pt x="278" y="366"/>
                </a:cubicBezTo>
                <a:cubicBezTo>
                  <a:pt x="278" y="357"/>
                  <a:pt x="273" y="349"/>
                  <a:pt x="266" y="344"/>
                </a:cubicBezTo>
                <a:cubicBezTo>
                  <a:pt x="269" y="343"/>
                  <a:pt x="270" y="341"/>
                  <a:pt x="272" y="339"/>
                </a:cubicBezTo>
                <a:cubicBezTo>
                  <a:pt x="277" y="345"/>
                  <a:pt x="284" y="349"/>
                  <a:pt x="292" y="349"/>
                </a:cubicBezTo>
                <a:cubicBezTo>
                  <a:pt x="302" y="349"/>
                  <a:pt x="310" y="344"/>
                  <a:pt x="315" y="336"/>
                </a:cubicBezTo>
                <a:cubicBezTo>
                  <a:pt x="320" y="344"/>
                  <a:pt x="328" y="349"/>
                  <a:pt x="337" y="349"/>
                </a:cubicBezTo>
                <a:cubicBezTo>
                  <a:pt x="347" y="349"/>
                  <a:pt x="355" y="344"/>
                  <a:pt x="360" y="336"/>
                </a:cubicBezTo>
                <a:cubicBezTo>
                  <a:pt x="364" y="344"/>
                  <a:pt x="373" y="349"/>
                  <a:pt x="382" y="349"/>
                </a:cubicBezTo>
                <a:cubicBezTo>
                  <a:pt x="397" y="349"/>
                  <a:pt x="409" y="337"/>
                  <a:pt x="409" y="322"/>
                </a:cubicBezTo>
                <a:cubicBezTo>
                  <a:pt x="409" y="308"/>
                  <a:pt x="397" y="296"/>
                  <a:pt x="382" y="296"/>
                </a:cubicBezTo>
                <a:cubicBezTo>
                  <a:pt x="373" y="296"/>
                  <a:pt x="364" y="301"/>
                  <a:pt x="360" y="308"/>
                </a:cubicBezTo>
                <a:cubicBezTo>
                  <a:pt x="355" y="301"/>
                  <a:pt x="347" y="296"/>
                  <a:pt x="337" y="296"/>
                </a:cubicBezTo>
                <a:cubicBezTo>
                  <a:pt x="328" y="296"/>
                  <a:pt x="320" y="301"/>
                  <a:pt x="315" y="308"/>
                </a:cubicBezTo>
                <a:cubicBezTo>
                  <a:pt x="310" y="301"/>
                  <a:pt x="302" y="296"/>
                  <a:pt x="292" y="296"/>
                </a:cubicBezTo>
                <a:cubicBezTo>
                  <a:pt x="284" y="296"/>
                  <a:pt x="277" y="300"/>
                  <a:pt x="272" y="306"/>
                </a:cubicBezTo>
                <a:cubicBezTo>
                  <a:pt x="270" y="304"/>
                  <a:pt x="268" y="302"/>
                  <a:pt x="266" y="301"/>
                </a:cubicBezTo>
                <a:cubicBezTo>
                  <a:pt x="273" y="296"/>
                  <a:pt x="278" y="288"/>
                  <a:pt x="278" y="279"/>
                </a:cubicBezTo>
                <a:cubicBezTo>
                  <a:pt x="278" y="270"/>
                  <a:pt x="273" y="262"/>
                  <a:pt x="266" y="258"/>
                </a:cubicBezTo>
                <a:cubicBezTo>
                  <a:pt x="273" y="253"/>
                  <a:pt x="278" y="245"/>
                  <a:pt x="278" y="236"/>
                </a:cubicBezTo>
                <a:cubicBezTo>
                  <a:pt x="278" y="227"/>
                  <a:pt x="273" y="219"/>
                  <a:pt x="266" y="215"/>
                </a:cubicBezTo>
                <a:cubicBezTo>
                  <a:pt x="269" y="213"/>
                  <a:pt x="271" y="210"/>
                  <a:pt x="273" y="208"/>
                </a:cubicBezTo>
                <a:cubicBezTo>
                  <a:pt x="278" y="215"/>
                  <a:pt x="286" y="219"/>
                  <a:pt x="295" y="219"/>
                </a:cubicBezTo>
                <a:cubicBezTo>
                  <a:pt x="306" y="219"/>
                  <a:pt x="315" y="213"/>
                  <a:pt x="319" y="204"/>
                </a:cubicBezTo>
                <a:cubicBezTo>
                  <a:pt x="323" y="213"/>
                  <a:pt x="332" y="219"/>
                  <a:pt x="343" y="219"/>
                </a:cubicBezTo>
                <a:cubicBezTo>
                  <a:pt x="353" y="219"/>
                  <a:pt x="362" y="213"/>
                  <a:pt x="367" y="204"/>
                </a:cubicBezTo>
                <a:cubicBezTo>
                  <a:pt x="371" y="213"/>
                  <a:pt x="380" y="219"/>
                  <a:pt x="390" y="219"/>
                </a:cubicBezTo>
                <a:cubicBezTo>
                  <a:pt x="405" y="219"/>
                  <a:pt x="417" y="208"/>
                  <a:pt x="417" y="193"/>
                </a:cubicBezTo>
                <a:cubicBezTo>
                  <a:pt x="417" y="178"/>
                  <a:pt x="405" y="167"/>
                  <a:pt x="390" y="167"/>
                </a:cubicBezTo>
                <a:cubicBezTo>
                  <a:pt x="380" y="167"/>
                  <a:pt x="371" y="173"/>
                  <a:pt x="367" y="182"/>
                </a:cubicBezTo>
                <a:cubicBezTo>
                  <a:pt x="362" y="173"/>
                  <a:pt x="353" y="167"/>
                  <a:pt x="343" y="167"/>
                </a:cubicBezTo>
                <a:cubicBezTo>
                  <a:pt x="332" y="167"/>
                  <a:pt x="323" y="173"/>
                  <a:pt x="319" y="182"/>
                </a:cubicBezTo>
                <a:cubicBezTo>
                  <a:pt x="315" y="173"/>
                  <a:pt x="306" y="167"/>
                  <a:pt x="295" y="167"/>
                </a:cubicBezTo>
                <a:cubicBezTo>
                  <a:pt x="286" y="167"/>
                  <a:pt x="278" y="171"/>
                  <a:pt x="273" y="178"/>
                </a:cubicBezTo>
                <a:cubicBezTo>
                  <a:pt x="268" y="171"/>
                  <a:pt x="260" y="167"/>
                  <a:pt x="251" y="167"/>
                </a:cubicBezTo>
                <a:cubicBezTo>
                  <a:pt x="237" y="167"/>
                  <a:pt x="225" y="178"/>
                  <a:pt x="225" y="193"/>
                </a:cubicBezTo>
                <a:cubicBezTo>
                  <a:pt x="225" y="202"/>
                  <a:pt x="229" y="210"/>
                  <a:pt x="236" y="215"/>
                </a:cubicBezTo>
                <a:cubicBezTo>
                  <a:pt x="229" y="219"/>
                  <a:pt x="225" y="227"/>
                  <a:pt x="225" y="236"/>
                </a:cubicBezTo>
                <a:cubicBezTo>
                  <a:pt x="225" y="245"/>
                  <a:pt x="229" y="253"/>
                  <a:pt x="236" y="258"/>
                </a:cubicBezTo>
                <a:cubicBezTo>
                  <a:pt x="229" y="262"/>
                  <a:pt x="225" y="270"/>
                  <a:pt x="225" y="279"/>
                </a:cubicBezTo>
                <a:cubicBezTo>
                  <a:pt x="225" y="288"/>
                  <a:pt x="229" y="296"/>
                  <a:pt x="236" y="301"/>
                </a:cubicBezTo>
                <a:cubicBezTo>
                  <a:pt x="229" y="306"/>
                  <a:pt x="225" y="314"/>
                  <a:pt x="225" y="322"/>
                </a:cubicBezTo>
                <a:cubicBezTo>
                  <a:pt x="225" y="331"/>
                  <a:pt x="229" y="339"/>
                  <a:pt x="236" y="344"/>
                </a:cubicBezTo>
                <a:cubicBezTo>
                  <a:pt x="229" y="349"/>
                  <a:pt x="225" y="357"/>
                  <a:pt x="225" y="366"/>
                </a:cubicBezTo>
                <a:cubicBezTo>
                  <a:pt x="225" y="375"/>
                  <a:pt x="229" y="382"/>
                  <a:pt x="236" y="387"/>
                </a:cubicBezTo>
                <a:cubicBezTo>
                  <a:pt x="229" y="392"/>
                  <a:pt x="225" y="400"/>
                  <a:pt x="225" y="409"/>
                </a:cubicBezTo>
                <a:cubicBezTo>
                  <a:pt x="225" y="418"/>
                  <a:pt x="229" y="426"/>
                  <a:pt x="236" y="430"/>
                </a:cubicBezTo>
                <a:cubicBezTo>
                  <a:pt x="229" y="435"/>
                  <a:pt x="225" y="443"/>
                  <a:pt x="225" y="452"/>
                </a:cubicBezTo>
                <a:cubicBezTo>
                  <a:pt x="225" y="467"/>
                  <a:pt x="237" y="478"/>
                  <a:pt x="251" y="478"/>
                </a:cubicBezTo>
                <a:cubicBezTo>
                  <a:pt x="260" y="478"/>
                  <a:pt x="268" y="474"/>
                  <a:pt x="273" y="467"/>
                </a:cubicBezTo>
                <a:cubicBezTo>
                  <a:pt x="278" y="474"/>
                  <a:pt x="286" y="478"/>
                  <a:pt x="295" y="478"/>
                </a:cubicBezTo>
                <a:cubicBezTo>
                  <a:pt x="306" y="478"/>
                  <a:pt x="315" y="472"/>
                  <a:pt x="319" y="463"/>
                </a:cubicBezTo>
                <a:cubicBezTo>
                  <a:pt x="323" y="472"/>
                  <a:pt x="332" y="478"/>
                  <a:pt x="343" y="478"/>
                </a:cubicBezTo>
                <a:cubicBezTo>
                  <a:pt x="353" y="478"/>
                  <a:pt x="362" y="472"/>
                  <a:pt x="367" y="463"/>
                </a:cubicBezTo>
                <a:cubicBezTo>
                  <a:pt x="371" y="472"/>
                  <a:pt x="380" y="478"/>
                  <a:pt x="390" y="478"/>
                </a:cubicBezTo>
                <a:cubicBezTo>
                  <a:pt x="405" y="478"/>
                  <a:pt x="417" y="467"/>
                  <a:pt x="417" y="452"/>
                </a:cubicBezTo>
                <a:cubicBezTo>
                  <a:pt x="417" y="437"/>
                  <a:pt x="405" y="426"/>
                  <a:pt x="390" y="426"/>
                </a:cubicBezTo>
                <a:close/>
                <a:moveTo>
                  <a:pt x="273" y="697"/>
                </a:moveTo>
                <a:cubicBezTo>
                  <a:pt x="278" y="704"/>
                  <a:pt x="286" y="709"/>
                  <a:pt x="295" y="709"/>
                </a:cubicBezTo>
                <a:cubicBezTo>
                  <a:pt x="306" y="709"/>
                  <a:pt x="315" y="702"/>
                  <a:pt x="319" y="693"/>
                </a:cubicBezTo>
                <a:cubicBezTo>
                  <a:pt x="323" y="702"/>
                  <a:pt x="332" y="709"/>
                  <a:pt x="343" y="709"/>
                </a:cubicBezTo>
                <a:cubicBezTo>
                  <a:pt x="353" y="709"/>
                  <a:pt x="362" y="702"/>
                  <a:pt x="367" y="693"/>
                </a:cubicBezTo>
                <a:cubicBezTo>
                  <a:pt x="371" y="702"/>
                  <a:pt x="380" y="709"/>
                  <a:pt x="390" y="709"/>
                </a:cubicBezTo>
                <a:cubicBezTo>
                  <a:pt x="405" y="709"/>
                  <a:pt x="417" y="697"/>
                  <a:pt x="417" y="682"/>
                </a:cubicBezTo>
                <a:cubicBezTo>
                  <a:pt x="417" y="668"/>
                  <a:pt x="405" y="656"/>
                  <a:pt x="390" y="656"/>
                </a:cubicBezTo>
                <a:cubicBezTo>
                  <a:pt x="380" y="656"/>
                  <a:pt x="371" y="662"/>
                  <a:pt x="367" y="671"/>
                </a:cubicBezTo>
                <a:cubicBezTo>
                  <a:pt x="362" y="662"/>
                  <a:pt x="353" y="656"/>
                  <a:pt x="343" y="656"/>
                </a:cubicBezTo>
                <a:cubicBezTo>
                  <a:pt x="332" y="656"/>
                  <a:pt x="323" y="662"/>
                  <a:pt x="319" y="671"/>
                </a:cubicBezTo>
                <a:cubicBezTo>
                  <a:pt x="315" y="662"/>
                  <a:pt x="306" y="656"/>
                  <a:pt x="295" y="656"/>
                </a:cubicBezTo>
                <a:cubicBezTo>
                  <a:pt x="286" y="656"/>
                  <a:pt x="278" y="660"/>
                  <a:pt x="273" y="667"/>
                </a:cubicBezTo>
                <a:cubicBezTo>
                  <a:pt x="268" y="660"/>
                  <a:pt x="260" y="656"/>
                  <a:pt x="251" y="656"/>
                </a:cubicBezTo>
                <a:cubicBezTo>
                  <a:pt x="237" y="656"/>
                  <a:pt x="225" y="668"/>
                  <a:pt x="225" y="682"/>
                </a:cubicBezTo>
                <a:cubicBezTo>
                  <a:pt x="225" y="691"/>
                  <a:pt x="229" y="699"/>
                  <a:pt x="236" y="704"/>
                </a:cubicBezTo>
                <a:cubicBezTo>
                  <a:pt x="229" y="709"/>
                  <a:pt x="225" y="716"/>
                  <a:pt x="225" y="725"/>
                </a:cubicBezTo>
                <a:cubicBezTo>
                  <a:pt x="225" y="734"/>
                  <a:pt x="229" y="742"/>
                  <a:pt x="236" y="747"/>
                </a:cubicBezTo>
                <a:cubicBezTo>
                  <a:pt x="229" y="752"/>
                  <a:pt x="225" y="760"/>
                  <a:pt x="225" y="769"/>
                </a:cubicBezTo>
                <a:cubicBezTo>
                  <a:pt x="225" y="777"/>
                  <a:pt x="229" y="785"/>
                  <a:pt x="236" y="790"/>
                </a:cubicBezTo>
                <a:cubicBezTo>
                  <a:pt x="229" y="795"/>
                  <a:pt x="225" y="803"/>
                  <a:pt x="225" y="812"/>
                </a:cubicBezTo>
                <a:cubicBezTo>
                  <a:pt x="225" y="821"/>
                  <a:pt x="229" y="829"/>
                  <a:pt x="236" y="833"/>
                </a:cubicBezTo>
                <a:cubicBezTo>
                  <a:pt x="229" y="838"/>
                  <a:pt x="225" y="846"/>
                  <a:pt x="225" y="855"/>
                </a:cubicBezTo>
                <a:cubicBezTo>
                  <a:pt x="225" y="864"/>
                  <a:pt x="229" y="872"/>
                  <a:pt x="236" y="876"/>
                </a:cubicBezTo>
                <a:cubicBezTo>
                  <a:pt x="229" y="881"/>
                  <a:pt x="225" y="889"/>
                  <a:pt x="225" y="898"/>
                </a:cubicBezTo>
                <a:cubicBezTo>
                  <a:pt x="225" y="907"/>
                  <a:pt x="229" y="915"/>
                  <a:pt x="236" y="920"/>
                </a:cubicBezTo>
                <a:cubicBezTo>
                  <a:pt x="229" y="924"/>
                  <a:pt x="225" y="932"/>
                  <a:pt x="225" y="941"/>
                </a:cubicBezTo>
                <a:cubicBezTo>
                  <a:pt x="225" y="956"/>
                  <a:pt x="237" y="968"/>
                  <a:pt x="251" y="968"/>
                </a:cubicBezTo>
                <a:cubicBezTo>
                  <a:pt x="260" y="968"/>
                  <a:pt x="268" y="963"/>
                  <a:pt x="273" y="956"/>
                </a:cubicBezTo>
                <a:cubicBezTo>
                  <a:pt x="278" y="963"/>
                  <a:pt x="286" y="968"/>
                  <a:pt x="295" y="968"/>
                </a:cubicBezTo>
                <a:cubicBezTo>
                  <a:pt x="306" y="968"/>
                  <a:pt x="315" y="961"/>
                  <a:pt x="319" y="952"/>
                </a:cubicBezTo>
                <a:cubicBezTo>
                  <a:pt x="323" y="961"/>
                  <a:pt x="332" y="968"/>
                  <a:pt x="343" y="968"/>
                </a:cubicBezTo>
                <a:cubicBezTo>
                  <a:pt x="353" y="968"/>
                  <a:pt x="362" y="961"/>
                  <a:pt x="367" y="952"/>
                </a:cubicBezTo>
                <a:cubicBezTo>
                  <a:pt x="371" y="961"/>
                  <a:pt x="380" y="968"/>
                  <a:pt x="390" y="968"/>
                </a:cubicBezTo>
                <a:cubicBezTo>
                  <a:pt x="405" y="968"/>
                  <a:pt x="417" y="956"/>
                  <a:pt x="417" y="941"/>
                </a:cubicBezTo>
                <a:cubicBezTo>
                  <a:pt x="417" y="927"/>
                  <a:pt x="405" y="915"/>
                  <a:pt x="390" y="915"/>
                </a:cubicBezTo>
                <a:cubicBezTo>
                  <a:pt x="380" y="915"/>
                  <a:pt x="371" y="921"/>
                  <a:pt x="367" y="930"/>
                </a:cubicBezTo>
                <a:cubicBezTo>
                  <a:pt x="362" y="921"/>
                  <a:pt x="353" y="915"/>
                  <a:pt x="343" y="915"/>
                </a:cubicBezTo>
                <a:cubicBezTo>
                  <a:pt x="332" y="915"/>
                  <a:pt x="323" y="921"/>
                  <a:pt x="319" y="930"/>
                </a:cubicBezTo>
                <a:cubicBezTo>
                  <a:pt x="315" y="921"/>
                  <a:pt x="306" y="915"/>
                  <a:pt x="295" y="915"/>
                </a:cubicBezTo>
                <a:cubicBezTo>
                  <a:pt x="286" y="915"/>
                  <a:pt x="278" y="919"/>
                  <a:pt x="273" y="926"/>
                </a:cubicBezTo>
                <a:cubicBezTo>
                  <a:pt x="271" y="924"/>
                  <a:pt x="269" y="921"/>
                  <a:pt x="266" y="920"/>
                </a:cubicBezTo>
                <a:cubicBezTo>
                  <a:pt x="273" y="915"/>
                  <a:pt x="278" y="907"/>
                  <a:pt x="278" y="898"/>
                </a:cubicBezTo>
                <a:cubicBezTo>
                  <a:pt x="278" y="889"/>
                  <a:pt x="273" y="881"/>
                  <a:pt x="266" y="876"/>
                </a:cubicBezTo>
                <a:cubicBezTo>
                  <a:pt x="273" y="872"/>
                  <a:pt x="278" y="864"/>
                  <a:pt x="278" y="855"/>
                </a:cubicBezTo>
                <a:cubicBezTo>
                  <a:pt x="278" y="846"/>
                  <a:pt x="273" y="838"/>
                  <a:pt x="266" y="833"/>
                </a:cubicBezTo>
                <a:cubicBezTo>
                  <a:pt x="269" y="832"/>
                  <a:pt x="270" y="830"/>
                  <a:pt x="272" y="828"/>
                </a:cubicBezTo>
                <a:cubicBezTo>
                  <a:pt x="277" y="834"/>
                  <a:pt x="284" y="838"/>
                  <a:pt x="292" y="838"/>
                </a:cubicBezTo>
                <a:cubicBezTo>
                  <a:pt x="302" y="838"/>
                  <a:pt x="310" y="833"/>
                  <a:pt x="315" y="825"/>
                </a:cubicBezTo>
                <a:cubicBezTo>
                  <a:pt x="320" y="833"/>
                  <a:pt x="328" y="838"/>
                  <a:pt x="337" y="838"/>
                </a:cubicBezTo>
                <a:cubicBezTo>
                  <a:pt x="347" y="838"/>
                  <a:pt x="355" y="833"/>
                  <a:pt x="360" y="825"/>
                </a:cubicBezTo>
                <a:cubicBezTo>
                  <a:pt x="364" y="833"/>
                  <a:pt x="373" y="838"/>
                  <a:pt x="382" y="838"/>
                </a:cubicBezTo>
                <a:cubicBezTo>
                  <a:pt x="397" y="838"/>
                  <a:pt x="409" y="826"/>
                  <a:pt x="409" y="811"/>
                </a:cubicBezTo>
                <a:cubicBezTo>
                  <a:pt x="409" y="797"/>
                  <a:pt x="397" y="785"/>
                  <a:pt x="382" y="785"/>
                </a:cubicBezTo>
                <a:cubicBezTo>
                  <a:pt x="373" y="785"/>
                  <a:pt x="364" y="790"/>
                  <a:pt x="360" y="798"/>
                </a:cubicBezTo>
                <a:cubicBezTo>
                  <a:pt x="355" y="790"/>
                  <a:pt x="347" y="785"/>
                  <a:pt x="337" y="785"/>
                </a:cubicBezTo>
                <a:cubicBezTo>
                  <a:pt x="328" y="785"/>
                  <a:pt x="320" y="790"/>
                  <a:pt x="315" y="798"/>
                </a:cubicBezTo>
                <a:cubicBezTo>
                  <a:pt x="310" y="790"/>
                  <a:pt x="302" y="785"/>
                  <a:pt x="292" y="785"/>
                </a:cubicBezTo>
                <a:cubicBezTo>
                  <a:pt x="284" y="785"/>
                  <a:pt x="277" y="789"/>
                  <a:pt x="272" y="795"/>
                </a:cubicBezTo>
                <a:cubicBezTo>
                  <a:pt x="270" y="793"/>
                  <a:pt x="268" y="792"/>
                  <a:pt x="266" y="790"/>
                </a:cubicBezTo>
                <a:cubicBezTo>
                  <a:pt x="273" y="785"/>
                  <a:pt x="278" y="777"/>
                  <a:pt x="278" y="769"/>
                </a:cubicBezTo>
                <a:cubicBezTo>
                  <a:pt x="278" y="760"/>
                  <a:pt x="273" y="752"/>
                  <a:pt x="266" y="747"/>
                </a:cubicBezTo>
                <a:cubicBezTo>
                  <a:pt x="273" y="742"/>
                  <a:pt x="278" y="734"/>
                  <a:pt x="278" y="725"/>
                </a:cubicBezTo>
                <a:cubicBezTo>
                  <a:pt x="278" y="716"/>
                  <a:pt x="273" y="709"/>
                  <a:pt x="266" y="704"/>
                </a:cubicBezTo>
                <a:cubicBezTo>
                  <a:pt x="269" y="702"/>
                  <a:pt x="271" y="700"/>
                  <a:pt x="273" y="697"/>
                </a:cubicBezTo>
                <a:close/>
              </a:path>
            </a:pathLst>
          </a:custGeom>
          <a:solidFill>
            <a:schemeClr val="accent2"/>
          </a:solidFill>
          <a:ln>
            <a:noFill/>
          </a:ln>
        </p:spPr>
        <p:txBody>
          <a:bodyPr vert="horz" wrap="square" lIns="109728" tIns="54864" rIns="109728" bIns="54864" numCol="1" anchor="t" anchorCtr="0" compatLnSpc="1">
            <a:prstTxWarp prst="textNoShape">
              <a:avLst/>
            </a:prstTxWarp>
            <a:noAutofit/>
          </a:bodyPr>
          <a:lstStyle/>
          <a:p>
            <a:endParaRPr lang="en-GB" sz="2160">
              <a:latin typeface="Rubrik Regular" panose="02000503030000020004" pitchFamily="2" charset="0"/>
            </a:endParaRPr>
          </a:p>
        </p:txBody>
      </p:sp>
      <p:sp>
        <p:nvSpPr>
          <p:cNvPr id="4" name="Date Placeholder 3"/>
          <p:cNvSpPr>
            <a:spLocks noGrp="1"/>
          </p:cNvSpPr>
          <p:nvPr>
            <p:ph type="dt" sz="half" idx="10"/>
          </p:nvPr>
        </p:nvSpPr>
        <p:spPr>
          <a:ln w="3175">
            <a:noFill/>
          </a:ln>
        </p:spPr>
        <p:txBody>
          <a:bodyPr>
            <a:noAutofit/>
          </a:bodyPr>
          <a:lstStyle>
            <a:lvl1pPr>
              <a:defRPr>
                <a:solidFill>
                  <a:schemeClr val="bg1"/>
                </a:solidFill>
              </a:defRPr>
            </a:lvl1pPr>
          </a:lstStyle>
          <a:p>
            <a:fld id="{022C8F64-1148-4333-A727-A105CB49BFC5}" type="datetime8">
              <a:rPr lang="en-GB" smtClean="0"/>
              <a:t>08/11/2025 02:41</a:t>
            </a:fld>
            <a:endParaRPr lang="en-GB"/>
          </a:p>
        </p:txBody>
      </p:sp>
      <p:sp>
        <p:nvSpPr>
          <p:cNvPr id="8" name="Footer Placeholder 7"/>
          <p:cNvSpPr>
            <a:spLocks noGrp="1"/>
          </p:cNvSpPr>
          <p:nvPr>
            <p:ph type="ftr" sz="quarter" idx="11"/>
          </p:nvPr>
        </p:nvSpPr>
        <p:spPr>
          <a:ln w="3175">
            <a:noFill/>
          </a:ln>
        </p:spPr>
        <p:txBody>
          <a:bodyPr>
            <a:noAutofit/>
          </a:bodyPr>
          <a:lstStyle>
            <a:lvl1pPr>
              <a:defRPr>
                <a:solidFill>
                  <a:schemeClr val="bg1"/>
                </a:solidFill>
              </a:defRPr>
            </a:lvl1pPr>
          </a:lstStyle>
          <a:p>
            <a:r>
              <a:rPr lang="en-GB"/>
              <a:t>Commercial | Confidential</a:t>
            </a:r>
          </a:p>
        </p:txBody>
      </p:sp>
      <p:sp>
        <p:nvSpPr>
          <p:cNvPr id="9" name="Slide Number Placeholder 8"/>
          <p:cNvSpPr>
            <a:spLocks noGrp="1"/>
          </p:cNvSpPr>
          <p:nvPr>
            <p:ph type="sldNum" sz="quarter" idx="12"/>
          </p:nvPr>
        </p:nvSpPr>
        <p:spPr>
          <a:ln w="3175">
            <a:noFill/>
          </a:ln>
        </p:spPr>
        <p:txBody>
          <a:bodyPr>
            <a:noAutofit/>
          </a:bodyPr>
          <a:lstStyle>
            <a:lvl1pPr>
              <a:defRPr>
                <a:solidFill>
                  <a:schemeClr val="bg1"/>
                </a:solidFill>
              </a:defRPr>
            </a:lvl1pPr>
          </a:lstStyle>
          <a:p>
            <a:fld id="{5FC009DE-D7D9-469A-AAA1-9EDD82961594}" type="slidenum">
              <a:rPr lang="en-GB" smtClean="0"/>
              <a:pPr/>
              <a:t>‹#›</a:t>
            </a:fld>
            <a:endParaRPr lang="en-GB"/>
          </a:p>
        </p:txBody>
      </p:sp>
      <p:sp>
        <p:nvSpPr>
          <p:cNvPr id="6" name="Text Placeholder 5"/>
          <p:cNvSpPr>
            <a:spLocks noGrp="1"/>
          </p:cNvSpPr>
          <p:nvPr>
            <p:ph type="body" sz="quarter" idx="13" hasCustomPrompt="1"/>
          </p:nvPr>
        </p:nvSpPr>
        <p:spPr>
          <a:xfrm>
            <a:off x="335359" y="2587945"/>
            <a:ext cx="9552000" cy="408623"/>
          </a:xfrm>
          <a:ln w="3175">
            <a:noFill/>
          </a:ln>
        </p:spPr>
        <p:txBody>
          <a:bodyPr>
            <a:noAutofit/>
          </a:bodyPr>
          <a:lstStyle>
            <a:lvl1pPr>
              <a:defRPr lang="en-GB" sz="2880" b="0" kern="1200" dirty="0">
                <a:solidFill>
                  <a:schemeClr val="bg1"/>
                </a:solidFill>
                <a:latin typeface="EE Nobblee Light" pitchFamily="2" charset="0"/>
                <a:ea typeface="+mj-ea"/>
                <a:cs typeface="+mj-cs"/>
              </a:defRPr>
            </a:lvl1pPr>
          </a:lstStyle>
          <a:p>
            <a:pPr lvl="0"/>
            <a:r>
              <a:rPr lang="en-US"/>
              <a:t>DATE</a:t>
            </a:r>
            <a:endParaRPr lang="en-GB"/>
          </a:p>
        </p:txBody>
      </p:sp>
    </p:spTree>
    <p:extLst>
      <p:ext uri="{BB962C8B-B14F-4D97-AF65-F5344CB8AC3E}">
        <p14:creationId xmlns:p14="http://schemas.microsoft.com/office/powerpoint/2010/main" val="23112913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TITLE ONLY 01">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158801-2C7A-4FB7-B405-455281F57E4B}"/>
              </a:ext>
            </a:extLst>
          </p:cNvPr>
          <p:cNvGraphicFramePr>
            <a:graphicFrameLocks noChangeAspect="1"/>
          </p:cNvGraphicFramePr>
          <p:nvPr userDrawn="1">
            <p:custDataLst>
              <p:tags r:id="rId1"/>
            </p:custData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a:extLst>
                          <a:ext uri="{FF2B5EF4-FFF2-40B4-BE49-F238E27FC236}">
                            <a16:creationId xmlns:a16="http://schemas.microsoft.com/office/drawing/2014/main" id="{9E158801-2C7A-4FB7-B405-455281F57E4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a:xfrm>
            <a:off x="292099" y="311150"/>
            <a:ext cx="11591925" cy="792000"/>
          </a:xfrm>
        </p:spPr>
        <p:txBody>
          <a:bodyPr vert="horz"/>
          <a:lstStyle/>
          <a:p>
            <a:r>
              <a:rPr lang="en-US"/>
              <a:t>Click to edit Master title style</a:t>
            </a:r>
            <a:endParaRPr lang="en-GB"/>
          </a:p>
        </p:txBody>
      </p:sp>
      <p:sp>
        <p:nvSpPr>
          <p:cNvPr id="10" name="Text Placeholder 3">
            <a:extLst>
              <a:ext uri="{FF2B5EF4-FFF2-40B4-BE49-F238E27FC236}">
                <a16:creationId xmlns:a16="http://schemas.microsoft.com/office/drawing/2014/main" id="{841AF77E-37A4-45E5-8D75-BBA408C47D46}"/>
              </a:ext>
            </a:extLst>
          </p:cNvPr>
          <p:cNvSpPr>
            <a:spLocks noGrp="1"/>
          </p:cNvSpPr>
          <p:nvPr>
            <p:ph type="body" sz="quarter" idx="28" hasCustomPrompt="1"/>
          </p:nvPr>
        </p:nvSpPr>
        <p:spPr>
          <a:xfrm>
            <a:off x="760491" y="6460635"/>
            <a:ext cx="8901257" cy="352220"/>
          </a:xfrm>
          <a:prstGeom prst="rect">
            <a:avLst/>
          </a:prstGeom>
        </p:spPr>
        <p:txBody>
          <a:bodyPr anchor="ctr"/>
          <a:lstStyle>
            <a:lvl1pPr>
              <a:spcAft>
                <a:spcPts val="0"/>
              </a:spcAft>
              <a:defRPr lang="en-GB" sz="1000" b="0" i="0" kern="1200" dirty="0" smtClean="0">
                <a:solidFill>
                  <a:schemeClr val="bg1">
                    <a:lumMod val="65000"/>
                  </a:schemeClr>
                </a:solidFill>
                <a:latin typeface="Century Gothic" panose="020B0502020202020204" pitchFamily="34" charset="0"/>
                <a:ea typeface="+mn-ea"/>
                <a:cs typeface="+mn-cs"/>
              </a:defRPr>
            </a:lvl1pPr>
          </a:lstStyle>
          <a:p>
            <a:pPr marL="72740" marR="0" lvl="0" indent="0" algn="l" defTabSz="554500" rtl="0" eaLnBrk="1" fontAlgn="auto" latinLnBrk="0" hangingPunct="1">
              <a:lnSpc>
                <a:spcPct val="100000"/>
              </a:lnSpc>
              <a:spcBef>
                <a:spcPts val="0"/>
              </a:spcBef>
              <a:spcAft>
                <a:spcPts val="900"/>
              </a:spcAft>
              <a:buClrTx/>
              <a:buSzTx/>
              <a:buFont typeface="Arial" panose="020B0604020202020204" pitchFamily="34" charset="0"/>
              <a:buNone/>
              <a:tabLst/>
              <a:defRPr/>
            </a:pPr>
            <a:r>
              <a:rPr lang="en-GB"/>
              <a:t>Source / Note: remove if not required</a:t>
            </a:r>
          </a:p>
        </p:txBody>
      </p:sp>
      <p:sp>
        <p:nvSpPr>
          <p:cNvPr id="11" name="Footer Placeholder 5">
            <a:extLst>
              <a:ext uri="{FF2B5EF4-FFF2-40B4-BE49-F238E27FC236}">
                <a16:creationId xmlns:a16="http://schemas.microsoft.com/office/drawing/2014/main" id="{0CC0CACC-400E-4CD2-A2BF-13D063C663F8}"/>
              </a:ext>
            </a:extLst>
          </p:cNvPr>
          <p:cNvSpPr>
            <a:spLocks noGrp="1"/>
          </p:cNvSpPr>
          <p:nvPr>
            <p:ph type="ftr" sz="quarter" idx="3"/>
          </p:nvPr>
        </p:nvSpPr>
        <p:spPr>
          <a:xfrm>
            <a:off x="9763845" y="6556012"/>
            <a:ext cx="2120179" cy="161465"/>
          </a:xfrm>
          <a:prstGeom prst="rect">
            <a:avLst/>
          </a:prstGeom>
        </p:spPr>
        <p:txBody>
          <a:bodyPr vert="horz" lIns="0" tIns="0" rIns="0" bIns="0" rtlCol="0" anchor="ctr">
            <a:noAutofit/>
          </a:bodyPr>
          <a:lstStyle>
            <a:lvl1pPr algn="r">
              <a:defRPr sz="1000" b="0" i="0">
                <a:solidFill>
                  <a:schemeClr val="tx1"/>
                </a:solidFill>
                <a:latin typeface="Century Gothic" panose="020B0502020202020204" pitchFamily="34" charset="0"/>
              </a:defRPr>
            </a:lvl1pPr>
          </a:lstStyle>
          <a:p>
            <a:r>
              <a:rPr lang="en-GB"/>
              <a:t>BT Group PowerPoint    |</a:t>
            </a:r>
          </a:p>
        </p:txBody>
      </p:sp>
      <p:sp>
        <p:nvSpPr>
          <p:cNvPr id="12" name="Slide Number Placeholder 6">
            <a:extLst>
              <a:ext uri="{FF2B5EF4-FFF2-40B4-BE49-F238E27FC236}">
                <a16:creationId xmlns:a16="http://schemas.microsoft.com/office/drawing/2014/main" id="{BF313816-BCDB-425F-8CA0-DE42B48FF1EA}"/>
              </a:ext>
            </a:extLst>
          </p:cNvPr>
          <p:cNvSpPr>
            <a:spLocks noGrp="1"/>
          </p:cNvSpPr>
          <p:nvPr>
            <p:ph type="sldNum" sz="quarter" idx="4"/>
          </p:nvPr>
        </p:nvSpPr>
        <p:spPr>
          <a:xfrm>
            <a:off x="292100" y="6534828"/>
            <a:ext cx="365126" cy="203835"/>
          </a:xfrm>
          <a:prstGeom prst="rect">
            <a:avLst/>
          </a:prstGeom>
        </p:spPr>
        <p:txBody>
          <a:bodyPr vert="horz" lIns="0" tIns="0" rIns="0" bIns="0" rtlCol="0" anchor="ctr">
            <a:noAutofit/>
          </a:bodyPr>
          <a:lstStyle>
            <a:lvl1pPr algn="l">
              <a:defRPr sz="1000" b="0" i="0">
                <a:solidFill>
                  <a:schemeClr val="tx1"/>
                </a:solidFill>
                <a:latin typeface="Century Gothic" panose="020B0502020202020204" pitchFamily="34" charset="0"/>
              </a:defRPr>
            </a:lvl1pPr>
          </a:lstStyle>
          <a:p>
            <a:fld id="{7F05727F-EB13-4C36-9A9C-A65743ED0171}" type="slidenum">
              <a:rPr lang="en-GB" smtClean="0"/>
              <a:pPr/>
              <a:t>‹#›</a:t>
            </a:fld>
            <a:endParaRPr lang="en-GB"/>
          </a:p>
        </p:txBody>
      </p:sp>
    </p:spTree>
    <p:extLst>
      <p:ext uri="{BB962C8B-B14F-4D97-AF65-F5344CB8AC3E}">
        <p14:creationId xmlns:p14="http://schemas.microsoft.com/office/powerpoint/2010/main" val="84891300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matchingName="Title slide" type="title">
  <p:cSld name="5_Title slide">
    <p:spTree>
      <p:nvGrpSpPr>
        <p:cNvPr id="1" name="Shape 245"/>
        <p:cNvGrpSpPr/>
        <p:nvPr/>
      </p:nvGrpSpPr>
      <p:grpSpPr>
        <a:xfrm>
          <a:off x="0" y="0"/>
          <a:ext cx="0" cy="0"/>
          <a:chOff x="0" y="0"/>
          <a:chExt cx="0" cy="0"/>
        </a:xfrm>
      </p:grpSpPr>
      <p:sp>
        <p:nvSpPr>
          <p:cNvPr id="246" name="Google Shape;246;p59"/>
          <p:cNvSpPr txBox="1">
            <a:spLocks noGrp="1"/>
          </p:cNvSpPr>
          <p:nvPr>
            <p:ph type="ctrTitle"/>
          </p:nvPr>
        </p:nvSpPr>
        <p:spPr>
          <a:xfrm>
            <a:off x="415611" y="992767"/>
            <a:ext cx="11360800" cy="2736800"/>
          </a:xfrm>
          <a:prstGeom prst="rect">
            <a:avLst/>
          </a:prstGeom>
        </p:spPr>
        <p:txBody>
          <a:bodyPr spcFirstLastPara="1" wrap="square" lIns="91425" tIns="91425" rIns="91425" bIns="91425" anchor="b" anchorCtr="0">
            <a:normAutofit/>
          </a:bodyPr>
          <a:lstStyle>
            <a:lvl1pPr lvl="0" algn="ctr" rtl="0">
              <a:spcBef>
                <a:spcPts val="0"/>
              </a:spcBef>
              <a:spcAft>
                <a:spcPts val="0"/>
              </a:spcAft>
              <a:buSzPts val="5200"/>
              <a:buNone/>
              <a:defRPr sz="6933"/>
            </a:lvl1pPr>
            <a:lvl2pPr lvl="1" algn="ctr" rtl="0">
              <a:spcBef>
                <a:spcPts val="0"/>
              </a:spcBef>
              <a:spcAft>
                <a:spcPts val="0"/>
              </a:spcAft>
              <a:buSzPts val="5200"/>
              <a:buNone/>
              <a:defRPr sz="6933"/>
            </a:lvl2pPr>
            <a:lvl3pPr lvl="2" algn="ctr" rtl="0">
              <a:spcBef>
                <a:spcPts val="0"/>
              </a:spcBef>
              <a:spcAft>
                <a:spcPts val="0"/>
              </a:spcAft>
              <a:buSzPts val="5200"/>
              <a:buNone/>
              <a:defRPr sz="6933"/>
            </a:lvl3pPr>
            <a:lvl4pPr lvl="3" algn="ctr" rtl="0">
              <a:spcBef>
                <a:spcPts val="0"/>
              </a:spcBef>
              <a:spcAft>
                <a:spcPts val="0"/>
              </a:spcAft>
              <a:buSzPts val="5200"/>
              <a:buNone/>
              <a:defRPr sz="6933"/>
            </a:lvl4pPr>
            <a:lvl5pPr lvl="4" algn="ctr" rtl="0">
              <a:spcBef>
                <a:spcPts val="0"/>
              </a:spcBef>
              <a:spcAft>
                <a:spcPts val="0"/>
              </a:spcAft>
              <a:buSzPts val="5200"/>
              <a:buNone/>
              <a:defRPr sz="6933"/>
            </a:lvl5pPr>
            <a:lvl6pPr lvl="5" algn="ctr" rtl="0">
              <a:spcBef>
                <a:spcPts val="0"/>
              </a:spcBef>
              <a:spcAft>
                <a:spcPts val="0"/>
              </a:spcAft>
              <a:buSzPts val="5200"/>
              <a:buNone/>
              <a:defRPr sz="6933"/>
            </a:lvl6pPr>
            <a:lvl7pPr lvl="6" algn="ctr" rtl="0">
              <a:spcBef>
                <a:spcPts val="0"/>
              </a:spcBef>
              <a:spcAft>
                <a:spcPts val="0"/>
              </a:spcAft>
              <a:buSzPts val="5200"/>
              <a:buNone/>
              <a:defRPr sz="6933"/>
            </a:lvl7pPr>
            <a:lvl8pPr lvl="7" algn="ctr" rtl="0">
              <a:spcBef>
                <a:spcPts val="0"/>
              </a:spcBef>
              <a:spcAft>
                <a:spcPts val="0"/>
              </a:spcAft>
              <a:buSzPts val="5200"/>
              <a:buNone/>
              <a:defRPr sz="6933"/>
            </a:lvl8pPr>
            <a:lvl9pPr lvl="8" algn="ctr" rtl="0">
              <a:spcBef>
                <a:spcPts val="0"/>
              </a:spcBef>
              <a:spcAft>
                <a:spcPts val="0"/>
              </a:spcAft>
              <a:buSzPts val="5200"/>
              <a:buNone/>
              <a:defRPr sz="6933"/>
            </a:lvl9pPr>
          </a:lstStyle>
          <a:p>
            <a:endParaRPr/>
          </a:p>
        </p:txBody>
      </p:sp>
      <p:sp>
        <p:nvSpPr>
          <p:cNvPr id="247" name="Google Shape;247;p59"/>
          <p:cNvSpPr txBox="1">
            <a:spLocks noGrp="1"/>
          </p:cNvSpPr>
          <p:nvPr>
            <p:ph type="subTitle" idx="1"/>
          </p:nvPr>
        </p:nvSpPr>
        <p:spPr>
          <a:xfrm>
            <a:off x="415600" y="3778833"/>
            <a:ext cx="11360800" cy="1056800"/>
          </a:xfrm>
          <a:prstGeom prst="rect">
            <a:avLst/>
          </a:prstGeom>
        </p:spPr>
        <p:txBody>
          <a:bodyPr spcFirstLastPara="1" wrap="square" lIns="91425" tIns="91425" rIns="91425" bIns="91425" anchor="t" anchorCtr="0">
            <a:normAutofit/>
          </a:bodyPr>
          <a:lstStyle>
            <a:lvl1pPr lvl="0" algn="ctr" rtl="0">
              <a:lnSpc>
                <a:spcPct val="100000"/>
              </a:lnSpc>
              <a:spcBef>
                <a:spcPts val="0"/>
              </a:spcBef>
              <a:spcAft>
                <a:spcPts val="0"/>
              </a:spcAft>
              <a:buSzPts val="2800"/>
              <a:buNone/>
              <a:defRPr sz="3733"/>
            </a:lvl1pPr>
            <a:lvl2pPr lvl="1" algn="ctr" rtl="0">
              <a:lnSpc>
                <a:spcPct val="100000"/>
              </a:lnSpc>
              <a:spcBef>
                <a:spcPts val="0"/>
              </a:spcBef>
              <a:spcAft>
                <a:spcPts val="0"/>
              </a:spcAft>
              <a:buSzPts val="2800"/>
              <a:buNone/>
              <a:defRPr sz="3733"/>
            </a:lvl2pPr>
            <a:lvl3pPr lvl="2" algn="ctr" rtl="0">
              <a:lnSpc>
                <a:spcPct val="100000"/>
              </a:lnSpc>
              <a:spcBef>
                <a:spcPts val="0"/>
              </a:spcBef>
              <a:spcAft>
                <a:spcPts val="0"/>
              </a:spcAft>
              <a:buSzPts val="2800"/>
              <a:buNone/>
              <a:defRPr sz="3733"/>
            </a:lvl3pPr>
            <a:lvl4pPr lvl="3" algn="ctr" rtl="0">
              <a:lnSpc>
                <a:spcPct val="100000"/>
              </a:lnSpc>
              <a:spcBef>
                <a:spcPts val="0"/>
              </a:spcBef>
              <a:spcAft>
                <a:spcPts val="0"/>
              </a:spcAft>
              <a:buSzPts val="2800"/>
              <a:buNone/>
              <a:defRPr sz="3733"/>
            </a:lvl4pPr>
            <a:lvl5pPr lvl="4" algn="ctr" rtl="0">
              <a:lnSpc>
                <a:spcPct val="100000"/>
              </a:lnSpc>
              <a:spcBef>
                <a:spcPts val="0"/>
              </a:spcBef>
              <a:spcAft>
                <a:spcPts val="0"/>
              </a:spcAft>
              <a:buSzPts val="2800"/>
              <a:buNone/>
              <a:defRPr sz="3733"/>
            </a:lvl5pPr>
            <a:lvl6pPr lvl="5" algn="ctr" rtl="0">
              <a:lnSpc>
                <a:spcPct val="100000"/>
              </a:lnSpc>
              <a:spcBef>
                <a:spcPts val="0"/>
              </a:spcBef>
              <a:spcAft>
                <a:spcPts val="0"/>
              </a:spcAft>
              <a:buSzPts val="2800"/>
              <a:buNone/>
              <a:defRPr sz="3733"/>
            </a:lvl6pPr>
            <a:lvl7pPr lvl="6" algn="ctr" rtl="0">
              <a:lnSpc>
                <a:spcPct val="100000"/>
              </a:lnSpc>
              <a:spcBef>
                <a:spcPts val="0"/>
              </a:spcBef>
              <a:spcAft>
                <a:spcPts val="0"/>
              </a:spcAft>
              <a:buSzPts val="2800"/>
              <a:buNone/>
              <a:defRPr sz="3733"/>
            </a:lvl7pPr>
            <a:lvl8pPr lvl="7" algn="ctr" rtl="0">
              <a:lnSpc>
                <a:spcPct val="100000"/>
              </a:lnSpc>
              <a:spcBef>
                <a:spcPts val="0"/>
              </a:spcBef>
              <a:spcAft>
                <a:spcPts val="0"/>
              </a:spcAft>
              <a:buSzPts val="2800"/>
              <a:buNone/>
              <a:defRPr sz="3733"/>
            </a:lvl8pPr>
            <a:lvl9pPr lvl="8" algn="ctr" rtl="0">
              <a:lnSpc>
                <a:spcPct val="100000"/>
              </a:lnSpc>
              <a:spcBef>
                <a:spcPts val="0"/>
              </a:spcBef>
              <a:spcAft>
                <a:spcPts val="0"/>
              </a:spcAft>
              <a:buSzPts val="2800"/>
              <a:buNone/>
              <a:defRPr sz="3733"/>
            </a:lvl9pPr>
          </a:lstStyle>
          <a:p>
            <a:endParaRPr/>
          </a:p>
        </p:txBody>
      </p:sp>
      <p:sp>
        <p:nvSpPr>
          <p:cNvPr id="248" name="Google Shape;248;p59"/>
          <p:cNvSpPr txBox="1">
            <a:spLocks noGrp="1"/>
          </p:cNvSpPr>
          <p:nvPr>
            <p:ph type="sldNum" idx="12"/>
          </p:nvPr>
        </p:nvSpPr>
        <p:spPr>
          <a:xfrm>
            <a:off x="11296611" y="6217623"/>
            <a:ext cx="731600" cy="524800"/>
          </a:xfrm>
          <a:prstGeom prst="rect">
            <a:avLst/>
          </a:prstGeom>
        </p:spPr>
        <p:txBody>
          <a:bodyPr spcFirstLastPara="1" wrap="square" lIns="91425" tIns="91425" rIns="91425" bIns="91425"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fld id="{00000000-1234-1234-1234-123412341234}" type="slidenum">
              <a:rPr lang="en-GB" smtClean="0"/>
              <a:pPr/>
              <a:t>‹#›</a:t>
            </a:fld>
            <a:endParaRPr lang="en-GB"/>
          </a:p>
        </p:txBody>
      </p:sp>
    </p:spTree>
    <p:extLst>
      <p:ext uri="{BB962C8B-B14F-4D97-AF65-F5344CB8AC3E}">
        <p14:creationId xmlns:p14="http://schemas.microsoft.com/office/powerpoint/2010/main" val="654793227"/>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Only" preserve="1">
  <p:cSld name="Body 4">
    <p:spTree>
      <p:nvGrpSpPr>
        <p:cNvPr id="1" name=""/>
        <p:cNvGrpSpPr/>
        <p:nvPr/>
      </p:nvGrpSpPr>
      <p:grpSpPr>
        <a:xfrm>
          <a:off x="0" y="0"/>
          <a:ext cx="0" cy="0"/>
          <a:chOff x="0" y="0"/>
          <a:chExt cx="0" cy="0"/>
        </a:xfrm>
      </p:grpSpPr>
      <p:pic>
        <p:nvPicPr>
          <p:cNvPr id="5" name="Graphic 4">
            <a:extLst>
              <a:ext uri="{FF2B5EF4-FFF2-40B4-BE49-F238E27FC236}">
                <a16:creationId xmlns:a16="http://schemas.microsoft.com/office/drawing/2014/main" id="{22DC84D4-75D0-6607-76FC-5990CBC3FCEF}"/>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58979" y="5993089"/>
            <a:ext cx="746694" cy="746694"/>
          </a:xfrm>
          <a:prstGeom prst="rect">
            <a:avLst/>
          </a:prstGeom>
        </p:spPr>
      </p:pic>
      <p:sp>
        <p:nvSpPr>
          <p:cNvPr id="2" name="Title 1">
            <a:extLst>
              <a:ext uri="{FF2B5EF4-FFF2-40B4-BE49-F238E27FC236}">
                <a16:creationId xmlns:a16="http://schemas.microsoft.com/office/drawing/2014/main" id="{0CEBC499-E9EB-53D2-E9C4-8E2716D8EE5E}"/>
              </a:ext>
            </a:extLst>
          </p:cNvPr>
          <p:cNvSpPr>
            <a:spLocks noGrp="1"/>
          </p:cNvSpPr>
          <p:nvPr>
            <p:ph type="title"/>
          </p:nvPr>
        </p:nvSpPr>
        <p:spPr>
          <a:xfrm>
            <a:off x="486000" y="475200"/>
            <a:ext cx="10515600" cy="1325563"/>
          </a:xfrm>
        </p:spPr>
        <p:txBody>
          <a:bodyPr lIns="0">
            <a:noAutofit/>
          </a:bodyPr>
          <a:lstStyle>
            <a:lvl1pPr>
              <a:defRPr sz="3180" b="0" i="0">
                <a:solidFill>
                  <a:schemeClr val="accent1"/>
                </a:solidFill>
                <a:latin typeface="BT Curve Headline" panose="020B0503020203020204" pitchFamily="34" charset="0"/>
                <a:cs typeface="BT Curve Headline" panose="020B0503020203020204" pitchFamily="34" charset="0"/>
              </a:defRPr>
            </a:lvl1pPr>
          </a:lstStyle>
          <a:p>
            <a:r>
              <a:rPr lang="en-US"/>
              <a:t>Click to edit Master title style</a:t>
            </a:r>
            <a:endParaRPr lang="en-GB"/>
          </a:p>
        </p:txBody>
      </p:sp>
    </p:spTree>
    <p:extLst>
      <p:ext uri="{BB962C8B-B14F-4D97-AF65-F5344CB8AC3E}">
        <p14:creationId xmlns:p14="http://schemas.microsoft.com/office/powerpoint/2010/main" val="95750555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userDrawn="1">
  <p:cSld name="4 image full screen">
    <p:bg>
      <p:bgPr>
        <a:solidFill>
          <a:schemeClr val="bg1"/>
        </a:solidFill>
        <a:effectLst/>
      </p:bgPr>
    </p:bg>
    <p:spTree>
      <p:nvGrpSpPr>
        <p:cNvPr id="1" name=""/>
        <p:cNvGrpSpPr/>
        <p:nvPr/>
      </p:nvGrpSpPr>
      <p:grpSpPr>
        <a:xfrm>
          <a:off x="0" y="0"/>
          <a:ext cx="0" cy="0"/>
          <a:chOff x="0" y="0"/>
          <a:chExt cx="0" cy="0"/>
        </a:xfrm>
      </p:grpSpPr>
      <p:sp>
        <p:nvSpPr>
          <p:cNvPr id="14" name="Picture Placeholder 5">
            <a:extLst>
              <a:ext uri="{FF2B5EF4-FFF2-40B4-BE49-F238E27FC236}">
                <a16:creationId xmlns:a16="http://schemas.microsoft.com/office/drawing/2014/main" id="{68EBAEFE-2BCC-7379-5C35-F0E89C8321B5}"/>
              </a:ext>
            </a:extLst>
          </p:cNvPr>
          <p:cNvSpPr>
            <a:spLocks noGrp="1"/>
          </p:cNvSpPr>
          <p:nvPr>
            <p:ph type="pic" sz="quarter" idx="10"/>
          </p:nvPr>
        </p:nvSpPr>
        <p:spPr>
          <a:xfrm>
            <a:off x="1" y="1"/>
            <a:ext cx="6096000" cy="3429000"/>
          </a:xfrm>
          <a:solidFill>
            <a:schemeClr val="bg1">
              <a:lumMod val="95000"/>
            </a:schemeClr>
          </a:solidFill>
        </p:spPr>
        <p:txBody>
          <a:bodyPr/>
          <a:lstStyle/>
          <a:p>
            <a:endParaRPr lang="en-GB"/>
          </a:p>
        </p:txBody>
      </p:sp>
      <p:sp>
        <p:nvSpPr>
          <p:cNvPr id="15" name="Picture Placeholder 5">
            <a:extLst>
              <a:ext uri="{FF2B5EF4-FFF2-40B4-BE49-F238E27FC236}">
                <a16:creationId xmlns:a16="http://schemas.microsoft.com/office/drawing/2014/main" id="{BAEDC895-3689-757B-CB89-8A024AF51A5B}"/>
              </a:ext>
            </a:extLst>
          </p:cNvPr>
          <p:cNvSpPr>
            <a:spLocks noGrp="1"/>
          </p:cNvSpPr>
          <p:nvPr>
            <p:ph type="pic" sz="quarter" idx="11"/>
          </p:nvPr>
        </p:nvSpPr>
        <p:spPr>
          <a:xfrm>
            <a:off x="6096000" y="1"/>
            <a:ext cx="6096000" cy="3429000"/>
          </a:xfrm>
          <a:solidFill>
            <a:schemeClr val="bg1">
              <a:lumMod val="95000"/>
            </a:schemeClr>
          </a:solidFill>
        </p:spPr>
        <p:txBody>
          <a:bodyPr/>
          <a:lstStyle/>
          <a:p>
            <a:endParaRPr lang="en-GB"/>
          </a:p>
        </p:txBody>
      </p:sp>
      <p:sp>
        <p:nvSpPr>
          <p:cNvPr id="16" name="Picture Placeholder 5">
            <a:extLst>
              <a:ext uri="{FF2B5EF4-FFF2-40B4-BE49-F238E27FC236}">
                <a16:creationId xmlns:a16="http://schemas.microsoft.com/office/drawing/2014/main" id="{02042883-DF14-B183-19B4-D7276F28086D}"/>
              </a:ext>
            </a:extLst>
          </p:cNvPr>
          <p:cNvSpPr>
            <a:spLocks noGrp="1"/>
          </p:cNvSpPr>
          <p:nvPr>
            <p:ph type="pic" sz="quarter" idx="12"/>
          </p:nvPr>
        </p:nvSpPr>
        <p:spPr>
          <a:xfrm>
            <a:off x="1" y="3428262"/>
            <a:ext cx="6096000" cy="3429738"/>
          </a:xfrm>
          <a:solidFill>
            <a:schemeClr val="bg1">
              <a:lumMod val="95000"/>
            </a:schemeClr>
          </a:solidFill>
        </p:spPr>
        <p:txBody>
          <a:bodyPr/>
          <a:lstStyle/>
          <a:p>
            <a:endParaRPr lang="en-GB"/>
          </a:p>
        </p:txBody>
      </p:sp>
      <p:sp>
        <p:nvSpPr>
          <p:cNvPr id="18" name="Picture Placeholder 5">
            <a:extLst>
              <a:ext uri="{FF2B5EF4-FFF2-40B4-BE49-F238E27FC236}">
                <a16:creationId xmlns:a16="http://schemas.microsoft.com/office/drawing/2014/main" id="{B54A3E52-EC93-73EE-B43E-AD96A41026A7}"/>
              </a:ext>
            </a:extLst>
          </p:cNvPr>
          <p:cNvSpPr>
            <a:spLocks noGrp="1"/>
          </p:cNvSpPr>
          <p:nvPr>
            <p:ph type="pic" sz="quarter" idx="13"/>
          </p:nvPr>
        </p:nvSpPr>
        <p:spPr>
          <a:xfrm>
            <a:off x="6096000" y="3428262"/>
            <a:ext cx="6096000" cy="3429000"/>
          </a:xfrm>
          <a:solidFill>
            <a:schemeClr val="bg1">
              <a:lumMod val="95000"/>
            </a:schemeClr>
          </a:solidFill>
        </p:spPr>
        <p:txBody>
          <a:bodyPr/>
          <a:lstStyle/>
          <a:p>
            <a:endParaRPr lang="en-GB"/>
          </a:p>
        </p:txBody>
      </p:sp>
    </p:spTree>
    <p:extLst>
      <p:ext uri="{BB962C8B-B14F-4D97-AF65-F5344CB8AC3E}">
        <p14:creationId xmlns:p14="http://schemas.microsoft.com/office/powerpoint/2010/main" val="2171189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preserve="1" userDrawn="1">
  <p:cSld name="16_Title Slide - Aqua Grad Symbol">
    <p:bg>
      <p:bgPr>
        <a:solidFill>
          <a:schemeClr val="tx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1053501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6.xml><?xml version="1.0" encoding="utf-8"?>
<p:sldLayout xmlns:a="http://schemas.openxmlformats.org/drawingml/2006/main" xmlns:r="http://schemas.openxmlformats.org/officeDocument/2006/relationships" xmlns:p="http://schemas.openxmlformats.org/presentationml/2006/main">
  <p:cSld name="6_Divider - Black">
    <p:bg>
      <p:bgPr>
        <a:solidFill>
          <a:schemeClr val="tx1"/>
        </a:solidFill>
        <a:effectLst/>
      </p:bgPr>
    </p:bg>
    <p:spTree>
      <p:nvGrpSpPr>
        <p:cNvPr id="1" name=""/>
        <p:cNvGrpSpPr/>
        <p:nvPr/>
      </p:nvGrpSpPr>
      <p:grpSpPr>
        <a:xfrm>
          <a:off x="0" y="0"/>
          <a:ext cx="0" cy="0"/>
          <a:chOff x="0" y="0"/>
          <a:chExt cx="0" cy="0"/>
        </a:xfrm>
      </p:grpSpPr>
      <p:sp>
        <p:nvSpPr>
          <p:cNvPr id="8" name="Title 15">
            <a:extLst>
              <a:ext uri="{FF2B5EF4-FFF2-40B4-BE49-F238E27FC236}">
                <a16:creationId xmlns:a16="http://schemas.microsoft.com/office/drawing/2014/main" id="{F1583F01-61EF-04D2-181F-2AD7E445D98B}"/>
              </a:ext>
            </a:extLst>
          </p:cNvPr>
          <p:cNvSpPr>
            <a:spLocks noGrp="1"/>
          </p:cNvSpPr>
          <p:nvPr>
            <p:ph type="title"/>
          </p:nvPr>
        </p:nvSpPr>
        <p:spPr>
          <a:xfrm>
            <a:off x="2117355" y="1846328"/>
            <a:ext cx="7952479" cy="3165347"/>
          </a:xfrm>
          <a:prstGeom prst="rect">
            <a:avLst/>
          </a:prstGeom>
        </p:spPr>
        <p:txBody>
          <a:bodyPr anchor="ctr"/>
          <a:lstStyle>
            <a:lvl1pPr algn="ctr">
              <a:lnSpc>
                <a:spcPct val="100000"/>
              </a:lnSpc>
              <a:defRPr kumimoji="0" lang="en-GB" sz="3600" b="0" i="0" u="none" strike="noStrike" kern="0" cap="none" spc="0" normalizeH="0" baseline="0" dirty="0">
                <a:ln>
                  <a:noFill/>
                </a:ln>
                <a:solidFill>
                  <a:schemeClr val="bg1"/>
                </a:solidFill>
                <a:effectLst/>
                <a:uLnTx/>
                <a:uFillTx/>
                <a:latin typeface="Dottee" pitchFamily="2" charset="0"/>
                <a:cs typeface="BT Curve Headline" panose="020B0603020203020204" pitchFamily="34" charset="0"/>
              </a:defRPr>
            </a:lvl1pPr>
          </a:lstStyle>
          <a:p>
            <a:r>
              <a:rPr lang="en-US"/>
              <a:t>Click to edit Master title style</a:t>
            </a:r>
            <a:endParaRPr lang="en-GB"/>
          </a:p>
        </p:txBody>
      </p:sp>
      <p:sp>
        <p:nvSpPr>
          <p:cNvPr id="9" name="object 6">
            <a:extLst>
              <a:ext uri="{FF2B5EF4-FFF2-40B4-BE49-F238E27FC236}">
                <a16:creationId xmlns:a16="http://schemas.microsoft.com/office/drawing/2014/main" id="{F6019E57-C2DD-7B18-C3FD-5DADF7DF2F53}"/>
              </a:ext>
            </a:extLst>
          </p:cNvPr>
          <p:cNvSpPr txBox="1"/>
          <p:nvPr/>
        </p:nvSpPr>
        <p:spPr>
          <a:xfrm>
            <a:off x="390098" y="6309494"/>
            <a:ext cx="193687" cy="161793"/>
          </a:xfrm>
          <a:prstGeom prst="rect">
            <a:avLst/>
          </a:prstGeom>
        </p:spPr>
        <p:txBody>
          <a:bodyPr vert="horz" wrap="square" lIns="0" tIns="7701" rIns="0" bIns="0" rtlCol="0">
            <a:spAutoFit/>
          </a:bodyPr>
          <a:lstStyle/>
          <a:p>
            <a:pPr marL="23102">
              <a:spcBef>
                <a:spcPts val="61"/>
              </a:spcBef>
            </a:pPr>
            <a:fld id="{81D60167-4931-47E6-BA6A-407CBD079E47}" type="slidenum">
              <a:rPr sz="1001" spc="-15" dirty="0">
                <a:solidFill>
                  <a:schemeClr val="bg2"/>
                </a:solidFill>
                <a:latin typeface="Non-Dottee" pitchFamily="2" charset="77"/>
                <a:cs typeface="BT Curve Headline" panose="020B0603020203020204" pitchFamily="34" charset="0"/>
              </a:rPr>
              <a:pPr marL="23102">
                <a:spcBef>
                  <a:spcPts val="61"/>
                </a:spcBef>
              </a:pPr>
              <a:t>‹#›</a:t>
            </a:fld>
            <a:endParaRPr sz="1001">
              <a:solidFill>
                <a:schemeClr val="bg2"/>
              </a:solidFill>
              <a:latin typeface="Non-Dottee" pitchFamily="2" charset="77"/>
              <a:cs typeface="BT Curve Headline" panose="020B0603020203020204" pitchFamily="34" charset="0"/>
            </a:endParaRPr>
          </a:p>
        </p:txBody>
      </p:sp>
      <p:sp>
        <p:nvSpPr>
          <p:cNvPr id="15" name="Footer Placeholder 1">
            <a:extLst>
              <a:ext uri="{FF2B5EF4-FFF2-40B4-BE49-F238E27FC236}">
                <a16:creationId xmlns:a16="http://schemas.microsoft.com/office/drawing/2014/main" id="{B4266D61-A0BB-5458-11B2-13B5E80A1CB6}"/>
              </a:ext>
            </a:extLst>
          </p:cNvPr>
          <p:cNvSpPr>
            <a:spLocks noGrp="1"/>
          </p:cNvSpPr>
          <p:nvPr>
            <p:ph type="ftr" sz="quarter" idx="3"/>
          </p:nvPr>
        </p:nvSpPr>
        <p:spPr>
          <a:xfrm>
            <a:off x="9745886" y="6216016"/>
            <a:ext cx="2056020" cy="365125"/>
          </a:xfrm>
          <a:prstGeom prst="rect">
            <a:avLst/>
          </a:prstGeom>
        </p:spPr>
        <p:txBody>
          <a:bodyPr vert="horz" lIns="91440" tIns="45720" rIns="91440" bIns="45720" rtlCol="0" anchor="ctr"/>
          <a:lstStyle>
            <a:lvl1pPr algn="r">
              <a:defRPr sz="1000">
                <a:solidFill>
                  <a:schemeClr val="bg1"/>
                </a:solidFill>
              </a:defRPr>
            </a:lvl1pPr>
          </a:lstStyle>
          <a:p>
            <a:endParaRPr lang="en-GB"/>
          </a:p>
        </p:txBody>
      </p:sp>
    </p:spTree>
    <p:extLst>
      <p:ext uri="{BB962C8B-B14F-4D97-AF65-F5344CB8AC3E}">
        <p14:creationId xmlns:p14="http://schemas.microsoft.com/office/powerpoint/2010/main" val="19078747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userDrawn="1">
  <p:cSld name="2_TITLE ONLY 01">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E158801-2C7A-4FB7-B405-455281F57E4B}"/>
              </a:ext>
            </a:extLst>
          </p:cNvPr>
          <p:cNvGraphicFramePr>
            <a:graphicFrameLocks noChangeAspect="1"/>
          </p:cNvGraphicFramePr>
          <p:nvPr userDrawn="1">
            <p:custDataLst>
              <p:tags r:id="rId1"/>
            </p:custDataLst>
            <p:extLst>
              <p:ext uri="{D42A27DB-BD31-4B8C-83A1-F6EECF244321}">
                <p14:modId xmlns:p14="http://schemas.microsoft.com/office/powerpoint/2010/main" val="209188964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47" imgH="348" progId="TCLayout.ActiveDocument.1">
                  <p:embed/>
                </p:oleObj>
              </mc:Choice>
              <mc:Fallback>
                <p:oleObj name="think-cell Slide" r:id="rId3" imgW="347" imgH="348" progId="TCLayout.ActiveDocument.1">
                  <p:embed/>
                  <p:pic>
                    <p:nvPicPr>
                      <p:cNvPr id="4" name="Object 3" hidden="1">
                        <a:extLst>
                          <a:ext uri="{FF2B5EF4-FFF2-40B4-BE49-F238E27FC236}">
                            <a16:creationId xmlns:a16="http://schemas.microsoft.com/office/drawing/2014/main" id="{9E158801-2C7A-4FB7-B405-455281F57E4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a:xfrm>
            <a:off x="292099" y="311150"/>
            <a:ext cx="11591925" cy="792000"/>
          </a:xfrm>
        </p:spPr>
        <p:txBody>
          <a:bodyPr vert="horz"/>
          <a:lstStyle/>
          <a:p>
            <a:r>
              <a:rPr lang="en-US"/>
              <a:t>Click to edit Master title style</a:t>
            </a:r>
            <a:endParaRPr lang="en-GB"/>
          </a:p>
        </p:txBody>
      </p:sp>
      <p:sp>
        <p:nvSpPr>
          <p:cNvPr id="10" name="Text Placeholder 3">
            <a:extLst>
              <a:ext uri="{FF2B5EF4-FFF2-40B4-BE49-F238E27FC236}">
                <a16:creationId xmlns:a16="http://schemas.microsoft.com/office/drawing/2014/main" id="{841AF77E-37A4-45E5-8D75-BBA408C47D46}"/>
              </a:ext>
            </a:extLst>
          </p:cNvPr>
          <p:cNvSpPr>
            <a:spLocks noGrp="1"/>
          </p:cNvSpPr>
          <p:nvPr>
            <p:ph type="body" sz="quarter" idx="28" hasCustomPrompt="1"/>
          </p:nvPr>
        </p:nvSpPr>
        <p:spPr>
          <a:xfrm>
            <a:off x="760491" y="6460635"/>
            <a:ext cx="8901257" cy="352220"/>
          </a:xfrm>
          <a:prstGeom prst="rect">
            <a:avLst/>
          </a:prstGeom>
        </p:spPr>
        <p:txBody>
          <a:bodyPr anchor="ctr"/>
          <a:lstStyle>
            <a:lvl1pPr>
              <a:spcAft>
                <a:spcPts val="0"/>
              </a:spcAft>
              <a:defRPr lang="en-GB" sz="1000" b="0" i="0" kern="1200" dirty="0" smtClean="0">
                <a:solidFill>
                  <a:schemeClr val="bg1">
                    <a:lumMod val="65000"/>
                  </a:schemeClr>
                </a:solidFill>
                <a:latin typeface="Century Gothic" panose="020B0502020202020204" pitchFamily="34" charset="0"/>
                <a:ea typeface="+mn-ea"/>
                <a:cs typeface="+mn-cs"/>
              </a:defRPr>
            </a:lvl1pPr>
          </a:lstStyle>
          <a:p>
            <a:pPr marL="72740" marR="0" lvl="0" indent="0" algn="l" defTabSz="554500" rtl="0" eaLnBrk="1" fontAlgn="auto" latinLnBrk="0" hangingPunct="1">
              <a:lnSpc>
                <a:spcPct val="100000"/>
              </a:lnSpc>
              <a:spcBef>
                <a:spcPts val="0"/>
              </a:spcBef>
              <a:spcAft>
                <a:spcPts val="900"/>
              </a:spcAft>
              <a:buClrTx/>
              <a:buSzTx/>
              <a:buFont typeface="Arial" panose="020B0604020202020204" pitchFamily="34" charset="0"/>
              <a:buNone/>
              <a:tabLst/>
              <a:defRPr/>
            </a:pPr>
            <a:r>
              <a:rPr lang="en-GB"/>
              <a:t>Source / Note: remove if not required</a:t>
            </a:r>
          </a:p>
        </p:txBody>
      </p:sp>
      <p:sp>
        <p:nvSpPr>
          <p:cNvPr id="11" name="Footer Placeholder 5">
            <a:extLst>
              <a:ext uri="{FF2B5EF4-FFF2-40B4-BE49-F238E27FC236}">
                <a16:creationId xmlns:a16="http://schemas.microsoft.com/office/drawing/2014/main" id="{0CC0CACC-400E-4CD2-A2BF-13D063C663F8}"/>
              </a:ext>
            </a:extLst>
          </p:cNvPr>
          <p:cNvSpPr>
            <a:spLocks noGrp="1"/>
          </p:cNvSpPr>
          <p:nvPr>
            <p:ph type="ftr" sz="quarter" idx="3"/>
          </p:nvPr>
        </p:nvSpPr>
        <p:spPr>
          <a:xfrm>
            <a:off x="9763845" y="6556012"/>
            <a:ext cx="2120179" cy="161465"/>
          </a:xfrm>
          <a:prstGeom prst="rect">
            <a:avLst/>
          </a:prstGeom>
        </p:spPr>
        <p:txBody>
          <a:bodyPr vert="horz" lIns="0" tIns="0" rIns="0" bIns="0" rtlCol="0" anchor="ctr">
            <a:noAutofit/>
          </a:bodyPr>
          <a:lstStyle>
            <a:lvl1pPr algn="r">
              <a:defRPr sz="1000" b="0" i="0">
                <a:solidFill>
                  <a:schemeClr val="tx1"/>
                </a:solidFill>
                <a:latin typeface="Century Gothic" panose="020B0502020202020204" pitchFamily="34" charset="0"/>
              </a:defRPr>
            </a:lvl1pPr>
          </a:lstStyle>
          <a:p>
            <a:r>
              <a:rPr lang="en-GB"/>
              <a:t>BT Group PowerPoint    |</a:t>
            </a:r>
          </a:p>
        </p:txBody>
      </p:sp>
      <p:sp>
        <p:nvSpPr>
          <p:cNvPr id="12" name="Slide Number Placeholder 6">
            <a:extLst>
              <a:ext uri="{FF2B5EF4-FFF2-40B4-BE49-F238E27FC236}">
                <a16:creationId xmlns:a16="http://schemas.microsoft.com/office/drawing/2014/main" id="{BF313816-BCDB-425F-8CA0-DE42B48FF1EA}"/>
              </a:ext>
            </a:extLst>
          </p:cNvPr>
          <p:cNvSpPr>
            <a:spLocks noGrp="1"/>
          </p:cNvSpPr>
          <p:nvPr>
            <p:ph type="sldNum" sz="quarter" idx="4"/>
          </p:nvPr>
        </p:nvSpPr>
        <p:spPr>
          <a:xfrm>
            <a:off x="292100" y="6534828"/>
            <a:ext cx="365126" cy="203835"/>
          </a:xfrm>
          <a:prstGeom prst="rect">
            <a:avLst/>
          </a:prstGeom>
        </p:spPr>
        <p:txBody>
          <a:bodyPr vert="horz" lIns="0" tIns="0" rIns="0" bIns="0" rtlCol="0" anchor="ctr">
            <a:noAutofit/>
          </a:bodyPr>
          <a:lstStyle>
            <a:lvl1pPr algn="l">
              <a:defRPr sz="1000" b="0" i="0">
                <a:solidFill>
                  <a:schemeClr val="tx1"/>
                </a:solidFill>
                <a:latin typeface="Century Gothic" panose="020B0502020202020204" pitchFamily="34" charset="0"/>
              </a:defRPr>
            </a:lvl1pPr>
          </a:lstStyle>
          <a:p>
            <a:fld id="{7F05727F-EB13-4C36-9A9C-A65743ED0171}" type="slidenum">
              <a:rPr lang="en-GB" smtClean="0"/>
              <a:pPr/>
              <a:t>‹#›</a:t>
            </a:fld>
            <a:endParaRPr lang="en-GB"/>
          </a:p>
        </p:txBody>
      </p:sp>
    </p:spTree>
    <p:extLst>
      <p:ext uri="{BB962C8B-B14F-4D97-AF65-F5344CB8AC3E}">
        <p14:creationId xmlns:p14="http://schemas.microsoft.com/office/powerpoint/2010/main" val="3586150508"/>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userDrawn="1">
  <p:cSld name="Title-Only_01">
    <p:bg>
      <p:bgPr>
        <a:solidFill>
          <a:schemeClr val="bg2"/>
        </a:solid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5C29D06-8F76-1E0D-0FA7-776311520F6C}"/>
              </a:ext>
            </a:extLst>
          </p:cNvPr>
          <p:cNvPicPr>
            <a:picLocks noChangeAspect="1"/>
          </p:cNvPicPr>
          <p:nvPr userDrawn="1"/>
        </p:nvPicPr>
        <p:blipFill>
          <a:blip r:embed="rId2"/>
          <a:stretch>
            <a:fillRect/>
          </a:stretch>
        </p:blipFill>
        <p:spPr>
          <a:xfrm>
            <a:off x="11219057" y="292608"/>
            <a:ext cx="643342" cy="1120556"/>
          </a:xfrm>
          <a:prstGeom prst="rect">
            <a:avLst/>
          </a:prstGeom>
        </p:spPr>
      </p:pic>
      <p:sp>
        <p:nvSpPr>
          <p:cNvPr id="3" name="Text Placeholder 11">
            <a:extLst>
              <a:ext uri="{FF2B5EF4-FFF2-40B4-BE49-F238E27FC236}">
                <a16:creationId xmlns:a16="http://schemas.microsoft.com/office/drawing/2014/main" id="{4183BFDC-0FE9-6A6E-19AC-6B47AF217794}"/>
              </a:ext>
            </a:extLst>
          </p:cNvPr>
          <p:cNvSpPr>
            <a:spLocks noGrp="1"/>
          </p:cNvSpPr>
          <p:nvPr>
            <p:ph type="body" sz="quarter" idx="10" hasCustomPrompt="1"/>
          </p:nvPr>
        </p:nvSpPr>
        <p:spPr>
          <a:xfrm>
            <a:off x="334920" y="572132"/>
            <a:ext cx="10439924" cy="546054"/>
          </a:xfrm>
          <a:prstGeom prst="rect">
            <a:avLst/>
          </a:prstGeom>
        </p:spPr>
        <p:txBody>
          <a:bodyPr lIns="0" tIns="0" rIns="0" bIns="0" anchor="ctr" anchorCtr="0"/>
          <a:lstStyle>
            <a:lvl1pPr algn="l">
              <a:defRPr sz="3200" b="0" i="0">
                <a:solidFill>
                  <a:schemeClr val="bg1"/>
                </a:solidFill>
                <a:latin typeface="Dottee" pitchFamily="2" charset="0"/>
              </a:defRPr>
            </a:lvl1pPr>
          </a:lstStyle>
          <a:p>
            <a:pPr lvl="0"/>
            <a:r>
              <a:rPr lang="en-GB"/>
              <a:t>Title goes here</a:t>
            </a:r>
          </a:p>
        </p:txBody>
      </p:sp>
    </p:spTree>
    <p:extLst>
      <p:ext uri="{BB962C8B-B14F-4D97-AF65-F5344CB8AC3E}">
        <p14:creationId xmlns:p14="http://schemas.microsoft.com/office/powerpoint/2010/main" val="3646060981"/>
      </p:ext>
    </p:extLst>
  </p:cSld>
  <p:clrMapOvr>
    <a:masterClrMapping/>
  </p:clrMapOvr>
  <p:transition>
    <p:fade/>
  </p:transition>
  <p:extLst>
    <p:ext uri="{DCECCB84-F9BA-43D5-87BE-67443E8EF086}">
      <p15:sldGuideLst xmlns:p15="http://schemas.microsoft.com/office/powerpoint/2012/main">
        <p15:guide id="1" orient="horz" pos="527">
          <p15:clr>
            <a:srgbClr val="FBAE40"/>
          </p15:clr>
        </p15:guide>
      </p15:sldGuideLst>
    </p:ext>
  </p:extLst>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SIDE BAR 0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807CB091-F2D9-DDFC-44E5-F2D4B40D651B}"/>
              </a:ext>
            </a:extLst>
          </p:cNvPr>
          <p:cNvSpPr>
            <a:spLocks noGrp="1"/>
          </p:cNvSpPr>
          <p:nvPr>
            <p:ph idx="1"/>
          </p:nvPr>
        </p:nvSpPr>
        <p:spPr>
          <a:xfrm>
            <a:off x="292100" y="2265363"/>
            <a:ext cx="2672800"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Footer Placeholder 4">
            <a:extLst>
              <a:ext uri="{FF2B5EF4-FFF2-40B4-BE49-F238E27FC236}">
                <a16:creationId xmlns:a16="http://schemas.microsoft.com/office/drawing/2014/main" id="{3602083C-4A3E-5E9E-C5B2-D0CD0B56F353}"/>
              </a:ext>
            </a:extLst>
          </p:cNvPr>
          <p:cNvSpPr>
            <a:spLocks noGrp="1"/>
          </p:cNvSpPr>
          <p:nvPr>
            <p:ph type="ftr" sz="quarter" idx="11"/>
          </p:nvPr>
        </p:nvSpPr>
        <p:spPr/>
        <p:txBody>
          <a:bodyPr/>
          <a:lstStyle>
            <a:lvl1pPr>
              <a:defRPr b="0" i="0">
                <a:latin typeface="BT Curve" panose="020B0503020203020204" pitchFamily="34" charset="0"/>
              </a:defRPr>
            </a:lvl1pPr>
          </a:lstStyle>
          <a:p>
            <a:r>
              <a:rPr lang="en-GB"/>
              <a:t>BT Group PowerPoint    |</a:t>
            </a:r>
          </a:p>
        </p:txBody>
      </p:sp>
      <p:sp>
        <p:nvSpPr>
          <p:cNvPr id="6" name="Slide Number Placeholder 5">
            <a:extLst>
              <a:ext uri="{FF2B5EF4-FFF2-40B4-BE49-F238E27FC236}">
                <a16:creationId xmlns:a16="http://schemas.microsoft.com/office/drawing/2014/main" id="{6DE9122F-F54E-6073-9BDA-16203A207687}"/>
              </a:ext>
            </a:extLst>
          </p:cNvPr>
          <p:cNvSpPr>
            <a:spLocks noGrp="1"/>
          </p:cNvSpPr>
          <p:nvPr>
            <p:ph type="sldNum" sz="quarter" idx="12"/>
          </p:nvPr>
        </p:nvSpPr>
        <p:spPr/>
        <p:txBody>
          <a:bodyPr/>
          <a:lstStyle>
            <a:lvl1pPr>
              <a:defRPr b="0" i="0">
                <a:latin typeface="BT Curve" panose="020B0503020203020204" pitchFamily="34" charset="0"/>
              </a:defRPr>
            </a:lvl1pPr>
          </a:lstStyle>
          <a:p>
            <a:fld id="{BC5033AD-2A2E-4B40-820E-C0C238FC5E2C}" type="slidenum">
              <a:rPr lang="en-GB" smtClean="0"/>
              <a:pPr/>
              <a:t>‹#›</a:t>
            </a:fld>
            <a:endParaRPr lang="en-GB"/>
          </a:p>
        </p:txBody>
      </p:sp>
      <p:sp>
        <p:nvSpPr>
          <p:cNvPr id="10" name="Text Placeholder 17">
            <a:extLst>
              <a:ext uri="{FF2B5EF4-FFF2-40B4-BE49-F238E27FC236}">
                <a16:creationId xmlns:a16="http://schemas.microsoft.com/office/drawing/2014/main" id="{1931CE89-BEC1-3B24-239D-B6EDB37E7501}"/>
              </a:ext>
            </a:extLst>
          </p:cNvPr>
          <p:cNvSpPr>
            <a:spLocks noGrp="1"/>
          </p:cNvSpPr>
          <p:nvPr>
            <p:ph type="body" sz="quarter" idx="10" hasCustomPrompt="1"/>
          </p:nvPr>
        </p:nvSpPr>
        <p:spPr>
          <a:xfrm>
            <a:off x="307975" y="1274128"/>
            <a:ext cx="8667749" cy="821260"/>
          </a:xfrm>
          <a:prstGeom prst="rect">
            <a:avLst/>
          </a:prstGeom>
        </p:spPr>
        <p:txBody>
          <a:bodyPr vert="horz" lIns="0" tIns="0" rIns="0" bIns="0" rtlCol="0">
            <a:noAutofit/>
          </a:bodyPr>
          <a:lstStyle>
            <a:lvl1pPr>
              <a:defRPr lang="en-US" sz="2000" dirty="0">
                <a:latin typeface="+mj-lt"/>
              </a:defRPr>
            </a:lvl1pPr>
          </a:lstStyle>
          <a:p>
            <a:pPr lvl="0"/>
            <a:r>
              <a:rPr lang="en-US"/>
              <a:t>Click to enter sub heading.</a:t>
            </a:r>
          </a:p>
        </p:txBody>
      </p:sp>
    </p:spTree>
    <p:extLst>
      <p:ext uri="{BB962C8B-B14F-4D97-AF65-F5344CB8AC3E}">
        <p14:creationId xmlns:p14="http://schemas.microsoft.com/office/powerpoint/2010/main" val="42462112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3X COLUMN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B9B7AA-3FFC-1E40-6494-3BDBC1EB603F}"/>
              </a:ext>
            </a:extLst>
          </p:cNvPr>
          <p:cNvSpPr>
            <a:spLocks noGrp="1"/>
          </p:cNvSpPr>
          <p:nvPr>
            <p:ph type="title"/>
          </p:nvPr>
        </p:nvSpPr>
        <p:spPr/>
        <p:txBody>
          <a:bodyPr/>
          <a:lstStyle/>
          <a:p>
            <a:r>
              <a:rPr lang="en-US"/>
              <a:t>Click to edit Master title style</a:t>
            </a:r>
            <a:endParaRPr lang="en-GB"/>
          </a:p>
        </p:txBody>
      </p:sp>
      <p:sp>
        <p:nvSpPr>
          <p:cNvPr id="5" name="Footer Placeholder 4">
            <a:extLst>
              <a:ext uri="{FF2B5EF4-FFF2-40B4-BE49-F238E27FC236}">
                <a16:creationId xmlns:a16="http://schemas.microsoft.com/office/drawing/2014/main" id="{3602083C-4A3E-5E9E-C5B2-D0CD0B56F353}"/>
              </a:ext>
            </a:extLst>
          </p:cNvPr>
          <p:cNvSpPr>
            <a:spLocks noGrp="1"/>
          </p:cNvSpPr>
          <p:nvPr>
            <p:ph type="ftr" sz="quarter" idx="11"/>
          </p:nvPr>
        </p:nvSpPr>
        <p:spPr/>
        <p:txBody>
          <a:bodyPr/>
          <a:lstStyle>
            <a:lvl1pPr>
              <a:defRPr b="0" i="0">
                <a:latin typeface="BT Curve" panose="020B0503020203020204" pitchFamily="34" charset="0"/>
              </a:defRPr>
            </a:lvl1pPr>
          </a:lstStyle>
          <a:p>
            <a:r>
              <a:rPr lang="en-GB"/>
              <a:t>BT Group PowerPoint    |</a:t>
            </a:r>
          </a:p>
        </p:txBody>
      </p:sp>
      <p:sp>
        <p:nvSpPr>
          <p:cNvPr id="6" name="Slide Number Placeholder 5">
            <a:extLst>
              <a:ext uri="{FF2B5EF4-FFF2-40B4-BE49-F238E27FC236}">
                <a16:creationId xmlns:a16="http://schemas.microsoft.com/office/drawing/2014/main" id="{6DE9122F-F54E-6073-9BDA-16203A207687}"/>
              </a:ext>
            </a:extLst>
          </p:cNvPr>
          <p:cNvSpPr>
            <a:spLocks noGrp="1"/>
          </p:cNvSpPr>
          <p:nvPr>
            <p:ph type="sldNum" sz="quarter" idx="12"/>
          </p:nvPr>
        </p:nvSpPr>
        <p:spPr/>
        <p:txBody>
          <a:bodyPr/>
          <a:lstStyle>
            <a:lvl1pPr>
              <a:defRPr b="0" i="0">
                <a:latin typeface="BT Curve" panose="020B0503020203020204" pitchFamily="34" charset="0"/>
              </a:defRPr>
            </a:lvl1pPr>
          </a:lstStyle>
          <a:p>
            <a:fld id="{BC5033AD-2A2E-4B40-820E-C0C238FC5E2C}" type="slidenum">
              <a:rPr lang="en-GB" smtClean="0"/>
              <a:pPr/>
              <a:t>‹#›</a:t>
            </a:fld>
            <a:endParaRPr lang="en-GB"/>
          </a:p>
        </p:txBody>
      </p:sp>
      <p:sp>
        <p:nvSpPr>
          <p:cNvPr id="12" name="Text Placeholder 17">
            <a:extLst>
              <a:ext uri="{FF2B5EF4-FFF2-40B4-BE49-F238E27FC236}">
                <a16:creationId xmlns:a16="http://schemas.microsoft.com/office/drawing/2014/main" id="{9667F846-39B1-DDF1-7705-93CD694F8EF3}"/>
              </a:ext>
            </a:extLst>
          </p:cNvPr>
          <p:cNvSpPr>
            <a:spLocks noGrp="1"/>
          </p:cNvSpPr>
          <p:nvPr>
            <p:ph type="body" sz="quarter" idx="10" hasCustomPrompt="1"/>
          </p:nvPr>
        </p:nvSpPr>
        <p:spPr>
          <a:xfrm>
            <a:off x="307975" y="1274128"/>
            <a:ext cx="8667749" cy="821260"/>
          </a:xfrm>
          <a:prstGeom prst="rect">
            <a:avLst/>
          </a:prstGeom>
        </p:spPr>
        <p:txBody>
          <a:bodyPr vert="horz" lIns="0" tIns="0" rIns="0" bIns="0" rtlCol="0">
            <a:noAutofit/>
          </a:bodyPr>
          <a:lstStyle>
            <a:lvl1pPr>
              <a:defRPr lang="en-US" sz="2000" dirty="0">
                <a:latin typeface="+mj-lt"/>
              </a:defRPr>
            </a:lvl1pPr>
          </a:lstStyle>
          <a:p>
            <a:pPr lvl="0"/>
            <a:r>
              <a:rPr lang="en-US"/>
              <a:t>Click to enter sub heading.</a:t>
            </a:r>
          </a:p>
        </p:txBody>
      </p:sp>
      <p:sp>
        <p:nvSpPr>
          <p:cNvPr id="9" name="Content Placeholder 2">
            <a:extLst>
              <a:ext uri="{FF2B5EF4-FFF2-40B4-BE49-F238E27FC236}">
                <a16:creationId xmlns:a16="http://schemas.microsoft.com/office/drawing/2014/main" id="{58159FA8-9D8D-49EE-44DD-C14CA39BEBB8}"/>
              </a:ext>
            </a:extLst>
          </p:cNvPr>
          <p:cNvSpPr>
            <a:spLocks noGrp="1"/>
          </p:cNvSpPr>
          <p:nvPr>
            <p:ph idx="1"/>
          </p:nvPr>
        </p:nvSpPr>
        <p:spPr>
          <a:xfrm>
            <a:off x="292099" y="2265363"/>
            <a:ext cx="3664800"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4" name="Content Placeholder 2">
            <a:extLst>
              <a:ext uri="{FF2B5EF4-FFF2-40B4-BE49-F238E27FC236}">
                <a16:creationId xmlns:a16="http://schemas.microsoft.com/office/drawing/2014/main" id="{E40978FF-33A8-B48C-0F07-DDBB16FE314E}"/>
              </a:ext>
            </a:extLst>
          </p:cNvPr>
          <p:cNvSpPr>
            <a:spLocks noGrp="1"/>
          </p:cNvSpPr>
          <p:nvPr>
            <p:ph idx="13"/>
          </p:nvPr>
        </p:nvSpPr>
        <p:spPr>
          <a:xfrm>
            <a:off x="4255661" y="2265363"/>
            <a:ext cx="3664800"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5" name="Content Placeholder 2">
            <a:extLst>
              <a:ext uri="{FF2B5EF4-FFF2-40B4-BE49-F238E27FC236}">
                <a16:creationId xmlns:a16="http://schemas.microsoft.com/office/drawing/2014/main" id="{24502416-9A86-BEA4-30DD-84F2815601AD}"/>
              </a:ext>
            </a:extLst>
          </p:cNvPr>
          <p:cNvSpPr>
            <a:spLocks noGrp="1"/>
          </p:cNvSpPr>
          <p:nvPr>
            <p:ph idx="14"/>
          </p:nvPr>
        </p:nvSpPr>
        <p:spPr>
          <a:xfrm>
            <a:off x="8219223" y="2265363"/>
            <a:ext cx="3664800" cy="4079876"/>
          </a:xfrm>
        </p:spPr>
        <p:txBody>
          <a:bodyPr/>
          <a:lstStyle>
            <a:lvl1pPr>
              <a:defRPr b="0" i="0">
                <a:latin typeface="BT Curve" panose="020B0503020203020204" pitchFamily="34" charset="0"/>
              </a:defRPr>
            </a:lvl1pPr>
            <a:lvl2pPr>
              <a:defRPr b="0" i="0">
                <a:latin typeface="BT Curve" panose="020B0503020203020204" pitchFamily="34" charset="0"/>
              </a:defRPr>
            </a:lvl2pPr>
            <a:lvl3pPr>
              <a:defRPr b="0" i="0">
                <a:latin typeface="BT Curve" panose="020B0503020203020204" pitchFamily="34" charset="0"/>
              </a:defRPr>
            </a:lvl3pPr>
            <a:lvl5pPr>
              <a:defRPr b="0" i="0">
                <a:latin typeface="BT Curve" panose="020B0503020203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126861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type="obj">
  <p:cSld name="5_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F3B343-BC00-49C3-E4EB-006060E5E23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F72EE87-1413-7D1B-DCD2-9885C1AD98A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F54B1DA-4E8E-8805-C3BE-505441AC25B5}"/>
              </a:ext>
            </a:extLst>
          </p:cNvPr>
          <p:cNvSpPr>
            <a:spLocks noGrp="1"/>
          </p:cNvSpPr>
          <p:nvPr>
            <p:ph type="dt" sz="half" idx="10"/>
          </p:nvPr>
        </p:nvSpPr>
        <p:spPr/>
        <p:txBody>
          <a:bodyPr/>
          <a:lstStyle/>
          <a:p>
            <a:fld id="{BD1E66D2-4748-4B59-8C4F-69E6D8D25390}" type="datetimeFigureOut">
              <a:rPr lang="en-GB" smtClean="0"/>
              <a:t>08/11/2025</a:t>
            </a:fld>
            <a:endParaRPr lang="en-GB"/>
          </a:p>
        </p:txBody>
      </p:sp>
      <p:sp>
        <p:nvSpPr>
          <p:cNvPr id="5" name="Footer Placeholder 4">
            <a:extLst>
              <a:ext uri="{FF2B5EF4-FFF2-40B4-BE49-F238E27FC236}">
                <a16:creationId xmlns:a16="http://schemas.microsoft.com/office/drawing/2014/main" id="{A061BB65-5C32-2BE3-801C-2F0559CBDF66}"/>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7A28F95B-F6FD-6BAE-19DD-36FB1C6EB128}"/>
              </a:ext>
            </a:extLst>
          </p:cNvPr>
          <p:cNvSpPr>
            <a:spLocks noGrp="1"/>
          </p:cNvSpPr>
          <p:nvPr>
            <p:ph type="sldNum" sz="quarter" idx="12"/>
          </p:nvPr>
        </p:nvSpPr>
        <p:spPr/>
        <p:txBody>
          <a:bodyPr/>
          <a:lstStyle/>
          <a:p>
            <a:fld id="{2F1CD136-54E3-45D6-A11E-983DB8CDA718}" type="slidenum">
              <a:rPr lang="en-GB" smtClean="0"/>
              <a:t>‹#›</a:t>
            </a:fld>
            <a:endParaRPr lang="en-GB"/>
          </a:p>
        </p:txBody>
      </p:sp>
    </p:spTree>
    <p:extLst>
      <p:ext uri="{BB962C8B-B14F-4D97-AF65-F5344CB8AC3E}">
        <p14:creationId xmlns:p14="http://schemas.microsoft.com/office/powerpoint/2010/main" val="3970438803"/>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7_Title Slide - Aqua">
    <p:bg>
      <p:bgPr>
        <a:solidFill>
          <a:schemeClr val="accent1"/>
        </a:solidFill>
        <a:effectLst/>
      </p:bgPr>
    </p:bg>
    <p:spTree>
      <p:nvGrpSpPr>
        <p:cNvPr id="1" name=""/>
        <p:cNvGrpSpPr/>
        <p:nvPr/>
      </p:nvGrpSpPr>
      <p:grpSpPr>
        <a:xfrm>
          <a:off x="0" y="0"/>
          <a:ext cx="0" cy="0"/>
          <a:chOff x="0" y="0"/>
          <a:chExt cx="0" cy="0"/>
        </a:xfrm>
      </p:grpSpPr>
      <p:sp>
        <p:nvSpPr>
          <p:cNvPr id="22" name="Date Placeholder 3">
            <a:extLst>
              <a:ext uri="{FF2B5EF4-FFF2-40B4-BE49-F238E27FC236}">
                <a16:creationId xmlns:a16="http://schemas.microsoft.com/office/drawing/2014/main" id="{441612B9-08F0-4560-8ADE-1F94330BE28B}"/>
              </a:ext>
            </a:extLst>
          </p:cNvPr>
          <p:cNvSpPr>
            <a:spLocks noGrp="1"/>
          </p:cNvSpPr>
          <p:nvPr>
            <p:ph type="dt" sz="half" idx="11"/>
          </p:nvPr>
        </p:nvSpPr>
        <p:spPr>
          <a:xfrm>
            <a:off x="391750" y="6219859"/>
            <a:ext cx="4826311" cy="245579"/>
          </a:xfrm>
          <a:prstGeom prst="rect">
            <a:avLst/>
          </a:prstGeom>
        </p:spPr>
        <p:txBody>
          <a:bodyPr vert="horz" wrap="square" lIns="0" tIns="14604" rIns="0" bIns="0" rtlCol="0">
            <a:spAutoFit/>
          </a:bodyPr>
          <a:lstStyle>
            <a:lvl1pPr>
              <a:defRPr lang="en-US" sz="1500" b="0" smtClean="0">
                <a:solidFill>
                  <a:srgbClr val="FFFFFF"/>
                </a:solidFill>
                <a:latin typeface="Non-Dottee" pitchFamily="2" charset="77"/>
                <a:cs typeface="BT Curve" panose="020B0503020203020204" pitchFamily="34" charset="0"/>
              </a:defRPr>
            </a:lvl1pPr>
          </a:lstStyle>
          <a:p>
            <a:pPr marL="7701" marR="0" lvl="0" indent="0" algn="l" defTabSz="914400" rtl="0" eaLnBrk="1" fontAlgn="auto" latinLnBrk="0" hangingPunct="1">
              <a:lnSpc>
                <a:spcPct val="100000"/>
              </a:lnSpc>
              <a:spcBef>
                <a:spcPts val="69"/>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Non-Dottee" pitchFamily="2" charset="77"/>
              <a:ea typeface="+mn-ea"/>
              <a:cs typeface="BT Curve" panose="020B0503020203020204" pitchFamily="34" charset="0"/>
            </a:endParaRPr>
          </a:p>
        </p:txBody>
      </p:sp>
      <p:pic>
        <p:nvPicPr>
          <p:cNvPr id="3" name="Picture 2">
            <a:extLst>
              <a:ext uri="{FF2B5EF4-FFF2-40B4-BE49-F238E27FC236}">
                <a16:creationId xmlns:a16="http://schemas.microsoft.com/office/drawing/2014/main" id="{7DCDD006-F336-CB92-ED83-7749010F3E54}"/>
              </a:ext>
            </a:extLst>
          </p:cNvPr>
          <p:cNvPicPr>
            <a:picLocks noChangeAspect="1"/>
          </p:cNvPicPr>
          <p:nvPr userDrawn="1"/>
        </p:nvPicPr>
        <p:blipFill>
          <a:blip r:embed="rId2"/>
          <a:stretch>
            <a:fillRect/>
          </a:stretch>
        </p:blipFill>
        <p:spPr>
          <a:xfrm>
            <a:off x="11237610" y="292608"/>
            <a:ext cx="643426" cy="1120556"/>
          </a:xfrm>
          <a:prstGeom prst="rect">
            <a:avLst/>
          </a:prstGeom>
        </p:spPr>
      </p:pic>
      <p:sp>
        <p:nvSpPr>
          <p:cNvPr id="12" name="Footer Placeholder 1">
            <a:extLst>
              <a:ext uri="{FF2B5EF4-FFF2-40B4-BE49-F238E27FC236}">
                <a16:creationId xmlns:a16="http://schemas.microsoft.com/office/drawing/2014/main" id="{B07A3117-E590-532A-3150-A7EB6FE6DE45}"/>
              </a:ext>
            </a:extLst>
          </p:cNvPr>
          <p:cNvSpPr>
            <a:spLocks noGrp="1"/>
          </p:cNvSpPr>
          <p:nvPr>
            <p:ph type="ftr" sz="quarter" idx="3"/>
          </p:nvPr>
        </p:nvSpPr>
        <p:spPr>
          <a:xfrm>
            <a:off x="9745884" y="6216016"/>
            <a:ext cx="2056020" cy="365125"/>
          </a:xfrm>
          <a:prstGeom prst="rect">
            <a:avLst/>
          </a:prstGeom>
        </p:spPr>
        <p:txBody>
          <a:bodyPr vert="horz" lIns="91440" tIns="45720" rIns="91440" bIns="45720" rtlCol="0" anchor="ctr"/>
          <a:lstStyle>
            <a:lvl1pPr algn="r">
              <a:defRPr sz="1000">
                <a:solidFill>
                  <a:schemeClr val="bg2"/>
                </a:solidFill>
              </a:defRPr>
            </a:lvl1p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srgbClr val="FFFFFF"/>
                </a:solidFill>
                <a:effectLst/>
                <a:uLnTx/>
                <a:uFillTx/>
                <a:latin typeface="Non-Dottee" pitchFamily="2" charset="77"/>
                <a:ea typeface="+mn-ea"/>
                <a:cs typeface="+mn-cs"/>
              </a:rPr>
              <a:t>Confidential</a:t>
            </a:r>
          </a:p>
        </p:txBody>
      </p:sp>
      <p:sp>
        <p:nvSpPr>
          <p:cNvPr id="19" name="Title 15">
            <a:extLst>
              <a:ext uri="{FF2B5EF4-FFF2-40B4-BE49-F238E27FC236}">
                <a16:creationId xmlns:a16="http://schemas.microsoft.com/office/drawing/2014/main" id="{FF872486-6E5F-4A93-BF59-FE96F2959969}"/>
              </a:ext>
            </a:extLst>
          </p:cNvPr>
          <p:cNvSpPr>
            <a:spLocks noGrp="1"/>
          </p:cNvSpPr>
          <p:nvPr>
            <p:ph type="title"/>
          </p:nvPr>
        </p:nvSpPr>
        <p:spPr>
          <a:xfrm>
            <a:off x="391750" y="2702905"/>
            <a:ext cx="11178458" cy="840230"/>
          </a:xfrm>
          <a:prstGeom prst="rect">
            <a:avLst/>
          </a:prstGeom>
        </p:spPr>
        <p:txBody>
          <a:bodyPr wrap="square">
            <a:spAutoFit/>
          </a:bodyPr>
          <a:lstStyle>
            <a:lvl1pPr>
              <a:defRPr kumimoji="0" lang="en-US" sz="5400" b="0" i="0" u="none" strike="noStrike" kern="0" cap="none" spc="-52" normalizeH="0" baseline="0" smtClean="0">
                <a:ln>
                  <a:noFill/>
                </a:ln>
                <a:solidFill>
                  <a:srgbClr val="FFFFFF"/>
                </a:solidFill>
                <a:effectLst/>
                <a:uLnTx/>
                <a:uFillTx/>
                <a:latin typeface="Dottee" pitchFamily="2" charset="0"/>
                <a:ea typeface="+mj-ea"/>
                <a:cs typeface="BT Curve Headline" panose="020B0603020203020204" pitchFamily="34" charset="0"/>
              </a:defRPr>
            </a:lvl1pPr>
          </a:lstStyle>
          <a:p>
            <a:r>
              <a:rPr lang="en-US"/>
              <a:t>Click to edit Master title style</a:t>
            </a:r>
            <a:endParaRPr lang="en-GB"/>
          </a:p>
        </p:txBody>
      </p:sp>
      <p:sp>
        <p:nvSpPr>
          <p:cNvPr id="20" name="Text Placeholder 17">
            <a:extLst>
              <a:ext uri="{FF2B5EF4-FFF2-40B4-BE49-F238E27FC236}">
                <a16:creationId xmlns:a16="http://schemas.microsoft.com/office/drawing/2014/main" id="{41D94926-E68F-4D4D-A484-D29154CA4084}"/>
              </a:ext>
            </a:extLst>
          </p:cNvPr>
          <p:cNvSpPr>
            <a:spLocks noGrp="1"/>
          </p:cNvSpPr>
          <p:nvPr>
            <p:ph type="body" sz="quarter" idx="10"/>
          </p:nvPr>
        </p:nvSpPr>
        <p:spPr>
          <a:xfrm>
            <a:off x="391750" y="3961898"/>
            <a:ext cx="10515058" cy="400238"/>
          </a:xfrm>
          <a:prstGeom prst="rect">
            <a:avLst/>
          </a:prstGeom>
        </p:spPr>
        <p:txBody>
          <a:bodyPr>
            <a:spAutoFit/>
          </a:bodyPr>
          <a:lstStyle>
            <a:lvl1pPr marL="7701" indent="0">
              <a:buNone/>
              <a:defRPr kumimoji="0" lang="en-GB" sz="2001" b="0" i="0" u="none" strike="noStrike" kern="0" cap="none" spc="0" normalizeH="0" baseline="0" dirty="0">
                <a:ln>
                  <a:noFill/>
                </a:ln>
                <a:solidFill>
                  <a:schemeClr val="bg1"/>
                </a:solidFill>
                <a:effectLst/>
                <a:uLnTx/>
                <a:uFillTx/>
                <a:latin typeface="Non-Dottee" pitchFamily="2" charset="77"/>
                <a:ea typeface="+mj-ea"/>
                <a:cs typeface="BT Curve" panose="020B0503020203020204" pitchFamily="34" charset="0"/>
              </a:defRPr>
            </a:lvl1pPr>
            <a:lvl2pPr>
              <a:defRPr/>
            </a:lvl2pPr>
            <a:lvl3pPr>
              <a:defRPr/>
            </a:lvl3pPr>
            <a:lvl4pPr>
              <a:defRPr/>
            </a:lvl4pPr>
            <a:lvl5pPr>
              <a:defRPr/>
            </a:lvl5pPr>
          </a:lstStyle>
          <a:p>
            <a:pPr marL="284951" marR="0" lvl="0" indent="-277250" defTabSz="554500" eaLnBrk="1" fontAlgn="auto" latinLnBrk="0" hangingPunct="1">
              <a:lnSpc>
                <a:spcPct val="100000"/>
              </a:lnSpc>
              <a:spcBef>
                <a:spcPts val="943"/>
              </a:spcBef>
              <a:spcAft>
                <a:spcPts val="0"/>
              </a:spcAft>
              <a:buClrTx/>
              <a:buSzTx/>
              <a:tabLst/>
              <a:defRPr/>
            </a:pPr>
            <a:r>
              <a:rPr lang="en-US"/>
              <a:t>Click to edit Master text styles</a:t>
            </a:r>
          </a:p>
        </p:txBody>
      </p:sp>
    </p:spTree>
    <p:extLst>
      <p:ext uri="{BB962C8B-B14F-4D97-AF65-F5344CB8AC3E}">
        <p14:creationId xmlns:p14="http://schemas.microsoft.com/office/powerpoint/2010/main" val="25935807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A5C21F2-B52F-47E4-90FB-7A262E03577C}"/>
              </a:ext>
            </a:extLst>
          </p:cNvPr>
          <p:cNvGraphicFramePr>
            <a:graphicFrameLocks noChangeAspect="1"/>
          </p:cNvGraphicFramePr>
          <p:nvPr>
            <p:custDataLst>
              <p:tags r:id="rId1"/>
            </p:custDataLst>
            <p:extLst>
              <p:ext uri="{D42A27DB-BD31-4B8C-83A1-F6EECF244321}">
                <p14:modId xmlns:p14="http://schemas.microsoft.com/office/powerpoint/2010/main" val="929034884"/>
              </p:ext>
            </p:extLst>
          </p:nvPr>
        </p:nvGraphicFramePr>
        <p:xfrm>
          <a:off x="1584" y="1600"/>
          <a:ext cx="1582" cy="1591"/>
        </p:xfrm>
        <a:graphic>
          <a:graphicData uri="http://schemas.openxmlformats.org/presentationml/2006/ole">
            <mc:AlternateContent xmlns:mc="http://schemas.openxmlformats.org/markup-compatibility/2006">
              <mc:Choice xmlns:v="urn:schemas-microsoft-com:vml" Requires="v">
                <p:oleObj name="think-cell Slide" r:id="rId6" imgW="592" imgH="591" progId="TCLayout.ActiveDocument.1">
                  <p:embed/>
                </p:oleObj>
              </mc:Choice>
              <mc:Fallback>
                <p:oleObj name="think-cell Slide" r:id="rId6" imgW="592" imgH="591" progId="TCLayout.ActiveDocument.1">
                  <p:embed/>
                  <p:pic>
                    <p:nvPicPr>
                      <p:cNvPr id="4" name="Object 3" hidden="1">
                        <a:extLst>
                          <a:ext uri="{FF2B5EF4-FFF2-40B4-BE49-F238E27FC236}">
                            <a16:creationId xmlns:a16="http://schemas.microsoft.com/office/drawing/2014/main" id="{1A5C21F2-B52F-47E4-90FB-7A262E03577C}"/>
                          </a:ext>
                        </a:extLst>
                      </p:cNvPr>
                      <p:cNvPicPr/>
                      <p:nvPr/>
                    </p:nvPicPr>
                    <p:blipFill>
                      <a:blip r:embed="rId7"/>
                      <a:stretch>
                        <a:fillRect/>
                      </a:stretch>
                    </p:blipFill>
                    <p:spPr>
                      <a:xfrm>
                        <a:off x="1584" y="1600"/>
                        <a:ext cx="1582" cy="1591"/>
                      </a:xfrm>
                      <a:prstGeom prst="rect">
                        <a:avLst/>
                      </a:prstGeom>
                    </p:spPr>
                  </p:pic>
                </p:oleObj>
              </mc:Fallback>
            </mc:AlternateContent>
          </a:graphicData>
        </a:graphic>
      </p:graphicFrame>
      <p:sp>
        <p:nvSpPr>
          <p:cNvPr id="8" name="Rectangle 7" hidden="1">
            <a:extLst>
              <a:ext uri="{FF2B5EF4-FFF2-40B4-BE49-F238E27FC236}">
                <a16:creationId xmlns:a16="http://schemas.microsoft.com/office/drawing/2014/main" id="{E102D5F4-4A6E-4332-9345-9DD79F750558}"/>
              </a:ext>
            </a:extLst>
          </p:cNvPr>
          <p:cNvSpPr/>
          <p:nvPr>
            <p:custDataLst>
              <p:tags r:id="rId2"/>
            </p:custDataLst>
          </p:nvPr>
        </p:nvSpPr>
        <p:spPr>
          <a:xfrm>
            <a:off x="2" y="1"/>
            <a:ext cx="211666" cy="211667"/>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633" b="1" i="0" baseline="0">
              <a:latin typeface="Century Gothic" panose="020B0502020202020204" pitchFamily="34" charset="0"/>
              <a:ea typeface="+mj-ea"/>
              <a:cs typeface="+mj-cs"/>
              <a:sym typeface="Century Gothic" panose="020B0502020202020204" pitchFamily="34" charset="0"/>
            </a:endParaRPr>
          </a:p>
        </p:txBody>
      </p:sp>
      <p:sp>
        <p:nvSpPr>
          <p:cNvPr id="3" name="Content Placeholder 2"/>
          <p:cNvSpPr>
            <a:spLocks noGrp="1"/>
          </p:cNvSpPr>
          <p:nvPr>
            <p:ph idx="1"/>
          </p:nvPr>
        </p:nvSpPr>
        <p:spPr/>
        <p:txBody>
          <a:bodyPr bIns="7200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12" name="Title 11">
            <a:extLst>
              <a:ext uri="{FF2B5EF4-FFF2-40B4-BE49-F238E27FC236}">
                <a16:creationId xmlns:a16="http://schemas.microsoft.com/office/drawing/2014/main" id="{BB6093DA-C338-43AF-9649-DC38DDB782DB}"/>
              </a:ext>
            </a:extLst>
          </p:cNvPr>
          <p:cNvSpPr>
            <a:spLocks noGrp="1"/>
          </p:cNvSpPr>
          <p:nvPr>
            <p:ph type="title"/>
          </p:nvPr>
        </p:nvSpPr>
        <p:spPr/>
        <p:txBody>
          <a:bodyPr vert="horz"/>
          <a:lstStyle/>
          <a:p>
            <a:r>
              <a:rPr lang="en-US"/>
              <a:t>Click to edit Master title style</a:t>
            </a:r>
            <a:endParaRPr lang="en-GB"/>
          </a:p>
        </p:txBody>
      </p:sp>
      <p:sp>
        <p:nvSpPr>
          <p:cNvPr id="2" name="Date Placeholder 1">
            <a:extLst>
              <a:ext uri="{FF2B5EF4-FFF2-40B4-BE49-F238E27FC236}">
                <a16:creationId xmlns:a16="http://schemas.microsoft.com/office/drawing/2014/main" id="{03EFEF63-A6CA-F3D6-9071-54EC49442074}"/>
              </a:ext>
            </a:extLst>
          </p:cNvPr>
          <p:cNvSpPr>
            <a:spLocks noGrp="1"/>
          </p:cNvSpPr>
          <p:nvPr>
            <p:ph type="dt" sz="half" idx="10"/>
          </p:nvPr>
        </p:nvSpPr>
        <p:spPr/>
        <p:txBody>
          <a:bodyPr/>
          <a:lstStyle/>
          <a:p>
            <a:fld id="{A87C4229-86E8-4EB1-9662-DA38555DFCAD}" type="datetime1">
              <a:rPr lang="en-GB" smtClean="0"/>
              <a:pPr/>
              <a:t>08/11/2025</a:t>
            </a:fld>
            <a:endParaRPr lang="en-GB"/>
          </a:p>
        </p:txBody>
      </p:sp>
      <p:sp>
        <p:nvSpPr>
          <p:cNvPr id="5" name="Footer Placeholder 4">
            <a:extLst>
              <a:ext uri="{FF2B5EF4-FFF2-40B4-BE49-F238E27FC236}">
                <a16:creationId xmlns:a16="http://schemas.microsoft.com/office/drawing/2014/main" id="{4E2A132E-8393-5791-5A0D-F67734DABCC0}"/>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BAC55464-DF49-D829-FDA4-E5C17677E01F}"/>
              </a:ext>
            </a:extLst>
          </p:cNvPr>
          <p:cNvSpPr>
            <a:spLocks noGrp="1"/>
          </p:cNvSpPr>
          <p:nvPr>
            <p:ph type="sldNum" sz="quarter" idx="12"/>
          </p:nvPr>
        </p:nvSpPr>
        <p:spPr/>
        <p:txBody>
          <a:bodyPr/>
          <a:lstStyle/>
          <a:p>
            <a:fld id="{0B868178-02AE-42FC-958D-6B8F13B60175}" type="slidenum">
              <a:rPr lang="en-GB" smtClean="0"/>
              <a:pPr/>
              <a:t>‹#›</a:t>
            </a:fld>
            <a:endParaRPr lang="en-GB"/>
          </a:p>
        </p:txBody>
      </p:sp>
      <p:graphicFrame>
        <p:nvGraphicFramePr>
          <p:cNvPr id="7" name="Object 6" hidden="1">
            <a:extLst>
              <a:ext uri="{FF2B5EF4-FFF2-40B4-BE49-F238E27FC236}">
                <a16:creationId xmlns:a16="http://schemas.microsoft.com/office/drawing/2014/main" id="{B7B0A58B-1362-9DC3-72D3-7D25D381352F}"/>
              </a:ext>
            </a:extLst>
          </p:cNvPr>
          <p:cNvGraphicFramePr>
            <a:graphicFrameLocks noChangeAspect="1"/>
          </p:cNvGraphicFramePr>
          <p:nvPr userDrawn="1">
            <p:custDataLst>
              <p:tags r:id="rId3"/>
            </p:custDataLst>
            <p:extLst>
              <p:ext uri="{D42A27DB-BD31-4B8C-83A1-F6EECF244321}">
                <p14:modId xmlns:p14="http://schemas.microsoft.com/office/powerpoint/2010/main" val="1313703629"/>
              </p:ext>
            </p:extLst>
          </p:nvPr>
        </p:nvGraphicFramePr>
        <p:xfrm>
          <a:off x="2118" y="2120"/>
          <a:ext cx="2116" cy="2116"/>
        </p:xfrm>
        <a:graphic>
          <a:graphicData uri="http://schemas.openxmlformats.org/presentationml/2006/ole">
            <mc:AlternateContent xmlns:mc="http://schemas.openxmlformats.org/markup-compatibility/2006">
              <mc:Choice xmlns:v="urn:schemas-microsoft-com:vml" Requires="v">
                <p:oleObj name="think-cell Slide" r:id="rId8" imgW="592" imgH="591" progId="TCLayout.ActiveDocument.1">
                  <p:embed/>
                </p:oleObj>
              </mc:Choice>
              <mc:Fallback>
                <p:oleObj name="think-cell Slide" r:id="rId8" imgW="592" imgH="591" progId="TCLayout.ActiveDocument.1">
                  <p:embed/>
                  <p:pic>
                    <p:nvPicPr>
                      <p:cNvPr id="7" name="Object 6" hidden="1">
                        <a:extLst>
                          <a:ext uri="{FF2B5EF4-FFF2-40B4-BE49-F238E27FC236}">
                            <a16:creationId xmlns:a16="http://schemas.microsoft.com/office/drawing/2014/main" id="{B7B0A58B-1362-9DC3-72D3-7D25D381352F}"/>
                          </a:ext>
                        </a:extLst>
                      </p:cNvPr>
                      <p:cNvPicPr/>
                      <p:nvPr/>
                    </p:nvPicPr>
                    <p:blipFill>
                      <a:blip r:embed="rId7"/>
                      <a:stretch>
                        <a:fillRect/>
                      </a:stretch>
                    </p:blipFill>
                    <p:spPr>
                      <a:xfrm>
                        <a:off x="2118" y="2120"/>
                        <a:ext cx="2116" cy="2116"/>
                      </a:xfrm>
                      <a:prstGeom prst="rect">
                        <a:avLst/>
                      </a:prstGeom>
                    </p:spPr>
                  </p:pic>
                </p:oleObj>
              </mc:Fallback>
            </mc:AlternateContent>
          </a:graphicData>
        </a:graphic>
      </p:graphicFrame>
      <p:sp>
        <p:nvSpPr>
          <p:cNvPr id="9" name="Rectangle 8" hidden="1">
            <a:extLst>
              <a:ext uri="{FF2B5EF4-FFF2-40B4-BE49-F238E27FC236}">
                <a16:creationId xmlns:a16="http://schemas.microsoft.com/office/drawing/2014/main" id="{3C936AD9-44DB-ADA6-F74B-054B925B9854}"/>
              </a:ext>
            </a:extLst>
          </p:cNvPr>
          <p:cNvSpPr/>
          <p:nvPr userDrawn="1">
            <p:custDataLst>
              <p:tags r:id="rId4"/>
            </p:custDataLst>
          </p:nvPr>
        </p:nvSpPr>
        <p:spPr>
          <a:xfrm>
            <a:off x="0" y="0"/>
            <a:ext cx="158132" cy="159155"/>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2384" b="1" i="0" baseline="0">
              <a:latin typeface="Century Gothic" panose="020B0502020202020204" pitchFamily="34" charset="0"/>
              <a:ea typeface="+mj-ea"/>
              <a:cs typeface="+mj-cs"/>
              <a:sym typeface="Century Gothic" panose="020B0502020202020204" pitchFamily="34" charset="0"/>
            </a:endParaRPr>
          </a:p>
        </p:txBody>
      </p:sp>
    </p:spTree>
    <p:extLst>
      <p:ext uri="{BB962C8B-B14F-4D97-AF65-F5344CB8AC3E}">
        <p14:creationId xmlns:p14="http://schemas.microsoft.com/office/powerpoint/2010/main" val="12850726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7" Type="http://schemas.openxmlformats.org/officeDocument/2006/relationships/slideLayout" Target="../slideLayouts/slideLayout143.xml"/><Relationship Id="rId21" Type="http://schemas.openxmlformats.org/officeDocument/2006/relationships/slideLayout" Target="../slideLayouts/slideLayout47.xml"/><Relationship Id="rId42" Type="http://schemas.openxmlformats.org/officeDocument/2006/relationships/slideLayout" Target="../slideLayouts/slideLayout68.xml"/><Relationship Id="rId63" Type="http://schemas.openxmlformats.org/officeDocument/2006/relationships/slideLayout" Target="../slideLayouts/slideLayout89.xml"/><Relationship Id="rId84" Type="http://schemas.openxmlformats.org/officeDocument/2006/relationships/slideLayout" Target="../slideLayouts/slideLayout110.xml"/><Relationship Id="rId138" Type="http://schemas.openxmlformats.org/officeDocument/2006/relationships/slideLayout" Target="../slideLayouts/slideLayout164.xml"/><Relationship Id="rId159" Type="http://schemas.openxmlformats.org/officeDocument/2006/relationships/slideLayout" Target="../slideLayouts/slideLayout185.xml"/><Relationship Id="rId170" Type="http://schemas.openxmlformats.org/officeDocument/2006/relationships/slideLayout" Target="../slideLayouts/slideLayout196.xml"/><Relationship Id="rId191" Type="http://schemas.openxmlformats.org/officeDocument/2006/relationships/slideLayout" Target="../slideLayouts/slideLayout217.xml"/><Relationship Id="rId205" Type="http://schemas.openxmlformats.org/officeDocument/2006/relationships/slideLayout" Target="../slideLayouts/slideLayout231.xml"/><Relationship Id="rId226" Type="http://schemas.openxmlformats.org/officeDocument/2006/relationships/slideLayout" Target="../slideLayouts/slideLayout252.xml"/><Relationship Id="rId107" Type="http://schemas.openxmlformats.org/officeDocument/2006/relationships/slideLayout" Target="../slideLayouts/slideLayout133.xml"/><Relationship Id="rId11" Type="http://schemas.openxmlformats.org/officeDocument/2006/relationships/slideLayout" Target="../slideLayouts/slideLayout37.xml"/><Relationship Id="rId32" Type="http://schemas.openxmlformats.org/officeDocument/2006/relationships/slideLayout" Target="../slideLayouts/slideLayout58.xml"/><Relationship Id="rId53" Type="http://schemas.openxmlformats.org/officeDocument/2006/relationships/slideLayout" Target="../slideLayouts/slideLayout79.xml"/><Relationship Id="rId74" Type="http://schemas.openxmlformats.org/officeDocument/2006/relationships/slideLayout" Target="../slideLayouts/slideLayout100.xml"/><Relationship Id="rId128" Type="http://schemas.openxmlformats.org/officeDocument/2006/relationships/slideLayout" Target="../slideLayouts/slideLayout154.xml"/><Relationship Id="rId149" Type="http://schemas.openxmlformats.org/officeDocument/2006/relationships/slideLayout" Target="../slideLayouts/slideLayout175.xml"/><Relationship Id="rId5" Type="http://schemas.openxmlformats.org/officeDocument/2006/relationships/slideLayout" Target="../slideLayouts/slideLayout31.xml"/><Relationship Id="rId95" Type="http://schemas.openxmlformats.org/officeDocument/2006/relationships/slideLayout" Target="../slideLayouts/slideLayout121.xml"/><Relationship Id="rId160" Type="http://schemas.openxmlformats.org/officeDocument/2006/relationships/slideLayout" Target="../slideLayouts/slideLayout186.xml"/><Relationship Id="rId181" Type="http://schemas.openxmlformats.org/officeDocument/2006/relationships/slideLayout" Target="../slideLayouts/slideLayout207.xml"/><Relationship Id="rId216" Type="http://schemas.openxmlformats.org/officeDocument/2006/relationships/slideLayout" Target="../slideLayouts/slideLayout242.xml"/><Relationship Id="rId22" Type="http://schemas.openxmlformats.org/officeDocument/2006/relationships/slideLayout" Target="../slideLayouts/slideLayout48.xml"/><Relationship Id="rId43" Type="http://schemas.openxmlformats.org/officeDocument/2006/relationships/slideLayout" Target="../slideLayouts/slideLayout69.xml"/><Relationship Id="rId64" Type="http://schemas.openxmlformats.org/officeDocument/2006/relationships/slideLayout" Target="../slideLayouts/slideLayout90.xml"/><Relationship Id="rId118" Type="http://schemas.openxmlformats.org/officeDocument/2006/relationships/slideLayout" Target="../slideLayouts/slideLayout144.xml"/><Relationship Id="rId139" Type="http://schemas.openxmlformats.org/officeDocument/2006/relationships/slideLayout" Target="../slideLayouts/slideLayout165.xml"/><Relationship Id="rId85" Type="http://schemas.openxmlformats.org/officeDocument/2006/relationships/slideLayout" Target="../slideLayouts/slideLayout111.xml"/><Relationship Id="rId150" Type="http://schemas.openxmlformats.org/officeDocument/2006/relationships/slideLayout" Target="../slideLayouts/slideLayout176.xml"/><Relationship Id="rId171" Type="http://schemas.openxmlformats.org/officeDocument/2006/relationships/slideLayout" Target="../slideLayouts/slideLayout197.xml"/><Relationship Id="rId192" Type="http://schemas.openxmlformats.org/officeDocument/2006/relationships/slideLayout" Target="../slideLayouts/slideLayout218.xml"/><Relationship Id="rId206" Type="http://schemas.openxmlformats.org/officeDocument/2006/relationships/slideLayout" Target="../slideLayouts/slideLayout232.xml"/><Relationship Id="rId227" Type="http://schemas.openxmlformats.org/officeDocument/2006/relationships/slideLayout" Target="../slideLayouts/slideLayout253.xml"/><Relationship Id="rId12" Type="http://schemas.openxmlformats.org/officeDocument/2006/relationships/slideLayout" Target="../slideLayouts/slideLayout38.xml"/><Relationship Id="rId33" Type="http://schemas.openxmlformats.org/officeDocument/2006/relationships/slideLayout" Target="../slideLayouts/slideLayout59.xml"/><Relationship Id="rId108" Type="http://schemas.openxmlformats.org/officeDocument/2006/relationships/slideLayout" Target="../slideLayouts/slideLayout134.xml"/><Relationship Id="rId129" Type="http://schemas.openxmlformats.org/officeDocument/2006/relationships/slideLayout" Target="../slideLayouts/slideLayout155.xml"/><Relationship Id="rId54" Type="http://schemas.openxmlformats.org/officeDocument/2006/relationships/slideLayout" Target="../slideLayouts/slideLayout80.xml"/><Relationship Id="rId75" Type="http://schemas.openxmlformats.org/officeDocument/2006/relationships/slideLayout" Target="../slideLayouts/slideLayout101.xml"/><Relationship Id="rId96" Type="http://schemas.openxmlformats.org/officeDocument/2006/relationships/slideLayout" Target="../slideLayouts/slideLayout122.xml"/><Relationship Id="rId140" Type="http://schemas.openxmlformats.org/officeDocument/2006/relationships/slideLayout" Target="../slideLayouts/slideLayout166.xml"/><Relationship Id="rId161" Type="http://schemas.openxmlformats.org/officeDocument/2006/relationships/slideLayout" Target="../slideLayouts/slideLayout187.xml"/><Relationship Id="rId182" Type="http://schemas.openxmlformats.org/officeDocument/2006/relationships/slideLayout" Target="../slideLayouts/slideLayout208.xml"/><Relationship Id="rId217" Type="http://schemas.openxmlformats.org/officeDocument/2006/relationships/slideLayout" Target="../slideLayouts/slideLayout243.xml"/><Relationship Id="rId6" Type="http://schemas.openxmlformats.org/officeDocument/2006/relationships/slideLayout" Target="../slideLayouts/slideLayout32.xml"/><Relationship Id="rId23" Type="http://schemas.openxmlformats.org/officeDocument/2006/relationships/slideLayout" Target="../slideLayouts/slideLayout49.xml"/><Relationship Id="rId119" Type="http://schemas.openxmlformats.org/officeDocument/2006/relationships/slideLayout" Target="../slideLayouts/slideLayout145.xml"/><Relationship Id="rId44" Type="http://schemas.openxmlformats.org/officeDocument/2006/relationships/slideLayout" Target="../slideLayouts/slideLayout70.xml"/><Relationship Id="rId65" Type="http://schemas.openxmlformats.org/officeDocument/2006/relationships/slideLayout" Target="../slideLayouts/slideLayout91.xml"/><Relationship Id="rId86" Type="http://schemas.openxmlformats.org/officeDocument/2006/relationships/slideLayout" Target="../slideLayouts/slideLayout112.xml"/><Relationship Id="rId130" Type="http://schemas.openxmlformats.org/officeDocument/2006/relationships/slideLayout" Target="../slideLayouts/slideLayout156.xml"/><Relationship Id="rId151" Type="http://schemas.openxmlformats.org/officeDocument/2006/relationships/slideLayout" Target="../slideLayouts/slideLayout177.xml"/><Relationship Id="rId172" Type="http://schemas.openxmlformats.org/officeDocument/2006/relationships/slideLayout" Target="../slideLayouts/slideLayout198.xml"/><Relationship Id="rId193" Type="http://schemas.openxmlformats.org/officeDocument/2006/relationships/slideLayout" Target="../slideLayouts/slideLayout219.xml"/><Relationship Id="rId207" Type="http://schemas.openxmlformats.org/officeDocument/2006/relationships/slideLayout" Target="../slideLayouts/slideLayout233.xml"/><Relationship Id="rId228" Type="http://schemas.openxmlformats.org/officeDocument/2006/relationships/theme" Target="../theme/theme2.xml"/><Relationship Id="rId13" Type="http://schemas.openxmlformats.org/officeDocument/2006/relationships/slideLayout" Target="../slideLayouts/slideLayout39.xml"/><Relationship Id="rId109" Type="http://schemas.openxmlformats.org/officeDocument/2006/relationships/slideLayout" Target="../slideLayouts/slideLayout135.xml"/><Relationship Id="rId34" Type="http://schemas.openxmlformats.org/officeDocument/2006/relationships/slideLayout" Target="../slideLayouts/slideLayout60.xml"/><Relationship Id="rId55" Type="http://schemas.openxmlformats.org/officeDocument/2006/relationships/slideLayout" Target="../slideLayouts/slideLayout81.xml"/><Relationship Id="rId76" Type="http://schemas.openxmlformats.org/officeDocument/2006/relationships/slideLayout" Target="../slideLayouts/slideLayout102.xml"/><Relationship Id="rId97" Type="http://schemas.openxmlformats.org/officeDocument/2006/relationships/slideLayout" Target="../slideLayouts/slideLayout123.xml"/><Relationship Id="rId120" Type="http://schemas.openxmlformats.org/officeDocument/2006/relationships/slideLayout" Target="../slideLayouts/slideLayout146.xml"/><Relationship Id="rId141" Type="http://schemas.openxmlformats.org/officeDocument/2006/relationships/slideLayout" Target="../slideLayouts/slideLayout167.xml"/><Relationship Id="rId7" Type="http://schemas.openxmlformats.org/officeDocument/2006/relationships/slideLayout" Target="../slideLayouts/slideLayout33.xml"/><Relationship Id="rId162" Type="http://schemas.openxmlformats.org/officeDocument/2006/relationships/slideLayout" Target="../slideLayouts/slideLayout188.xml"/><Relationship Id="rId183" Type="http://schemas.openxmlformats.org/officeDocument/2006/relationships/slideLayout" Target="../slideLayouts/slideLayout209.xml"/><Relationship Id="rId218" Type="http://schemas.openxmlformats.org/officeDocument/2006/relationships/slideLayout" Target="../slideLayouts/slideLayout244.xml"/><Relationship Id="rId24" Type="http://schemas.openxmlformats.org/officeDocument/2006/relationships/slideLayout" Target="../slideLayouts/slideLayout50.xml"/><Relationship Id="rId45" Type="http://schemas.openxmlformats.org/officeDocument/2006/relationships/slideLayout" Target="../slideLayouts/slideLayout71.xml"/><Relationship Id="rId66" Type="http://schemas.openxmlformats.org/officeDocument/2006/relationships/slideLayout" Target="../slideLayouts/slideLayout92.xml"/><Relationship Id="rId87" Type="http://schemas.openxmlformats.org/officeDocument/2006/relationships/slideLayout" Target="../slideLayouts/slideLayout113.xml"/><Relationship Id="rId110" Type="http://schemas.openxmlformats.org/officeDocument/2006/relationships/slideLayout" Target="../slideLayouts/slideLayout136.xml"/><Relationship Id="rId131" Type="http://schemas.openxmlformats.org/officeDocument/2006/relationships/slideLayout" Target="../slideLayouts/slideLayout157.xml"/><Relationship Id="rId152" Type="http://schemas.openxmlformats.org/officeDocument/2006/relationships/slideLayout" Target="../slideLayouts/slideLayout178.xml"/><Relationship Id="rId173" Type="http://schemas.openxmlformats.org/officeDocument/2006/relationships/slideLayout" Target="../slideLayouts/slideLayout199.xml"/><Relationship Id="rId194" Type="http://schemas.openxmlformats.org/officeDocument/2006/relationships/slideLayout" Target="../slideLayouts/slideLayout220.xml"/><Relationship Id="rId208" Type="http://schemas.openxmlformats.org/officeDocument/2006/relationships/slideLayout" Target="../slideLayouts/slideLayout234.xml"/><Relationship Id="rId14" Type="http://schemas.openxmlformats.org/officeDocument/2006/relationships/slideLayout" Target="../slideLayouts/slideLayout40.xml"/><Relationship Id="rId35" Type="http://schemas.openxmlformats.org/officeDocument/2006/relationships/slideLayout" Target="../slideLayouts/slideLayout61.xml"/><Relationship Id="rId56" Type="http://schemas.openxmlformats.org/officeDocument/2006/relationships/slideLayout" Target="../slideLayouts/slideLayout82.xml"/><Relationship Id="rId77" Type="http://schemas.openxmlformats.org/officeDocument/2006/relationships/slideLayout" Target="../slideLayouts/slideLayout103.xml"/><Relationship Id="rId100" Type="http://schemas.openxmlformats.org/officeDocument/2006/relationships/slideLayout" Target="../slideLayouts/slideLayout126.xml"/><Relationship Id="rId8" Type="http://schemas.openxmlformats.org/officeDocument/2006/relationships/slideLayout" Target="../slideLayouts/slideLayout34.xml"/><Relationship Id="rId98" Type="http://schemas.openxmlformats.org/officeDocument/2006/relationships/slideLayout" Target="../slideLayouts/slideLayout124.xml"/><Relationship Id="rId121" Type="http://schemas.openxmlformats.org/officeDocument/2006/relationships/slideLayout" Target="../slideLayouts/slideLayout147.xml"/><Relationship Id="rId142" Type="http://schemas.openxmlformats.org/officeDocument/2006/relationships/slideLayout" Target="../slideLayouts/slideLayout168.xml"/><Relationship Id="rId163" Type="http://schemas.openxmlformats.org/officeDocument/2006/relationships/slideLayout" Target="../slideLayouts/slideLayout189.xml"/><Relationship Id="rId184" Type="http://schemas.openxmlformats.org/officeDocument/2006/relationships/slideLayout" Target="../slideLayouts/slideLayout210.xml"/><Relationship Id="rId219" Type="http://schemas.openxmlformats.org/officeDocument/2006/relationships/slideLayout" Target="../slideLayouts/slideLayout245.xml"/><Relationship Id="rId3" Type="http://schemas.openxmlformats.org/officeDocument/2006/relationships/slideLayout" Target="../slideLayouts/slideLayout29.xml"/><Relationship Id="rId214" Type="http://schemas.openxmlformats.org/officeDocument/2006/relationships/slideLayout" Target="../slideLayouts/slideLayout240.xml"/><Relationship Id="rId25" Type="http://schemas.openxmlformats.org/officeDocument/2006/relationships/slideLayout" Target="../slideLayouts/slideLayout51.xml"/><Relationship Id="rId46" Type="http://schemas.openxmlformats.org/officeDocument/2006/relationships/slideLayout" Target="../slideLayouts/slideLayout72.xml"/><Relationship Id="rId67" Type="http://schemas.openxmlformats.org/officeDocument/2006/relationships/slideLayout" Target="../slideLayouts/slideLayout93.xml"/><Relationship Id="rId116" Type="http://schemas.openxmlformats.org/officeDocument/2006/relationships/slideLayout" Target="../slideLayouts/slideLayout142.xml"/><Relationship Id="rId137" Type="http://schemas.openxmlformats.org/officeDocument/2006/relationships/slideLayout" Target="../slideLayouts/slideLayout163.xml"/><Relationship Id="rId158" Type="http://schemas.openxmlformats.org/officeDocument/2006/relationships/slideLayout" Target="../slideLayouts/slideLayout184.xml"/><Relationship Id="rId20" Type="http://schemas.openxmlformats.org/officeDocument/2006/relationships/slideLayout" Target="../slideLayouts/slideLayout46.xml"/><Relationship Id="rId41" Type="http://schemas.openxmlformats.org/officeDocument/2006/relationships/slideLayout" Target="../slideLayouts/slideLayout67.xml"/><Relationship Id="rId62" Type="http://schemas.openxmlformats.org/officeDocument/2006/relationships/slideLayout" Target="../slideLayouts/slideLayout88.xml"/><Relationship Id="rId83" Type="http://schemas.openxmlformats.org/officeDocument/2006/relationships/slideLayout" Target="../slideLayouts/slideLayout109.xml"/><Relationship Id="rId88" Type="http://schemas.openxmlformats.org/officeDocument/2006/relationships/slideLayout" Target="../slideLayouts/slideLayout114.xml"/><Relationship Id="rId111" Type="http://schemas.openxmlformats.org/officeDocument/2006/relationships/slideLayout" Target="../slideLayouts/slideLayout137.xml"/><Relationship Id="rId132" Type="http://schemas.openxmlformats.org/officeDocument/2006/relationships/slideLayout" Target="../slideLayouts/slideLayout158.xml"/><Relationship Id="rId153" Type="http://schemas.openxmlformats.org/officeDocument/2006/relationships/slideLayout" Target="../slideLayouts/slideLayout179.xml"/><Relationship Id="rId174" Type="http://schemas.openxmlformats.org/officeDocument/2006/relationships/slideLayout" Target="../slideLayouts/slideLayout200.xml"/><Relationship Id="rId179" Type="http://schemas.openxmlformats.org/officeDocument/2006/relationships/slideLayout" Target="../slideLayouts/slideLayout205.xml"/><Relationship Id="rId195" Type="http://schemas.openxmlformats.org/officeDocument/2006/relationships/slideLayout" Target="../slideLayouts/slideLayout221.xml"/><Relationship Id="rId209" Type="http://schemas.openxmlformats.org/officeDocument/2006/relationships/slideLayout" Target="../slideLayouts/slideLayout235.xml"/><Relationship Id="rId190" Type="http://schemas.openxmlformats.org/officeDocument/2006/relationships/slideLayout" Target="../slideLayouts/slideLayout216.xml"/><Relationship Id="rId204" Type="http://schemas.openxmlformats.org/officeDocument/2006/relationships/slideLayout" Target="../slideLayouts/slideLayout230.xml"/><Relationship Id="rId220" Type="http://schemas.openxmlformats.org/officeDocument/2006/relationships/slideLayout" Target="../slideLayouts/slideLayout246.xml"/><Relationship Id="rId225" Type="http://schemas.openxmlformats.org/officeDocument/2006/relationships/slideLayout" Target="../slideLayouts/slideLayout251.xml"/><Relationship Id="rId15" Type="http://schemas.openxmlformats.org/officeDocument/2006/relationships/slideLayout" Target="../slideLayouts/slideLayout41.xml"/><Relationship Id="rId36" Type="http://schemas.openxmlformats.org/officeDocument/2006/relationships/slideLayout" Target="../slideLayouts/slideLayout62.xml"/><Relationship Id="rId57" Type="http://schemas.openxmlformats.org/officeDocument/2006/relationships/slideLayout" Target="../slideLayouts/slideLayout83.xml"/><Relationship Id="rId106" Type="http://schemas.openxmlformats.org/officeDocument/2006/relationships/slideLayout" Target="../slideLayouts/slideLayout132.xml"/><Relationship Id="rId127" Type="http://schemas.openxmlformats.org/officeDocument/2006/relationships/slideLayout" Target="../slideLayouts/slideLayout153.xml"/><Relationship Id="rId10" Type="http://schemas.openxmlformats.org/officeDocument/2006/relationships/slideLayout" Target="../slideLayouts/slideLayout36.xml"/><Relationship Id="rId31" Type="http://schemas.openxmlformats.org/officeDocument/2006/relationships/slideLayout" Target="../slideLayouts/slideLayout57.xml"/><Relationship Id="rId52" Type="http://schemas.openxmlformats.org/officeDocument/2006/relationships/slideLayout" Target="../slideLayouts/slideLayout78.xml"/><Relationship Id="rId73" Type="http://schemas.openxmlformats.org/officeDocument/2006/relationships/slideLayout" Target="../slideLayouts/slideLayout99.xml"/><Relationship Id="rId78" Type="http://schemas.openxmlformats.org/officeDocument/2006/relationships/slideLayout" Target="../slideLayouts/slideLayout104.xml"/><Relationship Id="rId94" Type="http://schemas.openxmlformats.org/officeDocument/2006/relationships/slideLayout" Target="../slideLayouts/slideLayout120.xml"/><Relationship Id="rId99" Type="http://schemas.openxmlformats.org/officeDocument/2006/relationships/slideLayout" Target="../slideLayouts/slideLayout125.xml"/><Relationship Id="rId101" Type="http://schemas.openxmlformats.org/officeDocument/2006/relationships/slideLayout" Target="../slideLayouts/slideLayout127.xml"/><Relationship Id="rId122" Type="http://schemas.openxmlformats.org/officeDocument/2006/relationships/slideLayout" Target="../slideLayouts/slideLayout148.xml"/><Relationship Id="rId143" Type="http://schemas.openxmlformats.org/officeDocument/2006/relationships/slideLayout" Target="../slideLayouts/slideLayout169.xml"/><Relationship Id="rId148" Type="http://schemas.openxmlformats.org/officeDocument/2006/relationships/slideLayout" Target="../slideLayouts/slideLayout174.xml"/><Relationship Id="rId164" Type="http://schemas.openxmlformats.org/officeDocument/2006/relationships/slideLayout" Target="../slideLayouts/slideLayout190.xml"/><Relationship Id="rId169" Type="http://schemas.openxmlformats.org/officeDocument/2006/relationships/slideLayout" Target="../slideLayouts/slideLayout195.xml"/><Relationship Id="rId185" Type="http://schemas.openxmlformats.org/officeDocument/2006/relationships/slideLayout" Target="../slideLayouts/slideLayout211.xml"/><Relationship Id="rId4" Type="http://schemas.openxmlformats.org/officeDocument/2006/relationships/slideLayout" Target="../slideLayouts/slideLayout30.xml"/><Relationship Id="rId9" Type="http://schemas.openxmlformats.org/officeDocument/2006/relationships/slideLayout" Target="../slideLayouts/slideLayout35.xml"/><Relationship Id="rId180" Type="http://schemas.openxmlformats.org/officeDocument/2006/relationships/slideLayout" Target="../slideLayouts/slideLayout206.xml"/><Relationship Id="rId210" Type="http://schemas.openxmlformats.org/officeDocument/2006/relationships/slideLayout" Target="../slideLayouts/slideLayout236.xml"/><Relationship Id="rId215" Type="http://schemas.openxmlformats.org/officeDocument/2006/relationships/slideLayout" Target="../slideLayouts/slideLayout241.xml"/><Relationship Id="rId26" Type="http://schemas.openxmlformats.org/officeDocument/2006/relationships/slideLayout" Target="../slideLayouts/slideLayout52.xml"/><Relationship Id="rId47" Type="http://schemas.openxmlformats.org/officeDocument/2006/relationships/slideLayout" Target="../slideLayouts/slideLayout73.xml"/><Relationship Id="rId68" Type="http://schemas.openxmlformats.org/officeDocument/2006/relationships/slideLayout" Target="../slideLayouts/slideLayout94.xml"/><Relationship Id="rId89" Type="http://schemas.openxmlformats.org/officeDocument/2006/relationships/slideLayout" Target="../slideLayouts/slideLayout115.xml"/><Relationship Id="rId112" Type="http://schemas.openxmlformats.org/officeDocument/2006/relationships/slideLayout" Target="../slideLayouts/slideLayout138.xml"/><Relationship Id="rId133" Type="http://schemas.openxmlformats.org/officeDocument/2006/relationships/slideLayout" Target="../slideLayouts/slideLayout159.xml"/><Relationship Id="rId154" Type="http://schemas.openxmlformats.org/officeDocument/2006/relationships/slideLayout" Target="../slideLayouts/slideLayout180.xml"/><Relationship Id="rId175" Type="http://schemas.openxmlformats.org/officeDocument/2006/relationships/slideLayout" Target="../slideLayouts/slideLayout201.xml"/><Relationship Id="rId196" Type="http://schemas.openxmlformats.org/officeDocument/2006/relationships/slideLayout" Target="../slideLayouts/slideLayout222.xml"/><Relationship Id="rId200" Type="http://schemas.openxmlformats.org/officeDocument/2006/relationships/slideLayout" Target="../slideLayouts/slideLayout226.xml"/><Relationship Id="rId16" Type="http://schemas.openxmlformats.org/officeDocument/2006/relationships/slideLayout" Target="../slideLayouts/slideLayout42.xml"/><Relationship Id="rId221" Type="http://schemas.openxmlformats.org/officeDocument/2006/relationships/slideLayout" Target="../slideLayouts/slideLayout247.xml"/><Relationship Id="rId37" Type="http://schemas.openxmlformats.org/officeDocument/2006/relationships/slideLayout" Target="../slideLayouts/slideLayout63.xml"/><Relationship Id="rId58" Type="http://schemas.openxmlformats.org/officeDocument/2006/relationships/slideLayout" Target="../slideLayouts/slideLayout84.xml"/><Relationship Id="rId79" Type="http://schemas.openxmlformats.org/officeDocument/2006/relationships/slideLayout" Target="../slideLayouts/slideLayout105.xml"/><Relationship Id="rId102" Type="http://schemas.openxmlformats.org/officeDocument/2006/relationships/slideLayout" Target="../slideLayouts/slideLayout128.xml"/><Relationship Id="rId123" Type="http://schemas.openxmlformats.org/officeDocument/2006/relationships/slideLayout" Target="../slideLayouts/slideLayout149.xml"/><Relationship Id="rId144" Type="http://schemas.openxmlformats.org/officeDocument/2006/relationships/slideLayout" Target="../slideLayouts/slideLayout170.xml"/><Relationship Id="rId90" Type="http://schemas.openxmlformats.org/officeDocument/2006/relationships/slideLayout" Target="../slideLayouts/slideLayout116.xml"/><Relationship Id="rId165" Type="http://schemas.openxmlformats.org/officeDocument/2006/relationships/slideLayout" Target="../slideLayouts/slideLayout191.xml"/><Relationship Id="rId186" Type="http://schemas.openxmlformats.org/officeDocument/2006/relationships/slideLayout" Target="../slideLayouts/slideLayout212.xml"/><Relationship Id="rId211" Type="http://schemas.openxmlformats.org/officeDocument/2006/relationships/slideLayout" Target="../slideLayouts/slideLayout237.xml"/><Relationship Id="rId27" Type="http://schemas.openxmlformats.org/officeDocument/2006/relationships/slideLayout" Target="../slideLayouts/slideLayout53.xml"/><Relationship Id="rId48" Type="http://schemas.openxmlformats.org/officeDocument/2006/relationships/slideLayout" Target="../slideLayouts/slideLayout74.xml"/><Relationship Id="rId69" Type="http://schemas.openxmlformats.org/officeDocument/2006/relationships/slideLayout" Target="../slideLayouts/slideLayout95.xml"/><Relationship Id="rId113" Type="http://schemas.openxmlformats.org/officeDocument/2006/relationships/slideLayout" Target="../slideLayouts/slideLayout139.xml"/><Relationship Id="rId134" Type="http://schemas.openxmlformats.org/officeDocument/2006/relationships/slideLayout" Target="../slideLayouts/slideLayout160.xml"/><Relationship Id="rId80" Type="http://schemas.openxmlformats.org/officeDocument/2006/relationships/slideLayout" Target="../slideLayouts/slideLayout106.xml"/><Relationship Id="rId155" Type="http://schemas.openxmlformats.org/officeDocument/2006/relationships/slideLayout" Target="../slideLayouts/slideLayout181.xml"/><Relationship Id="rId176" Type="http://schemas.openxmlformats.org/officeDocument/2006/relationships/slideLayout" Target="../slideLayouts/slideLayout202.xml"/><Relationship Id="rId197" Type="http://schemas.openxmlformats.org/officeDocument/2006/relationships/slideLayout" Target="../slideLayouts/slideLayout223.xml"/><Relationship Id="rId201" Type="http://schemas.openxmlformats.org/officeDocument/2006/relationships/slideLayout" Target="../slideLayouts/slideLayout227.xml"/><Relationship Id="rId222" Type="http://schemas.openxmlformats.org/officeDocument/2006/relationships/slideLayout" Target="../slideLayouts/slideLayout248.xml"/><Relationship Id="rId17" Type="http://schemas.openxmlformats.org/officeDocument/2006/relationships/slideLayout" Target="../slideLayouts/slideLayout43.xml"/><Relationship Id="rId38" Type="http://schemas.openxmlformats.org/officeDocument/2006/relationships/slideLayout" Target="../slideLayouts/slideLayout64.xml"/><Relationship Id="rId59" Type="http://schemas.openxmlformats.org/officeDocument/2006/relationships/slideLayout" Target="../slideLayouts/slideLayout85.xml"/><Relationship Id="rId103" Type="http://schemas.openxmlformats.org/officeDocument/2006/relationships/slideLayout" Target="../slideLayouts/slideLayout129.xml"/><Relationship Id="rId124" Type="http://schemas.openxmlformats.org/officeDocument/2006/relationships/slideLayout" Target="../slideLayouts/slideLayout150.xml"/><Relationship Id="rId70" Type="http://schemas.openxmlformats.org/officeDocument/2006/relationships/slideLayout" Target="../slideLayouts/slideLayout96.xml"/><Relationship Id="rId91" Type="http://schemas.openxmlformats.org/officeDocument/2006/relationships/slideLayout" Target="../slideLayouts/slideLayout117.xml"/><Relationship Id="rId145" Type="http://schemas.openxmlformats.org/officeDocument/2006/relationships/slideLayout" Target="../slideLayouts/slideLayout171.xml"/><Relationship Id="rId166" Type="http://schemas.openxmlformats.org/officeDocument/2006/relationships/slideLayout" Target="../slideLayouts/slideLayout192.xml"/><Relationship Id="rId187" Type="http://schemas.openxmlformats.org/officeDocument/2006/relationships/slideLayout" Target="../slideLayouts/slideLayout213.xml"/><Relationship Id="rId1" Type="http://schemas.openxmlformats.org/officeDocument/2006/relationships/slideLayout" Target="../slideLayouts/slideLayout27.xml"/><Relationship Id="rId212" Type="http://schemas.openxmlformats.org/officeDocument/2006/relationships/slideLayout" Target="../slideLayouts/slideLayout238.xml"/><Relationship Id="rId28" Type="http://schemas.openxmlformats.org/officeDocument/2006/relationships/slideLayout" Target="../slideLayouts/slideLayout54.xml"/><Relationship Id="rId49" Type="http://schemas.openxmlformats.org/officeDocument/2006/relationships/slideLayout" Target="../slideLayouts/slideLayout75.xml"/><Relationship Id="rId114" Type="http://schemas.openxmlformats.org/officeDocument/2006/relationships/slideLayout" Target="../slideLayouts/slideLayout140.xml"/><Relationship Id="rId60" Type="http://schemas.openxmlformats.org/officeDocument/2006/relationships/slideLayout" Target="../slideLayouts/slideLayout86.xml"/><Relationship Id="rId81" Type="http://schemas.openxmlformats.org/officeDocument/2006/relationships/slideLayout" Target="../slideLayouts/slideLayout107.xml"/><Relationship Id="rId135" Type="http://schemas.openxmlformats.org/officeDocument/2006/relationships/slideLayout" Target="../slideLayouts/slideLayout161.xml"/><Relationship Id="rId156" Type="http://schemas.openxmlformats.org/officeDocument/2006/relationships/slideLayout" Target="../slideLayouts/slideLayout182.xml"/><Relationship Id="rId177" Type="http://schemas.openxmlformats.org/officeDocument/2006/relationships/slideLayout" Target="../slideLayouts/slideLayout203.xml"/><Relationship Id="rId198" Type="http://schemas.openxmlformats.org/officeDocument/2006/relationships/slideLayout" Target="../slideLayouts/slideLayout224.xml"/><Relationship Id="rId202" Type="http://schemas.openxmlformats.org/officeDocument/2006/relationships/slideLayout" Target="../slideLayouts/slideLayout228.xml"/><Relationship Id="rId223" Type="http://schemas.openxmlformats.org/officeDocument/2006/relationships/slideLayout" Target="../slideLayouts/slideLayout249.xml"/><Relationship Id="rId18" Type="http://schemas.openxmlformats.org/officeDocument/2006/relationships/slideLayout" Target="../slideLayouts/slideLayout44.xml"/><Relationship Id="rId39" Type="http://schemas.openxmlformats.org/officeDocument/2006/relationships/slideLayout" Target="../slideLayouts/slideLayout65.xml"/><Relationship Id="rId50" Type="http://schemas.openxmlformats.org/officeDocument/2006/relationships/slideLayout" Target="../slideLayouts/slideLayout76.xml"/><Relationship Id="rId104" Type="http://schemas.openxmlformats.org/officeDocument/2006/relationships/slideLayout" Target="../slideLayouts/slideLayout130.xml"/><Relationship Id="rId125" Type="http://schemas.openxmlformats.org/officeDocument/2006/relationships/slideLayout" Target="../slideLayouts/slideLayout151.xml"/><Relationship Id="rId146" Type="http://schemas.openxmlformats.org/officeDocument/2006/relationships/slideLayout" Target="../slideLayouts/slideLayout172.xml"/><Relationship Id="rId167" Type="http://schemas.openxmlformats.org/officeDocument/2006/relationships/slideLayout" Target="../slideLayouts/slideLayout193.xml"/><Relationship Id="rId188" Type="http://schemas.openxmlformats.org/officeDocument/2006/relationships/slideLayout" Target="../slideLayouts/slideLayout214.xml"/><Relationship Id="rId71" Type="http://schemas.openxmlformats.org/officeDocument/2006/relationships/slideLayout" Target="../slideLayouts/slideLayout97.xml"/><Relationship Id="rId92" Type="http://schemas.openxmlformats.org/officeDocument/2006/relationships/slideLayout" Target="../slideLayouts/slideLayout118.xml"/><Relationship Id="rId213" Type="http://schemas.openxmlformats.org/officeDocument/2006/relationships/slideLayout" Target="../slideLayouts/slideLayout239.xml"/><Relationship Id="rId2" Type="http://schemas.openxmlformats.org/officeDocument/2006/relationships/slideLayout" Target="../slideLayouts/slideLayout28.xml"/><Relationship Id="rId29" Type="http://schemas.openxmlformats.org/officeDocument/2006/relationships/slideLayout" Target="../slideLayouts/slideLayout55.xml"/><Relationship Id="rId40" Type="http://schemas.openxmlformats.org/officeDocument/2006/relationships/slideLayout" Target="../slideLayouts/slideLayout66.xml"/><Relationship Id="rId115" Type="http://schemas.openxmlformats.org/officeDocument/2006/relationships/slideLayout" Target="../slideLayouts/slideLayout141.xml"/><Relationship Id="rId136" Type="http://schemas.openxmlformats.org/officeDocument/2006/relationships/slideLayout" Target="../slideLayouts/slideLayout162.xml"/><Relationship Id="rId157" Type="http://schemas.openxmlformats.org/officeDocument/2006/relationships/slideLayout" Target="../slideLayouts/slideLayout183.xml"/><Relationship Id="rId178" Type="http://schemas.openxmlformats.org/officeDocument/2006/relationships/slideLayout" Target="../slideLayouts/slideLayout204.xml"/><Relationship Id="rId61" Type="http://schemas.openxmlformats.org/officeDocument/2006/relationships/slideLayout" Target="../slideLayouts/slideLayout87.xml"/><Relationship Id="rId82" Type="http://schemas.openxmlformats.org/officeDocument/2006/relationships/slideLayout" Target="../slideLayouts/slideLayout108.xml"/><Relationship Id="rId199" Type="http://schemas.openxmlformats.org/officeDocument/2006/relationships/slideLayout" Target="../slideLayouts/slideLayout225.xml"/><Relationship Id="rId203" Type="http://schemas.openxmlformats.org/officeDocument/2006/relationships/slideLayout" Target="../slideLayouts/slideLayout229.xml"/><Relationship Id="rId19" Type="http://schemas.openxmlformats.org/officeDocument/2006/relationships/slideLayout" Target="../slideLayouts/slideLayout45.xml"/><Relationship Id="rId224" Type="http://schemas.openxmlformats.org/officeDocument/2006/relationships/slideLayout" Target="../slideLayouts/slideLayout250.xml"/><Relationship Id="rId30" Type="http://schemas.openxmlformats.org/officeDocument/2006/relationships/slideLayout" Target="../slideLayouts/slideLayout56.xml"/><Relationship Id="rId105" Type="http://schemas.openxmlformats.org/officeDocument/2006/relationships/slideLayout" Target="../slideLayouts/slideLayout131.xml"/><Relationship Id="rId126" Type="http://schemas.openxmlformats.org/officeDocument/2006/relationships/slideLayout" Target="../slideLayouts/slideLayout152.xml"/><Relationship Id="rId147" Type="http://schemas.openxmlformats.org/officeDocument/2006/relationships/slideLayout" Target="../slideLayouts/slideLayout173.xml"/><Relationship Id="rId168" Type="http://schemas.openxmlformats.org/officeDocument/2006/relationships/slideLayout" Target="../slideLayouts/slideLayout194.xml"/><Relationship Id="rId51" Type="http://schemas.openxmlformats.org/officeDocument/2006/relationships/slideLayout" Target="../slideLayouts/slideLayout77.xml"/><Relationship Id="rId72" Type="http://schemas.openxmlformats.org/officeDocument/2006/relationships/slideLayout" Target="../slideLayouts/slideLayout98.xml"/><Relationship Id="rId93" Type="http://schemas.openxmlformats.org/officeDocument/2006/relationships/slideLayout" Target="../slideLayouts/slideLayout119.xml"/><Relationship Id="rId189" Type="http://schemas.openxmlformats.org/officeDocument/2006/relationships/slideLayout" Target="../slideLayouts/slideLayout21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488BA11F-D52D-5CF3-1B58-472BBF2CCABB}"/>
              </a:ext>
            </a:extLst>
          </p:cNvPr>
          <p:cNvSpPr>
            <a:spLocks noGrp="1"/>
          </p:cNvSpPr>
          <p:nvPr>
            <p:ph type="ftr" sz="quarter" idx="3"/>
          </p:nvPr>
        </p:nvSpPr>
        <p:spPr>
          <a:xfrm>
            <a:off x="4038600" y="6216016"/>
            <a:ext cx="4114800" cy="365125"/>
          </a:xfrm>
          <a:prstGeom prst="rect">
            <a:avLst/>
          </a:prstGeom>
        </p:spPr>
        <p:txBody>
          <a:bodyPr vert="horz" lIns="91440" tIns="45720" rIns="91440" bIns="45720" rtlCol="0" anchor="ctr"/>
          <a:lstStyle>
            <a:lvl1pPr algn="ctr">
              <a:defRPr sz="1000" b="0" i="0">
                <a:solidFill>
                  <a:schemeClr val="tx1"/>
                </a:solidFill>
                <a:latin typeface="Non-Dottee" pitchFamily="2" charset="77"/>
              </a:defRPr>
            </a:lvl1pPr>
          </a:lstStyle>
          <a:p>
            <a:r>
              <a:rPr lang="en-US"/>
              <a:t>Confidential</a:t>
            </a:r>
          </a:p>
        </p:txBody>
      </p:sp>
      <p:sp>
        <p:nvSpPr>
          <p:cNvPr id="3" name="Title Placeholder 1">
            <a:extLst>
              <a:ext uri="{FF2B5EF4-FFF2-40B4-BE49-F238E27FC236}">
                <a16:creationId xmlns:a16="http://schemas.microsoft.com/office/drawing/2014/main" id="{C5C6A833-EE31-C753-3F86-BE6B8B645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5" name="Text Placeholder 2">
            <a:extLst>
              <a:ext uri="{FF2B5EF4-FFF2-40B4-BE49-F238E27FC236}">
                <a16:creationId xmlns:a16="http://schemas.microsoft.com/office/drawing/2014/main" id="{E1004F0B-1F44-3491-5F9E-A06909C7C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4289227864"/>
      </p:ext>
    </p:extLst>
  </p:cSld>
  <p:clrMap bg1="lt1" tx1="dk1" bg2="lt2" tx2="dk2" accent1="accent1" accent2="accent2" accent3="accent3" accent4="accent4" accent5="accent5" accent6="accent6" hlink="hlink" folHlink="folHlink"/>
  <p:sldLayoutIdLst>
    <p:sldLayoutId id="2147483710" r:id="rId1"/>
    <p:sldLayoutId id="2147483662" r:id="rId2"/>
    <p:sldLayoutId id="2147483661" r:id="rId3"/>
    <p:sldLayoutId id="2147483711" r:id="rId4"/>
    <p:sldLayoutId id="2147483676" r:id="rId5"/>
    <p:sldLayoutId id="2147483700" r:id="rId6"/>
    <p:sldLayoutId id="2147483675" r:id="rId7"/>
    <p:sldLayoutId id="2147483707" r:id="rId8"/>
    <p:sldLayoutId id="2147483706" r:id="rId9"/>
    <p:sldLayoutId id="2147483708" r:id="rId10"/>
    <p:sldLayoutId id="2147483678" r:id="rId11"/>
    <p:sldLayoutId id="2147483712" r:id="rId12"/>
    <p:sldLayoutId id="2147483701" r:id="rId13"/>
    <p:sldLayoutId id="2147483713" r:id="rId14"/>
    <p:sldLayoutId id="2147483677" r:id="rId15"/>
    <p:sldLayoutId id="2147483704" r:id="rId16"/>
    <p:sldLayoutId id="2147483705" r:id="rId17"/>
    <p:sldLayoutId id="2147483709" r:id="rId18"/>
    <p:sldLayoutId id="2147483683" r:id="rId19"/>
    <p:sldLayoutId id="2147483686" r:id="rId20"/>
    <p:sldLayoutId id="2147483687" r:id="rId21"/>
    <p:sldLayoutId id="2147483702" r:id="rId22"/>
    <p:sldLayoutId id="2147483703" r:id="rId23"/>
    <p:sldLayoutId id="2147483690" r:id="rId24"/>
    <p:sldLayoutId id="2147483691" r:id="rId25"/>
    <p:sldLayoutId id="2147483692"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5545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38625" indent="-138625" algn="l" defTabSz="554500" rtl="0" eaLnBrk="1" latinLnBrk="0" hangingPunct="1">
        <a:lnSpc>
          <a:spcPct val="90000"/>
        </a:lnSpc>
        <a:spcBef>
          <a:spcPts val="606"/>
        </a:spcBef>
        <a:buFont typeface="Arial" panose="020B0604020202020204" pitchFamily="34" charset="0"/>
        <a:buChar char="•"/>
        <a:defRPr sz="1800" kern="1200">
          <a:solidFill>
            <a:schemeClr val="tx1"/>
          </a:solidFill>
          <a:latin typeface="+mn-lt"/>
          <a:ea typeface="+mn-ea"/>
          <a:cs typeface="+mn-cs"/>
        </a:defRPr>
      </a:lvl1pPr>
      <a:lvl2pPr marL="415875" indent="-138625" algn="l" defTabSz="554500" rtl="0" eaLnBrk="1" latinLnBrk="0" hangingPunct="1">
        <a:lnSpc>
          <a:spcPct val="90000"/>
        </a:lnSpc>
        <a:spcBef>
          <a:spcPts val="303"/>
        </a:spcBef>
        <a:buFont typeface="Arial" panose="020B0604020202020204" pitchFamily="34" charset="0"/>
        <a:buChar char="•"/>
        <a:defRPr sz="1455" kern="1200">
          <a:solidFill>
            <a:schemeClr val="tx1"/>
          </a:solidFill>
          <a:latin typeface="+mn-lt"/>
          <a:ea typeface="+mn-ea"/>
          <a:cs typeface="+mn-cs"/>
        </a:defRPr>
      </a:lvl2pPr>
      <a:lvl3pPr marL="693125" indent="-138625" algn="l" defTabSz="554500" rtl="0" eaLnBrk="1" latinLnBrk="0"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62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8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21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6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p:bodyStyle>
    <p:otherStyle>
      <a:defPPr>
        <a:defRPr lang="en-US"/>
      </a:defPPr>
      <a:lvl1pPr marL="0" algn="l" defTabSz="554500" rtl="0" eaLnBrk="1" latinLnBrk="0" hangingPunct="1">
        <a:defRPr sz="1092" kern="1200">
          <a:solidFill>
            <a:schemeClr val="tx1"/>
          </a:solidFill>
          <a:latin typeface="+mn-lt"/>
          <a:ea typeface="+mn-ea"/>
          <a:cs typeface="+mn-cs"/>
        </a:defRPr>
      </a:lvl1pPr>
      <a:lvl2pPr marL="277250" algn="l" defTabSz="554500" rtl="0" eaLnBrk="1" latinLnBrk="0" hangingPunct="1">
        <a:defRPr sz="1092" kern="1200">
          <a:solidFill>
            <a:schemeClr val="tx1"/>
          </a:solidFill>
          <a:latin typeface="+mn-lt"/>
          <a:ea typeface="+mn-ea"/>
          <a:cs typeface="+mn-cs"/>
        </a:defRPr>
      </a:lvl2pPr>
      <a:lvl3pPr marL="554500" algn="l" defTabSz="554500" rtl="0" eaLnBrk="1" latinLnBrk="0" hangingPunct="1">
        <a:defRPr sz="1092" kern="1200">
          <a:solidFill>
            <a:schemeClr val="tx1"/>
          </a:solidFill>
          <a:latin typeface="+mn-lt"/>
          <a:ea typeface="+mn-ea"/>
          <a:cs typeface="+mn-cs"/>
        </a:defRPr>
      </a:lvl3pPr>
      <a:lvl4pPr marL="831750" algn="l" defTabSz="554500" rtl="0" eaLnBrk="1" latinLnBrk="0" hangingPunct="1">
        <a:defRPr sz="1092" kern="1200">
          <a:solidFill>
            <a:schemeClr val="tx1"/>
          </a:solidFill>
          <a:latin typeface="+mn-lt"/>
          <a:ea typeface="+mn-ea"/>
          <a:cs typeface="+mn-cs"/>
        </a:defRPr>
      </a:lvl4pPr>
      <a:lvl5pPr marL="1109000" algn="l" defTabSz="554500" rtl="0" eaLnBrk="1" latinLnBrk="0" hangingPunct="1">
        <a:defRPr sz="1092" kern="1200">
          <a:solidFill>
            <a:schemeClr val="tx1"/>
          </a:solidFill>
          <a:latin typeface="+mn-lt"/>
          <a:ea typeface="+mn-ea"/>
          <a:cs typeface="+mn-cs"/>
        </a:defRPr>
      </a:lvl5pPr>
      <a:lvl6pPr marL="1386250" algn="l" defTabSz="554500" rtl="0" eaLnBrk="1" latinLnBrk="0" hangingPunct="1">
        <a:defRPr sz="1092" kern="1200">
          <a:solidFill>
            <a:schemeClr val="tx1"/>
          </a:solidFill>
          <a:latin typeface="+mn-lt"/>
          <a:ea typeface="+mn-ea"/>
          <a:cs typeface="+mn-cs"/>
        </a:defRPr>
      </a:lvl6pPr>
      <a:lvl7pPr marL="1663500" algn="l" defTabSz="554500" rtl="0" eaLnBrk="1" latinLnBrk="0" hangingPunct="1">
        <a:defRPr sz="1092" kern="1200">
          <a:solidFill>
            <a:schemeClr val="tx1"/>
          </a:solidFill>
          <a:latin typeface="+mn-lt"/>
          <a:ea typeface="+mn-ea"/>
          <a:cs typeface="+mn-cs"/>
        </a:defRPr>
      </a:lvl7pPr>
      <a:lvl8pPr marL="1940750" algn="l" defTabSz="554500" rtl="0" eaLnBrk="1" latinLnBrk="0" hangingPunct="1">
        <a:defRPr sz="1092" kern="1200">
          <a:solidFill>
            <a:schemeClr val="tx1"/>
          </a:solidFill>
          <a:latin typeface="+mn-lt"/>
          <a:ea typeface="+mn-ea"/>
          <a:cs typeface="+mn-cs"/>
        </a:defRPr>
      </a:lvl8pPr>
      <a:lvl9pPr marL="2218001" algn="l" defTabSz="554500" rtl="0" eaLnBrk="1" latinLnBrk="0" hangingPunct="1">
        <a:defRPr sz="1092"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4" name="Footer Placeholder 1">
            <a:extLst>
              <a:ext uri="{FF2B5EF4-FFF2-40B4-BE49-F238E27FC236}">
                <a16:creationId xmlns:a16="http://schemas.microsoft.com/office/drawing/2014/main" id="{488BA11F-D52D-5CF3-1B58-472BBF2CCABB}"/>
              </a:ext>
            </a:extLst>
          </p:cNvPr>
          <p:cNvSpPr>
            <a:spLocks noGrp="1"/>
          </p:cNvSpPr>
          <p:nvPr>
            <p:ph type="ftr" sz="quarter" idx="3"/>
          </p:nvPr>
        </p:nvSpPr>
        <p:spPr>
          <a:xfrm>
            <a:off x="4038600" y="6216016"/>
            <a:ext cx="4114800" cy="365125"/>
          </a:xfrm>
          <a:prstGeom prst="rect">
            <a:avLst/>
          </a:prstGeom>
        </p:spPr>
        <p:txBody>
          <a:bodyPr vert="horz" lIns="91440" tIns="45720" rIns="91440" bIns="45720" rtlCol="0" anchor="ctr"/>
          <a:lstStyle>
            <a:lvl1pPr algn="ctr">
              <a:defRPr sz="1000" b="0" i="0">
                <a:solidFill>
                  <a:schemeClr val="tx1"/>
                </a:solidFill>
                <a:latin typeface="Non-Dottee" pitchFamily="2" charset="77"/>
              </a:defRPr>
            </a:lvl1pPr>
          </a:lstStyle>
          <a:p>
            <a:r>
              <a:rPr lang="en-US"/>
              <a:t>Confidential</a:t>
            </a:r>
          </a:p>
        </p:txBody>
      </p:sp>
      <p:sp>
        <p:nvSpPr>
          <p:cNvPr id="3" name="Title Placeholder 1">
            <a:extLst>
              <a:ext uri="{FF2B5EF4-FFF2-40B4-BE49-F238E27FC236}">
                <a16:creationId xmlns:a16="http://schemas.microsoft.com/office/drawing/2014/main" id="{C5C6A833-EE31-C753-3F86-BE6B8B6459B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5" name="Text Placeholder 2">
            <a:extLst>
              <a:ext uri="{FF2B5EF4-FFF2-40B4-BE49-F238E27FC236}">
                <a16:creationId xmlns:a16="http://schemas.microsoft.com/office/drawing/2014/main" id="{E1004F0B-1F44-3491-5F9E-A06909C7CCD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Tree>
    <p:extLst>
      <p:ext uri="{BB962C8B-B14F-4D97-AF65-F5344CB8AC3E}">
        <p14:creationId xmlns:p14="http://schemas.microsoft.com/office/powerpoint/2010/main" val="1609478037"/>
      </p:ext>
    </p:extLst>
  </p:cSld>
  <p:clrMap bg1="lt1" tx1="dk1" bg2="lt2" tx2="dk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 id="2147483732" r:id="rId18"/>
    <p:sldLayoutId id="2147483733" r:id="rId19"/>
    <p:sldLayoutId id="2147483734" r:id="rId20"/>
    <p:sldLayoutId id="2147483735" r:id="rId21"/>
    <p:sldLayoutId id="2147483736" r:id="rId22"/>
    <p:sldLayoutId id="2147483737" r:id="rId23"/>
    <p:sldLayoutId id="2147483738" r:id="rId24"/>
    <p:sldLayoutId id="2147483739" r:id="rId25"/>
    <p:sldLayoutId id="2147483740" r:id="rId26"/>
    <p:sldLayoutId id="2147483741" r:id="rId27"/>
    <p:sldLayoutId id="2147483742" r:id="rId28"/>
    <p:sldLayoutId id="2147483743" r:id="rId29"/>
    <p:sldLayoutId id="2147483744" r:id="rId30"/>
    <p:sldLayoutId id="2147483745" r:id="rId31"/>
    <p:sldLayoutId id="2147483746" r:id="rId32"/>
    <p:sldLayoutId id="2147483747" r:id="rId33"/>
    <p:sldLayoutId id="2147483748" r:id="rId34"/>
    <p:sldLayoutId id="2147483749" r:id="rId35"/>
    <p:sldLayoutId id="2147483750" r:id="rId36"/>
    <p:sldLayoutId id="2147483751" r:id="rId37"/>
    <p:sldLayoutId id="2147483752" r:id="rId38"/>
    <p:sldLayoutId id="2147483753" r:id="rId39"/>
    <p:sldLayoutId id="2147483754" r:id="rId40"/>
    <p:sldLayoutId id="2147483755" r:id="rId41"/>
    <p:sldLayoutId id="2147483756" r:id="rId42"/>
    <p:sldLayoutId id="2147483757" r:id="rId43"/>
    <p:sldLayoutId id="2147483758" r:id="rId44"/>
    <p:sldLayoutId id="2147483759" r:id="rId45"/>
    <p:sldLayoutId id="2147483760" r:id="rId46"/>
    <p:sldLayoutId id="2147483761" r:id="rId47"/>
    <p:sldLayoutId id="2147483762" r:id="rId48"/>
    <p:sldLayoutId id="2147483763" r:id="rId49"/>
    <p:sldLayoutId id="2147483764" r:id="rId50"/>
    <p:sldLayoutId id="2147483765" r:id="rId51"/>
    <p:sldLayoutId id="2147483766" r:id="rId52"/>
    <p:sldLayoutId id="2147483767" r:id="rId53"/>
    <p:sldLayoutId id="2147483768" r:id="rId54"/>
    <p:sldLayoutId id="2147483769" r:id="rId55"/>
    <p:sldLayoutId id="2147483770" r:id="rId56"/>
    <p:sldLayoutId id="2147483771" r:id="rId57"/>
    <p:sldLayoutId id="2147483772" r:id="rId58"/>
    <p:sldLayoutId id="2147483773" r:id="rId59"/>
    <p:sldLayoutId id="2147483774" r:id="rId60"/>
    <p:sldLayoutId id="2147483775" r:id="rId61"/>
    <p:sldLayoutId id="2147483776" r:id="rId62"/>
    <p:sldLayoutId id="2147483777" r:id="rId63"/>
    <p:sldLayoutId id="2147483778" r:id="rId64"/>
    <p:sldLayoutId id="2147483779" r:id="rId65"/>
    <p:sldLayoutId id="2147483780" r:id="rId66"/>
    <p:sldLayoutId id="2147483781" r:id="rId67"/>
    <p:sldLayoutId id="2147483782" r:id="rId68"/>
    <p:sldLayoutId id="2147483783" r:id="rId69"/>
    <p:sldLayoutId id="2147483784" r:id="rId70"/>
    <p:sldLayoutId id="2147483785" r:id="rId71"/>
    <p:sldLayoutId id="2147483786" r:id="rId72"/>
    <p:sldLayoutId id="2147483787" r:id="rId73"/>
    <p:sldLayoutId id="2147483788" r:id="rId74"/>
    <p:sldLayoutId id="2147483789" r:id="rId75"/>
    <p:sldLayoutId id="2147483790" r:id="rId76"/>
    <p:sldLayoutId id="2147483791" r:id="rId77"/>
    <p:sldLayoutId id="2147483792" r:id="rId78"/>
    <p:sldLayoutId id="2147483793" r:id="rId79"/>
    <p:sldLayoutId id="2147483794" r:id="rId80"/>
    <p:sldLayoutId id="2147483795" r:id="rId81"/>
    <p:sldLayoutId id="2147483796" r:id="rId82"/>
    <p:sldLayoutId id="2147483797" r:id="rId83"/>
    <p:sldLayoutId id="2147483798" r:id="rId84"/>
    <p:sldLayoutId id="2147483799" r:id="rId85"/>
    <p:sldLayoutId id="2147483800" r:id="rId86"/>
    <p:sldLayoutId id="2147483801" r:id="rId87"/>
    <p:sldLayoutId id="2147483802" r:id="rId88"/>
    <p:sldLayoutId id="2147483803" r:id="rId89"/>
    <p:sldLayoutId id="2147483804" r:id="rId90"/>
    <p:sldLayoutId id="2147483805" r:id="rId91"/>
    <p:sldLayoutId id="2147483806" r:id="rId92"/>
    <p:sldLayoutId id="2147483807" r:id="rId93"/>
    <p:sldLayoutId id="2147483808" r:id="rId94"/>
    <p:sldLayoutId id="2147483809" r:id="rId95"/>
    <p:sldLayoutId id="2147483810" r:id="rId96"/>
    <p:sldLayoutId id="2147483811" r:id="rId97"/>
    <p:sldLayoutId id="2147483812" r:id="rId98"/>
    <p:sldLayoutId id="2147483813" r:id="rId99"/>
    <p:sldLayoutId id="2147483814" r:id="rId100"/>
    <p:sldLayoutId id="2147483815" r:id="rId101"/>
    <p:sldLayoutId id="2147483816" r:id="rId102"/>
    <p:sldLayoutId id="2147483817" r:id="rId103"/>
    <p:sldLayoutId id="2147483818" r:id="rId104"/>
    <p:sldLayoutId id="2147483819" r:id="rId105"/>
    <p:sldLayoutId id="2147483820" r:id="rId106"/>
    <p:sldLayoutId id="2147483821" r:id="rId107"/>
    <p:sldLayoutId id="2147483822" r:id="rId108"/>
    <p:sldLayoutId id="2147483823" r:id="rId109"/>
    <p:sldLayoutId id="2147483824" r:id="rId110"/>
    <p:sldLayoutId id="2147483825" r:id="rId111"/>
    <p:sldLayoutId id="2147483826" r:id="rId112"/>
    <p:sldLayoutId id="2147483827" r:id="rId113"/>
    <p:sldLayoutId id="2147483828" r:id="rId114"/>
    <p:sldLayoutId id="2147483829" r:id="rId115"/>
    <p:sldLayoutId id="2147483830" r:id="rId116"/>
    <p:sldLayoutId id="2147483831" r:id="rId117"/>
    <p:sldLayoutId id="2147483832" r:id="rId118"/>
    <p:sldLayoutId id="2147483833" r:id="rId119"/>
    <p:sldLayoutId id="2147483834" r:id="rId120"/>
    <p:sldLayoutId id="2147483835" r:id="rId121"/>
    <p:sldLayoutId id="2147483836" r:id="rId122"/>
    <p:sldLayoutId id="2147483837" r:id="rId123"/>
    <p:sldLayoutId id="2147483838" r:id="rId124"/>
    <p:sldLayoutId id="2147483839" r:id="rId125"/>
    <p:sldLayoutId id="2147483840" r:id="rId126"/>
    <p:sldLayoutId id="2147483841" r:id="rId127"/>
    <p:sldLayoutId id="2147483842" r:id="rId128"/>
    <p:sldLayoutId id="2147483844" r:id="rId129"/>
    <p:sldLayoutId id="2147483845" r:id="rId130"/>
    <p:sldLayoutId id="2147483846" r:id="rId131"/>
    <p:sldLayoutId id="2147483847" r:id="rId132"/>
    <p:sldLayoutId id="2147483848" r:id="rId133"/>
    <p:sldLayoutId id="2147483849" r:id="rId134"/>
    <p:sldLayoutId id="2147483850" r:id="rId135"/>
    <p:sldLayoutId id="2147483851" r:id="rId136"/>
    <p:sldLayoutId id="2147483852" r:id="rId137"/>
    <p:sldLayoutId id="2147483853" r:id="rId138"/>
    <p:sldLayoutId id="2147483854" r:id="rId139"/>
    <p:sldLayoutId id="2147483855" r:id="rId140"/>
    <p:sldLayoutId id="2147483856" r:id="rId141"/>
    <p:sldLayoutId id="2147483857" r:id="rId142"/>
    <p:sldLayoutId id="2147483858" r:id="rId143"/>
    <p:sldLayoutId id="2147483859" r:id="rId144"/>
    <p:sldLayoutId id="2147483860" r:id="rId145"/>
    <p:sldLayoutId id="2147483861" r:id="rId146"/>
    <p:sldLayoutId id="2147483862" r:id="rId147"/>
    <p:sldLayoutId id="2147483863" r:id="rId148"/>
    <p:sldLayoutId id="2147483864" r:id="rId149"/>
    <p:sldLayoutId id="2147483865" r:id="rId150"/>
    <p:sldLayoutId id="2147483866" r:id="rId151"/>
    <p:sldLayoutId id="2147483867" r:id="rId152"/>
    <p:sldLayoutId id="2147483868" r:id="rId153"/>
    <p:sldLayoutId id="2147483869" r:id="rId154"/>
    <p:sldLayoutId id="2147483870" r:id="rId155"/>
    <p:sldLayoutId id="2147483871" r:id="rId156"/>
    <p:sldLayoutId id="2147483872" r:id="rId157"/>
    <p:sldLayoutId id="2147483873" r:id="rId158"/>
    <p:sldLayoutId id="2147483874" r:id="rId159"/>
    <p:sldLayoutId id="2147483875" r:id="rId160"/>
    <p:sldLayoutId id="2147483876" r:id="rId161"/>
    <p:sldLayoutId id="2147483877" r:id="rId162"/>
    <p:sldLayoutId id="2147483878" r:id="rId163"/>
    <p:sldLayoutId id="2147483879" r:id="rId164"/>
    <p:sldLayoutId id="2147483880" r:id="rId165"/>
    <p:sldLayoutId id="2147483881" r:id="rId166"/>
    <p:sldLayoutId id="2147483882" r:id="rId167"/>
    <p:sldLayoutId id="2147483883" r:id="rId168"/>
    <p:sldLayoutId id="2147483884" r:id="rId169"/>
    <p:sldLayoutId id="2147483885" r:id="rId170"/>
    <p:sldLayoutId id="2147483886" r:id="rId171"/>
    <p:sldLayoutId id="2147483887" r:id="rId172"/>
    <p:sldLayoutId id="2147483888" r:id="rId173"/>
    <p:sldLayoutId id="2147483889" r:id="rId174"/>
    <p:sldLayoutId id="2147483890" r:id="rId175"/>
    <p:sldLayoutId id="2147483891" r:id="rId176"/>
    <p:sldLayoutId id="2147483892" r:id="rId177"/>
    <p:sldLayoutId id="2147483893" r:id="rId178"/>
    <p:sldLayoutId id="2147483894" r:id="rId179"/>
    <p:sldLayoutId id="2147483895" r:id="rId180"/>
    <p:sldLayoutId id="2147483896" r:id="rId181"/>
    <p:sldLayoutId id="2147483897" r:id="rId182"/>
    <p:sldLayoutId id="2147483898" r:id="rId183"/>
    <p:sldLayoutId id="2147483899" r:id="rId184"/>
    <p:sldLayoutId id="2147483900" r:id="rId185"/>
    <p:sldLayoutId id="2147483901" r:id="rId186"/>
    <p:sldLayoutId id="2147483902" r:id="rId187"/>
    <p:sldLayoutId id="2147483903" r:id="rId188"/>
    <p:sldLayoutId id="2147483904" r:id="rId189"/>
    <p:sldLayoutId id="2147483905" r:id="rId190"/>
    <p:sldLayoutId id="2147483906" r:id="rId191"/>
    <p:sldLayoutId id="2147483907" r:id="rId192"/>
    <p:sldLayoutId id="2147483908" r:id="rId193"/>
    <p:sldLayoutId id="2147483909" r:id="rId194"/>
    <p:sldLayoutId id="2147483910" r:id="rId195"/>
    <p:sldLayoutId id="2147483911" r:id="rId196"/>
    <p:sldLayoutId id="2147483912" r:id="rId197"/>
    <p:sldLayoutId id="2147483913" r:id="rId198"/>
    <p:sldLayoutId id="2147483914" r:id="rId199"/>
    <p:sldLayoutId id="2147483915" r:id="rId200"/>
    <p:sldLayoutId id="2147483916" r:id="rId201"/>
    <p:sldLayoutId id="2147483917" r:id="rId202"/>
    <p:sldLayoutId id="2147483918" r:id="rId203"/>
    <p:sldLayoutId id="2147483919" r:id="rId204"/>
    <p:sldLayoutId id="2147483920" r:id="rId205"/>
    <p:sldLayoutId id="2147483921" r:id="rId206"/>
    <p:sldLayoutId id="2147483922" r:id="rId207"/>
    <p:sldLayoutId id="2147483923" r:id="rId208"/>
    <p:sldLayoutId id="2147483924" r:id="rId209"/>
    <p:sldLayoutId id="2147483925" r:id="rId210"/>
    <p:sldLayoutId id="2147483926" r:id="rId211"/>
    <p:sldLayoutId id="2147483927" r:id="rId212"/>
    <p:sldLayoutId id="2147483928" r:id="rId213"/>
    <p:sldLayoutId id="2147483929" r:id="rId214"/>
    <p:sldLayoutId id="2147483930" r:id="rId215"/>
    <p:sldLayoutId id="2147483931" r:id="rId216"/>
    <p:sldLayoutId id="2147483932" r:id="rId217"/>
    <p:sldLayoutId id="2147483933" r:id="rId218"/>
    <p:sldLayoutId id="2147483934" r:id="rId219"/>
    <p:sldLayoutId id="2147483935" r:id="rId220"/>
    <p:sldLayoutId id="2147483936" r:id="rId221"/>
    <p:sldLayoutId id="2147483937" r:id="rId222"/>
    <p:sldLayoutId id="2147483938" r:id="rId223"/>
    <p:sldLayoutId id="2147483939" r:id="rId224"/>
    <p:sldLayoutId id="2147483940" r:id="rId225"/>
    <p:sldLayoutId id="2147483941" r:id="rId226"/>
    <p:sldLayoutId id="2147483942" r:id="rId227"/>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dt="0"/>
  <p:txStyles>
    <p:titleStyle>
      <a:lvl1pPr algn="l" defTabSz="554500" rtl="0" eaLnBrk="1" latinLnBrk="0" hangingPunct="1">
        <a:lnSpc>
          <a:spcPct val="90000"/>
        </a:lnSpc>
        <a:spcBef>
          <a:spcPct val="0"/>
        </a:spcBef>
        <a:buNone/>
        <a:defRPr sz="2800" kern="1200">
          <a:solidFill>
            <a:schemeClr val="tx1"/>
          </a:solidFill>
          <a:latin typeface="+mj-lt"/>
          <a:ea typeface="+mj-ea"/>
          <a:cs typeface="+mj-cs"/>
        </a:defRPr>
      </a:lvl1pPr>
    </p:titleStyle>
    <p:bodyStyle>
      <a:lvl1pPr marL="138625" indent="-138625" algn="l" defTabSz="554500" rtl="0" eaLnBrk="1" latinLnBrk="0" hangingPunct="1">
        <a:lnSpc>
          <a:spcPct val="90000"/>
        </a:lnSpc>
        <a:spcBef>
          <a:spcPts val="606"/>
        </a:spcBef>
        <a:buFont typeface="Arial" panose="020B0604020202020204" pitchFamily="34" charset="0"/>
        <a:buChar char="•"/>
        <a:defRPr sz="1800" kern="1200">
          <a:solidFill>
            <a:schemeClr val="tx1"/>
          </a:solidFill>
          <a:latin typeface="+mn-lt"/>
          <a:ea typeface="+mn-ea"/>
          <a:cs typeface="+mn-cs"/>
        </a:defRPr>
      </a:lvl1pPr>
      <a:lvl2pPr marL="415875" indent="-138625" algn="l" defTabSz="554500" rtl="0" eaLnBrk="1" latinLnBrk="0" hangingPunct="1">
        <a:lnSpc>
          <a:spcPct val="90000"/>
        </a:lnSpc>
        <a:spcBef>
          <a:spcPts val="303"/>
        </a:spcBef>
        <a:buFont typeface="Arial" panose="020B0604020202020204" pitchFamily="34" charset="0"/>
        <a:buChar char="•"/>
        <a:defRPr sz="1455" kern="1200">
          <a:solidFill>
            <a:schemeClr val="tx1"/>
          </a:solidFill>
          <a:latin typeface="+mn-lt"/>
          <a:ea typeface="+mn-ea"/>
          <a:cs typeface="+mn-cs"/>
        </a:defRPr>
      </a:lvl2pPr>
      <a:lvl3pPr marL="693125" indent="-138625" algn="l" defTabSz="554500" rtl="0" eaLnBrk="1" latinLnBrk="0" hangingPunct="1">
        <a:lnSpc>
          <a:spcPct val="90000"/>
        </a:lnSpc>
        <a:spcBef>
          <a:spcPts val="303"/>
        </a:spcBef>
        <a:buFont typeface="Arial" panose="020B0604020202020204" pitchFamily="34" charset="0"/>
        <a:buChar char="•"/>
        <a:defRPr sz="1213" kern="1200">
          <a:solidFill>
            <a:schemeClr val="tx1"/>
          </a:solidFill>
          <a:latin typeface="+mn-lt"/>
          <a:ea typeface="+mn-ea"/>
          <a:cs typeface="+mn-cs"/>
        </a:defRPr>
      </a:lvl3pPr>
      <a:lvl4pPr marL="970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4pPr>
      <a:lvl5pPr marL="124762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5pPr>
      <a:lvl6pPr marL="15248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6pPr>
      <a:lvl7pPr marL="18021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7pPr>
      <a:lvl8pPr marL="2079375"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8pPr>
      <a:lvl9pPr marL="2356626" indent="-138625" algn="l" defTabSz="554500" rtl="0" eaLnBrk="1" latinLnBrk="0" hangingPunct="1">
        <a:lnSpc>
          <a:spcPct val="90000"/>
        </a:lnSpc>
        <a:spcBef>
          <a:spcPts val="303"/>
        </a:spcBef>
        <a:buFont typeface="Arial" panose="020B0604020202020204" pitchFamily="34" charset="0"/>
        <a:buChar char="•"/>
        <a:defRPr sz="1092" kern="1200">
          <a:solidFill>
            <a:schemeClr val="tx1"/>
          </a:solidFill>
          <a:latin typeface="+mn-lt"/>
          <a:ea typeface="+mn-ea"/>
          <a:cs typeface="+mn-cs"/>
        </a:defRPr>
      </a:lvl9pPr>
    </p:bodyStyle>
    <p:otherStyle>
      <a:defPPr>
        <a:defRPr lang="en-US"/>
      </a:defPPr>
      <a:lvl1pPr marL="0" algn="l" defTabSz="554500" rtl="0" eaLnBrk="1" latinLnBrk="0" hangingPunct="1">
        <a:defRPr sz="1092" kern="1200">
          <a:solidFill>
            <a:schemeClr val="tx1"/>
          </a:solidFill>
          <a:latin typeface="+mn-lt"/>
          <a:ea typeface="+mn-ea"/>
          <a:cs typeface="+mn-cs"/>
        </a:defRPr>
      </a:lvl1pPr>
      <a:lvl2pPr marL="277250" algn="l" defTabSz="554500" rtl="0" eaLnBrk="1" latinLnBrk="0" hangingPunct="1">
        <a:defRPr sz="1092" kern="1200">
          <a:solidFill>
            <a:schemeClr val="tx1"/>
          </a:solidFill>
          <a:latin typeface="+mn-lt"/>
          <a:ea typeface="+mn-ea"/>
          <a:cs typeface="+mn-cs"/>
        </a:defRPr>
      </a:lvl2pPr>
      <a:lvl3pPr marL="554500" algn="l" defTabSz="554500" rtl="0" eaLnBrk="1" latinLnBrk="0" hangingPunct="1">
        <a:defRPr sz="1092" kern="1200">
          <a:solidFill>
            <a:schemeClr val="tx1"/>
          </a:solidFill>
          <a:latin typeface="+mn-lt"/>
          <a:ea typeface="+mn-ea"/>
          <a:cs typeface="+mn-cs"/>
        </a:defRPr>
      </a:lvl3pPr>
      <a:lvl4pPr marL="831750" algn="l" defTabSz="554500" rtl="0" eaLnBrk="1" latinLnBrk="0" hangingPunct="1">
        <a:defRPr sz="1092" kern="1200">
          <a:solidFill>
            <a:schemeClr val="tx1"/>
          </a:solidFill>
          <a:latin typeface="+mn-lt"/>
          <a:ea typeface="+mn-ea"/>
          <a:cs typeface="+mn-cs"/>
        </a:defRPr>
      </a:lvl4pPr>
      <a:lvl5pPr marL="1109000" algn="l" defTabSz="554500" rtl="0" eaLnBrk="1" latinLnBrk="0" hangingPunct="1">
        <a:defRPr sz="1092" kern="1200">
          <a:solidFill>
            <a:schemeClr val="tx1"/>
          </a:solidFill>
          <a:latin typeface="+mn-lt"/>
          <a:ea typeface="+mn-ea"/>
          <a:cs typeface="+mn-cs"/>
        </a:defRPr>
      </a:lvl5pPr>
      <a:lvl6pPr marL="1386250" algn="l" defTabSz="554500" rtl="0" eaLnBrk="1" latinLnBrk="0" hangingPunct="1">
        <a:defRPr sz="1092" kern="1200">
          <a:solidFill>
            <a:schemeClr val="tx1"/>
          </a:solidFill>
          <a:latin typeface="+mn-lt"/>
          <a:ea typeface="+mn-ea"/>
          <a:cs typeface="+mn-cs"/>
        </a:defRPr>
      </a:lvl6pPr>
      <a:lvl7pPr marL="1663500" algn="l" defTabSz="554500" rtl="0" eaLnBrk="1" latinLnBrk="0" hangingPunct="1">
        <a:defRPr sz="1092" kern="1200">
          <a:solidFill>
            <a:schemeClr val="tx1"/>
          </a:solidFill>
          <a:latin typeface="+mn-lt"/>
          <a:ea typeface="+mn-ea"/>
          <a:cs typeface="+mn-cs"/>
        </a:defRPr>
      </a:lvl7pPr>
      <a:lvl8pPr marL="1940750" algn="l" defTabSz="554500" rtl="0" eaLnBrk="1" latinLnBrk="0" hangingPunct="1">
        <a:defRPr sz="1092" kern="1200">
          <a:solidFill>
            <a:schemeClr val="tx1"/>
          </a:solidFill>
          <a:latin typeface="+mn-lt"/>
          <a:ea typeface="+mn-ea"/>
          <a:cs typeface="+mn-cs"/>
        </a:defRPr>
      </a:lvl8pPr>
      <a:lvl9pPr marL="2218001" algn="l" defTabSz="554500" rtl="0" eaLnBrk="1" latinLnBrk="0" hangingPunct="1">
        <a:defRPr sz="1092"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0.xml"/><Relationship Id="rId1" Type="http://schemas.openxmlformats.org/officeDocument/2006/relationships/tags" Target="../tags/tag8.xml"/><Relationship Id="rId6" Type="http://schemas.openxmlformats.org/officeDocument/2006/relationships/image" Target="../media/image74.png"/><Relationship Id="rId5" Type="http://schemas.openxmlformats.org/officeDocument/2006/relationships/image" Target="../media/image73.emf"/><Relationship Id="rId4" Type="http://schemas.openxmlformats.org/officeDocument/2006/relationships/oleObject" Target="../embeddings/oleObject5.bin"/></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7" Type="http://schemas.openxmlformats.org/officeDocument/2006/relationships/image" Target="../media/image76.png"/><Relationship Id="rId2" Type="http://schemas.openxmlformats.org/officeDocument/2006/relationships/slideLayout" Target="../slideLayouts/slideLayout60.xml"/><Relationship Id="rId1" Type="http://schemas.openxmlformats.org/officeDocument/2006/relationships/tags" Target="../tags/tag9.xml"/><Relationship Id="rId6" Type="http://schemas.openxmlformats.org/officeDocument/2006/relationships/image" Target="../media/image75.png"/><Relationship Id="rId5" Type="http://schemas.openxmlformats.org/officeDocument/2006/relationships/image" Target="../media/image73.emf"/><Relationship Id="rId4" Type="http://schemas.openxmlformats.org/officeDocument/2006/relationships/oleObject" Target="../embeddings/oleObject5.bin"/></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7" Type="http://schemas.openxmlformats.org/officeDocument/2006/relationships/image" Target="../media/image78.png"/><Relationship Id="rId2" Type="http://schemas.openxmlformats.org/officeDocument/2006/relationships/slideLayout" Target="../slideLayouts/slideLayout60.xml"/><Relationship Id="rId1" Type="http://schemas.openxmlformats.org/officeDocument/2006/relationships/tags" Target="../tags/tag10.xml"/><Relationship Id="rId6" Type="http://schemas.openxmlformats.org/officeDocument/2006/relationships/image" Target="../media/image77.png"/><Relationship Id="rId5" Type="http://schemas.openxmlformats.org/officeDocument/2006/relationships/image" Target="../media/image73.emf"/><Relationship Id="rId4" Type="http://schemas.openxmlformats.org/officeDocument/2006/relationships/oleObject" Target="../embeddings/oleObject5.bin"/></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5.xml"/></Relationships>
</file>

<file path=ppt/slides/_rels/slide5.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notesSlide" Target="../notesSlides/notesSlide5.xml"/><Relationship Id="rId7" Type="http://schemas.openxmlformats.org/officeDocument/2006/relationships/image" Target="../media/image80.png"/><Relationship Id="rId2" Type="http://schemas.openxmlformats.org/officeDocument/2006/relationships/slideLayout" Target="../slideLayouts/slideLayout60.xml"/><Relationship Id="rId1" Type="http://schemas.openxmlformats.org/officeDocument/2006/relationships/tags" Target="../tags/tag11.xml"/><Relationship Id="rId6" Type="http://schemas.openxmlformats.org/officeDocument/2006/relationships/image" Target="../media/image79.png"/><Relationship Id="rId11" Type="http://schemas.openxmlformats.org/officeDocument/2006/relationships/image" Target="../media/image84.png"/><Relationship Id="rId5" Type="http://schemas.openxmlformats.org/officeDocument/2006/relationships/image" Target="../media/image73.emf"/><Relationship Id="rId10" Type="http://schemas.openxmlformats.org/officeDocument/2006/relationships/image" Target="../media/image83.png"/><Relationship Id="rId4" Type="http://schemas.openxmlformats.org/officeDocument/2006/relationships/oleObject" Target="../embeddings/oleObject5.bin"/><Relationship Id="rId9" Type="http://schemas.openxmlformats.org/officeDocument/2006/relationships/image" Target="../media/image82.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microsoft.com/office/2007/relationships/hdphoto" Target="../media/hdphoto2.wdp"/><Relationship Id="rId3" Type="http://schemas.openxmlformats.org/officeDocument/2006/relationships/image" Target="../media/image85.jpeg"/><Relationship Id="rId7" Type="http://schemas.openxmlformats.org/officeDocument/2006/relationships/image" Target="../media/image89.png"/><Relationship Id="rId2" Type="http://schemas.openxmlformats.org/officeDocument/2006/relationships/notesSlide" Target="../notesSlides/notesSlide7.xml"/><Relationship Id="rId1" Type="http://schemas.openxmlformats.org/officeDocument/2006/relationships/slideLayout" Target="../slideLayouts/slideLayout19.xml"/><Relationship Id="rId6" Type="http://schemas.openxmlformats.org/officeDocument/2006/relationships/image" Target="../media/image88.jpeg"/><Relationship Id="rId5" Type="http://schemas.openxmlformats.org/officeDocument/2006/relationships/image" Target="../media/image87.svg"/><Relationship Id="rId4" Type="http://schemas.openxmlformats.org/officeDocument/2006/relationships/image" Target="../media/image86.png"/><Relationship Id="rId9" Type="http://schemas.openxmlformats.org/officeDocument/2006/relationships/image" Target="../media/image90.jpeg"/></Relationships>
</file>

<file path=ppt/slides/_rels/slide8.xml.rels><?xml version="1.0" encoding="UTF-8" standalone="yes"?>
<Relationships xmlns="http://schemas.openxmlformats.org/package/2006/relationships"><Relationship Id="rId8" Type="http://schemas.openxmlformats.org/officeDocument/2006/relationships/image" Target="../media/image96.svg"/><Relationship Id="rId3" Type="http://schemas.openxmlformats.org/officeDocument/2006/relationships/image" Target="../media/image91.jpeg"/><Relationship Id="rId7" Type="http://schemas.openxmlformats.org/officeDocument/2006/relationships/image" Target="../media/image95.png"/><Relationship Id="rId2" Type="http://schemas.openxmlformats.org/officeDocument/2006/relationships/notesSlide" Target="../notesSlides/notesSlide8.xml"/><Relationship Id="rId1" Type="http://schemas.openxmlformats.org/officeDocument/2006/relationships/slideLayout" Target="../slideLayouts/slideLayout19.xml"/><Relationship Id="rId6" Type="http://schemas.openxmlformats.org/officeDocument/2006/relationships/image" Target="../media/image94.svg"/><Relationship Id="rId5" Type="http://schemas.openxmlformats.org/officeDocument/2006/relationships/image" Target="../media/image93.png"/><Relationship Id="rId4" Type="http://schemas.openxmlformats.org/officeDocument/2006/relationships/image" Target="../media/image92.png"/></Relationships>
</file>

<file path=ppt/slides/_rels/slide9.xml.rels><?xml version="1.0" encoding="UTF-8" standalone="yes"?>
<Relationships xmlns="http://schemas.openxmlformats.org/package/2006/relationships"><Relationship Id="rId8" Type="http://schemas.openxmlformats.org/officeDocument/2006/relationships/image" Target="../media/image101.svg"/><Relationship Id="rId3" Type="http://schemas.microsoft.com/office/2018/10/relationships/comments" Target="../comments/modernComment_7FFFF33E_821E4485.xml"/><Relationship Id="rId7" Type="http://schemas.openxmlformats.org/officeDocument/2006/relationships/image" Target="../media/image100.png"/><Relationship Id="rId2" Type="http://schemas.openxmlformats.org/officeDocument/2006/relationships/notesSlide" Target="../notesSlides/notesSlide9.xml"/><Relationship Id="rId1" Type="http://schemas.openxmlformats.org/officeDocument/2006/relationships/slideLayout" Target="../slideLayouts/slideLayout19.xml"/><Relationship Id="rId6" Type="http://schemas.openxmlformats.org/officeDocument/2006/relationships/image" Target="../media/image99.svg"/><Relationship Id="rId5" Type="http://schemas.openxmlformats.org/officeDocument/2006/relationships/image" Target="../media/image98.png"/><Relationship Id="rId4" Type="http://schemas.openxmlformats.org/officeDocument/2006/relationships/image" Target="../media/image97.jpeg"/></Relationships>
</file>

<file path=ppt/slides/_rels/slide10.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0.xml"/><Relationship Id="rId1" Type="http://schemas.openxmlformats.org/officeDocument/2006/relationships/slideLayout" Target="../slideLayouts/slideLayout16.xml"/><Relationship Id="rId6" Type="http://schemas.openxmlformats.org/officeDocument/2006/relationships/image" Target="../media/image104.svg"/><Relationship Id="rId5" Type="http://schemas.openxmlformats.org/officeDocument/2006/relationships/image" Target="../media/image103.png"/><Relationship Id="rId4" Type="http://schemas.microsoft.com/office/2007/relationships/hdphoto" Target="../media/hdphoto3.wdp"/></Relationships>
</file>

<file path=ppt/slides/_rels/slide11.xml.rels><?xml version="1.0" encoding="UTF-8" standalone="yes"?>
<Relationships xmlns="http://schemas.openxmlformats.org/package/2006/relationships"><Relationship Id="rId3" Type="http://schemas.microsoft.com/office/2018/10/relationships/comments" Target="../comments/modernComment_7FFFF33B_EC39ADF0.xml"/><Relationship Id="rId7" Type="http://schemas.openxmlformats.org/officeDocument/2006/relationships/image" Target="../media/image108.svg"/><Relationship Id="rId2" Type="http://schemas.openxmlformats.org/officeDocument/2006/relationships/notesSlide" Target="../notesSlides/notesSlide11.xml"/><Relationship Id="rId1" Type="http://schemas.openxmlformats.org/officeDocument/2006/relationships/slideLayout" Target="../slideLayouts/slideLayout19.xml"/><Relationship Id="rId6" Type="http://schemas.openxmlformats.org/officeDocument/2006/relationships/image" Target="../media/image107.png"/><Relationship Id="rId5" Type="http://schemas.openxmlformats.org/officeDocument/2006/relationships/image" Target="../media/image106.svg"/><Relationship Id="rId4" Type="http://schemas.openxmlformats.org/officeDocument/2006/relationships/image" Target="../media/image105.png"/></Relationships>
</file>

<file path=ppt/slides/_rels/slide12.xml.rels><?xml version="1.0" encoding="UTF-8" standalone="yes"?>
<Relationships xmlns="http://schemas.openxmlformats.org/package/2006/relationships"><Relationship Id="rId8" Type="http://schemas.openxmlformats.org/officeDocument/2006/relationships/image" Target="../media/image113.png"/><Relationship Id="rId13" Type="http://schemas.openxmlformats.org/officeDocument/2006/relationships/image" Target="../media/image118.svg"/><Relationship Id="rId3" Type="http://schemas.openxmlformats.org/officeDocument/2006/relationships/image" Target="../media/image109.jpeg"/><Relationship Id="rId7" Type="http://schemas.openxmlformats.org/officeDocument/2006/relationships/image" Target="../media/image112.svg"/><Relationship Id="rId12" Type="http://schemas.openxmlformats.org/officeDocument/2006/relationships/image" Target="../media/image117.png"/><Relationship Id="rId17" Type="http://schemas.openxmlformats.org/officeDocument/2006/relationships/image" Target="../media/image122.svg"/><Relationship Id="rId2" Type="http://schemas.openxmlformats.org/officeDocument/2006/relationships/notesSlide" Target="../notesSlides/notesSlide12.xml"/><Relationship Id="rId16" Type="http://schemas.openxmlformats.org/officeDocument/2006/relationships/image" Target="../media/image121.png"/><Relationship Id="rId1" Type="http://schemas.openxmlformats.org/officeDocument/2006/relationships/slideLayout" Target="../slideLayouts/slideLayout16.xml"/><Relationship Id="rId6" Type="http://schemas.openxmlformats.org/officeDocument/2006/relationships/image" Target="../media/image111.png"/><Relationship Id="rId11" Type="http://schemas.openxmlformats.org/officeDocument/2006/relationships/image" Target="../media/image116.svg"/><Relationship Id="rId5" Type="http://schemas.microsoft.com/office/2007/relationships/hdphoto" Target="../media/hdphoto4.wdp"/><Relationship Id="rId15" Type="http://schemas.openxmlformats.org/officeDocument/2006/relationships/image" Target="../media/image120.svg"/><Relationship Id="rId10" Type="http://schemas.openxmlformats.org/officeDocument/2006/relationships/image" Target="../media/image115.png"/><Relationship Id="rId4" Type="http://schemas.openxmlformats.org/officeDocument/2006/relationships/image" Target="../media/image110.png"/><Relationship Id="rId9" Type="http://schemas.openxmlformats.org/officeDocument/2006/relationships/image" Target="../media/image114.svg"/><Relationship Id="rId14" Type="http://schemas.openxmlformats.org/officeDocument/2006/relationships/image" Target="../media/image119.png"/></Relationships>
</file>

<file path=ppt/slides/_rels/slide13.xml.rels><?xml version="1.0" encoding="UTF-8" standalone="yes"?>
<Relationships xmlns="http://schemas.openxmlformats.org/package/2006/relationships"><Relationship Id="rId8" Type="http://schemas.openxmlformats.org/officeDocument/2006/relationships/image" Target="../media/image128.svg"/><Relationship Id="rId3" Type="http://schemas.openxmlformats.org/officeDocument/2006/relationships/image" Target="../media/image123.png"/><Relationship Id="rId7" Type="http://schemas.openxmlformats.org/officeDocument/2006/relationships/image" Target="../media/image127.png"/><Relationship Id="rId2" Type="http://schemas.openxmlformats.org/officeDocument/2006/relationships/notesSlide" Target="../notesSlides/notesSlide13.xml"/><Relationship Id="rId1" Type="http://schemas.openxmlformats.org/officeDocument/2006/relationships/slideLayout" Target="../slideLayouts/slideLayout16.xml"/><Relationship Id="rId6" Type="http://schemas.openxmlformats.org/officeDocument/2006/relationships/image" Target="../media/image126.svg"/><Relationship Id="rId5" Type="http://schemas.openxmlformats.org/officeDocument/2006/relationships/image" Target="../media/image125.png"/><Relationship Id="rId4" Type="http://schemas.openxmlformats.org/officeDocument/2006/relationships/image" Target="../media/image124.svg"/></Relationships>
</file>

<file path=ppt/slides/_rels/slide14.xml.rels><?xml version="1.0" encoding="UTF-8" standalone="yes"?>
<Relationships xmlns="http://schemas.openxmlformats.org/package/2006/relationships"><Relationship Id="rId3" Type="http://schemas.openxmlformats.org/officeDocument/2006/relationships/image" Target="../media/image123.png"/><Relationship Id="rId2" Type="http://schemas.openxmlformats.org/officeDocument/2006/relationships/notesSlide" Target="../notesSlides/notesSlide14.xml"/><Relationship Id="rId1" Type="http://schemas.openxmlformats.org/officeDocument/2006/relationships/slideLayout" Target="../slideLayouts/slideLayout16.xml"/><Relationship Id="rId4" Type="http://schemas.openxmlformats.org/officeDocument/2006/relationships/image" Target="../media/image124.sv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281486-16AE-438F-ADD7-5AAB131321CD}"/>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699819C9-7CB8-97C0-2E6A-E14E9533F44F}"/>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0" imgH="393" progId="TCLayout.ActiveDocument.1">
                  <p:embed/>
                </p:oleObj>
              </mc:Choice>
              <mc:Fallback>
                <p:oleObj name="think-cell Slide" r:id="rId4" imgW="400" imgH="393" progId="TCLayout.ActiveDocument.1">
                  <p:embed/>
                  <p:pic>
                    <p:nvPicPr>
                      <p:cNvPr id="8" name="think-cell data - do not delete" hidden="1">
                        <a:extLst>
                          <a:ext uri="{FF2B5EF4-FFF2-40B4-BE49-F238E27FC236}">
                            <a16:creationId xmlns:a16="http://schemas.microsoft.com/office/drawing/2014/main" id="{699819C9-7CB8-97C0-2E6A-E14E9533F44F}"/>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29" name="Rectangle 28">
            <a:extLst>
              <a:ext uri="{FF2B5EF4-FFF2-40B4-BE49-F238E27FC236}">
                <a16:creationId xmlns:a16="http://schemas.microsoft.com/office/drawing/2014/main" id="{822C9F0C-075F-CA6A-19E6-E2628A4E4210}"/>
              </a:ext>
            </a:extLst>
          </p:cNvPr>
          <p:cNvSpPr/>
          <p:nvPr/>
        </p:nvSpPr>
        <p:spPr>
          <a:xfrm>
            <a:off x="753283" y="1226593"/>
            <a:ext cx="4496735" cy="1815882"/>
          </a:xfrm>
          <a:prstGeom prst="rect">
            <a:avLst/>
          </a:prstGeom>
          <a:solidFill>
            <a:schemeClr val="tx1">
              <a:lumMod val="50000"/>
              <a:lumOff val="50000"/>
            </a:schemeClr>
          </a:solidFill>
          <a:ln>
            <a:solidFill>
              <a:schemeClr val="accent1">
                <a:shade val="15000"/>
                <a:alpha val="1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2" name="TextBox 11">
            <a:extLst>
              <a:ext uri="{FF2B5EF4-FFF2-40B4-BE49-F238E27FC236}">
                <a16:creationId xmlns:a16="http://schemas.microsoft.com/office/drawing/2014/main" id="{ED75BF9C-D03F-8B34-E0F5-53C11907B957}"/>
              </a:ext>
            </a:extLst>
          </p:cNvPr>
          <p:cNvSpPr txBox="1"/>
          <p:nvPr/>
        </p:nvSpPr>
        <p:spPr>
          <a:xfrm>
            <a:off x="753283" y="1226594"/>
            <a:ext cx="4496735" cy="181588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800" b="0" i="0" u="none" strike="noStrike" kern="1200" cap="none" spc="0" normalizeH="0" baseline="0" noProof="0">
                <a:ln>
                  <a:noFill/>
                </a:ln>
                <a:solidFill>
                  <a:srgbClr val="FFFFFF"/>
                </a:solidFill>
                <a:effectLst/>
                <a:uLnTx/>
                <a:uFillTx/>
                <a:latin typeface="Non-Dottee"/>
                <a:ea typeface="+mn-ea"/>
                <a:cs typeface="+mn-cs"/>
              </a:rPr>
              <a:t>There is a clear link between trading spend and improved Customer Experience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FFFFFF"/>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Non-Dottee"/>
              <a:ea typeface="+mn-ea"/>
              <a:cs typeface="+mn-cs"/>
            </a:endParaRPr>
          </a:p>
        </p:txBody>
      </p:sp>
      <p:sp>
        <p:nvSpPr>
          <p:cNvPr id="11" name="Title 14">
            <a:extLst>
              <a:ext uri="{FF2B5EF4-FFF2-40B4-BE49-F238E27FC236}">
                <a16:creationId xmlns:a16="http://schemas.microsoft.com/office/drawing/2014/main" id="{C55AF1C4-D343-6EDE-ED58-6C2766FB36F7}"/>
              </a:ext>
            </a:extLst>
          </p:cNvPr>
          <p:cNvSpPr txBox="1">
            <a:spLocks/>
          </p:cNvSpPr>
          <p:nvPr/>
        </p:nvSpPr>
        <p:spPr>
          <a:xfrm>
            <a:off x="294135" y="152388"/>
            <a:ext cx="11382325" cy="716626"/>
          </a:xfrm>
          <a:prstGeom prst="rect">
            <a:avLst/>
          </a:prstGeom>
        </p:spPr>
        <p:txBody>
          <a:bodyPr vert="horz" lIns="91440" tIns="45720" rIns="91440" bIns="45720" rtlCol="0" anchor="ctr">
            <a:normAutofit fontScale="90000" lnSpcReduction="10000"/>
          </a:bodyP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pPr marL="0" marR="0" lvl="0" indent="0" algn="l" defTabSz="554500" rtl="0" eaLnBrk="1" fontAlgn="auto" latinLnBrk="0" hangingPunct="1">
              <a:lnSpc>
                <a:spcPct val="100000"/>
              </a:lnSpc>
              <a:spcBef>
                <a:spcPct val="0"/>
              </a:spcBef>
              <a:spcAft>
                <a:spcPts val="0"/>
              </a:spcAft>
              <a:buClrTx/>
              <a:buSzTx/>
              <a:buFontTx/>
              <a:buNone/>
              <a:tabLst/>
              <a:defRPr/>
            </a:pPr>
            <a:r>
              <a:rPr kumimoji="0" lang="en-GB" sz="2400" b="0" i="0" u="none" strike="noStrike" kern="0" cap="none" spc="0" normalizeH="0" baseline="0" noProof="0">
                <a:ln>
                  <a:noFill/>
                </a:ln>
                <a:solidFill>
                  <a:srgbClr val="009BA5"/>
                </a:solidFill>
                <a:effectLst/>
                <a:uLnTx/>
                <a:uFillTx/>
                <a:latin typeface="Dottee"/>
                <a:ea typeface="+mj-ea"/>
                <a:cs typeface="BT Curve Headline"/>
              </a:rPr>
              <a:t>Customer performance v trading spend</a:t>
            </a:r>
            <a:br>
              <a:rPr kumimoji="0" lang="en-GB" sz="2400" b="0" i="0" u="none" strike="noStrike" kern="0" cap="none" spc="0" normalizeH="0" baseline="0" noProof="0">
                <a:ln>
                  <a:noFill/>
                </a:ln>
                <a:solidFill>
                  <a:srgbClr val="009BA5"/>
                </a:solidFill>
                <a:effectLst/>
                <a:uLnTx/>
                <a:uFillTx/>
                <a:latin typeface="Dottee Extended" panose="020B0604020202020204" charset="0"/>
                <a:ea typeface="+mj-ea"/>
                <a:cs typeface="BT Curve Headline" panose="020B0603020203020204" pitchFamily="34" charset="0"/>
              </a:rPr>
            </a:br>
            <a:r>
              <a:rPr kumimoji="0" lang="en-GB" sz="2400" b="0" i="0" u="none" strike="noStrike" kern="0" cap="none" spc="0" normalizeH="0" baseline="0" noProof="0">
                <a:ln>
                  <a:noFill/>
                </a:ln>
                <a:solidFill>
                  <a:srgbClr val="000000"/>
                </a:solidFill>
                <a:effectLst/>
                <a:uLnTx/>
                <a:uFillTx/>
                <a:latin typeface="Dottee-Light"/>
                <a:ea typeface="+mj-ea"/>
                <a:cs typeface="BT Curve Headline"/>
              </a:rPr>
              <a:t>Positive trading spend leads to improved customer experience</a:t>
            </a:r>
          </a:p>
        </p:txBody>
      </p:sp>
      <p:pic>
        <p:nvPicPr>
          <p:cNvPr id="3" name="Picture 2">
            <a:extLst>
              <a:ext uri="{FF2B5EF4-FFF2-40B4-BE49-F238E27FC236}">
                <a16:creationId xmlns:a16="http://schemas.microsoft.com/office/drawing/2014/main" id="{0EC89A54-F7DE-6315-E801-78992D5B1E74}"/>
              </a:ext>
            </a:extLst>
          </p:cNvPr>
          <p:cNvPicPr>
            <a:picLocks noChangeAspect="1"/>
          </p:cNvPicPr>
          <p:nvPr/>
        </p:nvPicPr>
        <p:blipFill>
          <a:blip r:embed="rId6"/>
          <a:stretch>
            <a:fillRect/>
          </a:stretch>
        </p:blipFill>
        <p:spPr>
          <a:xfrm>
            <a:off x="505532" y="3429000"/>
            <a:ext cx="11170928" cy="2973759"/>
          </a:xfrm>
          <a:prstGeom prst="rect">
            <a:avLst/>
          </a:prstGeom>
        </p:spPr>
      </p:pic>
      <p:sp>
        <p:nvSpPr>
          <p:cNvPr id="5" name="TextBox 4">
            <a:extLst>
              <a:ext uri="{FF2B5EF4-FFF2-40B4-BE49-F238E27FC236}">
                <a16:creationId xmlns:a16="http://schemas.microsoft.com/office/drawing/2014/main" id="{9B166282-6180-4518-3992-AD019F1280A8}"/>
              </a:ext>
            </a:extLst>
          </p:cNvPr>
          <p:cNvSpPr txBox="1"/>
          <p:nvPr/>
        </p:nvSpPr>
        <p:spPr>
          <a:xfrm>
            <a:off x="6328739" y="1226593"/>
            <a:ext cx="5347721" cy="1815882"/>
          </a:xfrm>
          <a:prstGeom prst="rect">
            <a:avLst/>
          </a:prstGeom>
          <a:noFill/>
          <a:ln>
            <a:solidFill>
              <a:schemeClr val="accent1">
                <a:shade val="15000"/>
              </a:schemeClr>
            </a:solidFill>
          </a:ln>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lumMod val="50000"/>
                    <a:lumOff val="50000"/>
                  </a:srgbClr>
                </a:solidFill>
                <a:effectLst/>
                <a:uLnTx/>
                <a:uFillTx/>
                <a:latin typeface="Non-Dottee"/>
                <a:ea typeface="+mn-ea"/>
                <a:cs typeface="+mn-cs"/>
              </a:rPr>
              <a:t>Key Takeaways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1" i="0" u="none" strike="noStrike" kern="1200" cap="none" spc="0" normalizeH="0" baseline="0" noProof="0">
              <a:ln>
                <a:noFill/>
              </a:ln>
              <a:solidFill>
                <a:srgbClr val="000000">
                  <a:lumMod val="50000"/>
                  <a:lumOff val="50000"/>
                </a:srgbClr>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lumMod val="50000"/>
                    <a:lumOff val="50000"/>
                  </a:srgbClr>
                </a:solidFill>
                <a:effectLst/>
                <a:uLnTx/>
                <a:uFillTx/>
                <a:latin typeface="Non-Dottee"/>
                <a:ea typeface="+mn-ea"/>
                <a:cs typeface="+mn-cs"/>
              </a:rPr>
              <a:t>Low Trading Spend (&lt; 0.75%)</a:t>
            </a:r>
            <a:r>
              <a:rPr kumimoji="0" lang="en-GB" sz="1400" b="0" i="0" u="none" strike="noStrike" kern="1200" cap="none" spc="0" normalizeH="0" baseline="0" noProof="0">
                <a:ln>
                  <a:noFill/>
                </a:ln>
                <a:solidFill>
                  <a:srgbClr val="000000">
                    <a:lumMod val="50000"/>
                    <a:lumOff val="50000"/>
                  </a:srgbClr>
                </a:solidFill>
                <a:effectLst/>
                <a:uLnTx/>
                <a:uFillTx/>
                <a:latin typeface="Non-Dottee"/>
                <a:ea typeface="+mn-ea"/>
                <a:cs typeface="+mn-cs"/>
              </a:rPr>
              <a:t> is often associated with </a:t>
            </a:r>
            <a:r>
              <a:rPr kumimoji="0" lang="en-GB" sz="1400" b="1" i="0" u="none" strike="noStrike" kern="1200" cap="none" spc="0" normalizeH="0" baseline="0" noProof="0">
                <a:ln>
                  <a:noFill/>
                </a:ln>
                <a:solidFill>
                  <a:srgbClr val="000000">
                    <a:lumMod val="50000"/>
                    <a:lumOff val="50000"/>
                  </a:srgbClr>
                </a:solidFill>
                <a:effectLst/>
                <a:uLnTx/>
                <a:uFillTx/>
                <a:latin typeface="Non-Dottee"/>
                <a:ea typeface="+mn-ea"/>
                <a:cs typeface="+mn-cs"/>
              </a:rPr>
              <a:t>below-average NPS and RISE</a:t>
            </a:r>
            <a:r>
              <a:rPr kumimoji="0" lang="en-GB" sz="1400" b="0" i="0" u="none" strike="noStrike" kern="1200" cap="none" spc="0" normalizeH="0" baseline="0" noProof="0">
                <a:ln>
                  <a:noFill/>
                </a:ln>
                <a:solidFill>
                  <a:srgbClr val="000000">
                    <a:lumMod val="50000"/>
                    <a:lumOff val="50000"/>
                  </a:srgbClr>
                </a:solidFill>
                <a:effectLst/>
                <a:uLnTx/>
                <a:uFillTx/>
                <a:latin typeface="Non-Dottee"/>
                <a:ea typeface="+mn-ea"/>
                <a:cs typeface="+mn-cs"/>
              </a:rPr>
              <a:t> scores.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400" b="0" i="0" u="none" strike="noStrike" kern="1200" cap="none" spc="0" normalizeH="0" baseline="0" noProof="0">
              <a:ln>
                <a:noFill/>
              </a:ln>
              <a:solidFill>
                <a:srgbClr val="000000">
                  <a:lumMod val="50000"/>
                  <a:lumOff val="50000"/>
                </a:srgbClr>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GB" sz="1400" b="1" i="0" u="none" strike="noStrike" kern="1200" cap="none" spc="0" normalizeH="0" baseline="0" noProof="0">
                <a:ln>
                  <a:noFill/>
                </a:ln>
                <a:solidFill>
                  <a:srgbClr val="000000">
                    <a:lumMod val="50000"/>
                    <a:lumOff val="50000"/>
                  </a:srgbClr>
                </a:solidFill>
                <a:effectLst/>
                <a:uLnTx/>
                <a:uFillTx/>
                <a:latin typeface="Non-Dottee"/>
                <a:ea typeface="+mn-ea"/>
                <a:cs typeface="+mn-cs"/>
              </a:rPr>
              <a:t>RISE</a:t>
            </a:r>
            <a:r>
              <a:rPr kumimoji="0" lang="en-GB" sz="1400" b="0" i="0" u="none" strike="noStrike" kern="1200" cap="none" spc="0" normalizeH="0" baseline="0" noProof="0">
                <a:ln>
                  <a:noFill/>
                </a:ln>
                <a:solidFill>
                  <a:srgbClr val="000000">
                    <a:lumMod val="50000"/>
                    <a:lumOff val="50000"/>
                  </a:srgbClr>
                </a:solidFill>
                <a:effectLst/>
                <a:uLnTx/>
                <a:uFillTx/>
                <a:latin typeface="Non-Dottee"/>
                <a:ea typeface="+mn-ea"/>
                <a:cs typeface="+mn-cs"/>
              </a:rPr>
              <a:t> shows the strongest correlation with spend, suggesting that the In Store Customer Experience may be more sensitive to investment levels.</a:t>
            </a:r>
          </a:p>
        </p:txBody>
      </p:sp>
      <p:sp>
        <p:nvSpPr>
          <p:cNvPr id="6" name="Arrow: Right 5">
            <a:extLst>
              <a:ext uri="{FF2B5EF4-FFF2-40B4-BE49-F238E27FC236}">
                <a16:creationId xmlns:a16="http://schemas.microsoft.com/office/drawing/2014/main" id="{44B0E636-09B2-B557-B00B-521B0B2C1B6B}"/>
              </a:ext>
            </a:extLst>
          </p:cNvPr>
          <p:cNvSpPr/>
          <p:nvPr/>
        </p:nvSpPr>
        <p:spPr>
          <a:xfrm>
            <a:off x="5604131" y="1888036"/>
            <a:ext cx="491869" cy="585471"/>
          </a:xfrm>
          <a:prstGeom prst="rightArrow">
            <a:avLst/>
          </a:prstGeom>
          <a:solidFill>
            <a:srgbClr val="EDF23B"/>
          </a:solidFill>
          <a:ln w="3810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9" name="Rectangle 8">
            <a:extLst>
              <a:ext uri="{FF2B5EF4-FFF2-40B4-BE49-F238E27FC236}">
                <a16:creationId xmlns:a16="http://schemas.microsoft.com/office/drawing/2014/main" id="{6097D74F-6AD9-DD82-0AE1-36F55BF644D0}"/>
              </a:ext>
            </a:extLst>
          </p:cNvPr>
          <p:cNvSpPr/>
          <p:nvPr/>
        </p:nvSpPr>
        <p:spPr>
          <a:xfrm>
            <a:off x="3001650" y="5354321"/>
            <a:ext cx="1019175" cy="496279"/>
          </a:xfrm>
          <a:prstGeom prst="rect">
            <a:avLst/>
          </a:prstGeom>
          <a:solidFill>
            <a:srgbClr val="EDF23B"/>
          </a:solidFill>
          <a:ln w="3810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lumMod val="65000"/>
                    <a:lumOff val="35000"/>
                  </a:srgbClr>
                </a:solidFill>
                <a:effectLst/>
                <a:uLnTx/>
                <a:uFillTx/>
                <a:latin typeface="Non-Dottee"/>
                <a:ea typeface="+mn-ea"/>
                <a:cs typeface="+mn-cs"/>
              </a:rPr>
              <a:t> 100% spend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lumMod val="65000"/>
                    <a:lumOff val="35000"/>
                  </a:srgbClr>
                </a:solidFill>
                <a:effectLst/>
                <a:uLnTx/>
                <a:uFillTx/>
                <a:latin typeface="Non-Dottee"/>
                <a:ea typeface="+mn-ea"/>
                <a:cs typeface="+mn-cs"/>
              </a:rPr>
              <a:t>+14%</a:t>
            </a:r>
          </a:p>
        </p:txBody>
      </p:sp>
      <p:sp>
        <p:nvSpPr>
          <p:cNvPr id="14" name="Rectangle 13">
            <a:extLst>
              <a:ext uri="{FF2B5EF4-FFF2-40B4-BE49-F238E27FC236}">
                <a16:creationId xmlns:a16="http://schemas.microsoft.com/office/drawing/2014/main" id="{CE651126-FF06-DBFD-BE5E-20209FBDF86C}"/>
              </a:ext>
            </a:extLst>
          </p:cNvPr>
          <p:cNvSpPr/>
          <p:nvPr/>
        </p:nvSpPr>
        <p:spPr>
          <a:xfrm>
            <a:off x="6829467" y="5259071"/>
            <a:ext cx="1019175" cy="496279"/>
          </a:xfrm>
          <a:prstGeom prst="rect">
            <a:avLst/>
          </a:prstGeom>
          <a:solidFill>
            <a:srgbClr val="EDF23B"/>
          </a:solidFill>
          <a:ln w="38100">
            <a:solidFill>
              <a:schemeClr val="tx1">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000000">
                    <a:lumMod val="65000"/>
                    <a:lumOff val="35000"/>
                  </a:srgbClr>
                </a:solidFill>
                <a:effectLst/>
                <a:uLnTx/>
                <a:uFillTx/>
                <a:latin typeface="Non-Dottee"/>
                <a:ea typeface="+mn-ea"/>
                <a:cs typeface="+mn-cs"/>
              </a:rPr>
              <a:t>100% spend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lumMod val="65000"/>
                    <a:lumOff val="35000"/>
                  </a:srgbClr>
                </a:solidFill>
                <a:effectLst/>
                <a:uLnTx/>
                <a:uFillTx/>
                <a:latin typeface="Non-Dottee"/>
                <a:ea typeface="+mn-ea"/>
                <a:cs typeface="+mn-cs"/>
              </a:rPr>
              <a:t>+15%</a:t>
            </a:r>
          </a:p>
        </p:txBody>
      </p:sp>
    </p:spTree>
    <p:extLst>
      <p:ext uri="{BB962C8B-B14F-4D97-AF65-F5344CB8AC3E}">
        <p14:creationId xmlns:p14="http://schemas.microsoft.com/office/powerpoint/2010/main" val="368323700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8C270B-5BD8-3A33-44F1-E0FE0FF77C4A}"/>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7BB9C3E9-3C68-ABC0-4A9A-0BD6A8A6BC09}"/>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0" imgH="393" progId="TCLayout.ActiveDocument.1">
                  <p:embed/>
                </p:oleObj>
              </mc:Choice>
              <mc:Fallback>
                <p:oleObj name="think-cell Slide" r:id="rId4" imgW="400" imgH="393" progId="TCLayout.ActiveDocument.1">
                  <p:embed/>
                  <p:pic>
                    <p:nvPicPr>
                      <p:cNvPr id="8" name="think-cell data - do not delete" hidden="1">
                        <a:extLst>
                          <a:ext uri="{FF2B5EF4-FFF2-40B4-BE49-F238E27FC236}">
                            <a16:creationId xmlns:a16="http://schemas.microsoft.com/office/drawing/2014/main" id="{7BB9C3E9-3C68-ABC0-4A9A-0BD6A8A6BC09}"/>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29" name="Rectangle 28">
            <a:extLst>
              <a:ext uri="{FF2B5EF4-FFF2-40B4-BE49-F238E27FC236}">
                <a16:creationId xmlns:a16="http://schemas.microsoft.com/office/drawing/2014/main" id="{0F5BF0E3-8579-D9F2-F094-776CF463724D}"/>
              </a:ext>
            </a:extLst>
          </p:cNvPr>
          <p:cNvSpPr/>
          <p:nvPr/>
        </p:nvSpPr>
        <p:spPr>
          <a:xfrm>
            <a:off x="7479583" y="915030"/>
            <a:ext cx="4352038" cy="5719295"/>
          </a:xfrm>
          <a:prstGeom prst="rect">
            <a:avLst/>
          </a:prstGeom>
          <a:solidFill>
            <a:schemeClr val="accent1">
              <a:alpha val="8000"/>
            </a:schemeClr>
          </a:solidFill>
          <a:ln>
            <a:solidFill>
              <a:schemeClr val="accent1">
                <a:shade val="15000"/>
                <a:alpha val="19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2" name="TextBox 11">
            <a:extLst>
              <a:ext uri="{FF2B5EF4-FFF2-40B4-BE49-F238E27FC236}">
                <a16:creationId xmlns:a16="http://schemas.microsoft.com/office/drawing/2014/main" id="{CF52FC36-3F59-9D56-8AF1-AED72544CCAA}"/>
              </a:ext>
            </a:extLst>
          </p:cNvPr>
          <p:cNvSpPr txBox="1"/>
          <p:nvPr/>
        </p:nvSpPr>
        <p:spPr>
          <a:xfrm>
            <a:off x="8173617" y="1814704"/>
            <a:ext cx="3502843" cy="535531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External provider surveys approx. 5000 people per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Cascade approach to questioning.</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Retail specific insights are based on approx. 100 responses per month.</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Respondent demographic is skewed to older population.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Retail results indicate both EE &amp; BT respondents.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Retail results out-perform other channels.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Retail involvement in full review of question set, demographic data and survey mechanic</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Closer collaboration between the Consumer insights team &amp; Retail</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400" b="0" i="0" u="none" strike="noStrike" kern="1200" cap="none" spc="0" normalizeH="0" baseline="0" noProof="0">
              <a:ln>
                <a:noFill/>
              </a:ln>
              <a:solidFill>
                <a:srgbClr val="000000"/>
              </a:solidFill>
              <a:effectLst/>
              <a:uLnTx/>
              <a:uFillTx/>
              <a:latin typeface="Non-Dottee"/>
              <a:ea typeface="+mn-ea"/>
              <a:cs typeface="+mn-cs"/>
            </a:endParaRPr>
          </a:p>
        </p:txBody>
      </p:sp>
      <p:cxnSp>
        <p:nvCxnSpPr>
          <p:cNvPr id="13" name="Straight Connector 12">
            <a:extLst>
              <a:ext uri="{FF2B5EF4-FFF2-40B4-BE49-F238E27FC236}">
                <a16:creationId xmlns:a16="http://schemas.microsoft.com/office/drawing/2014/main" id="{D30CFD16-90B3-6DB0-3C02-12BC2C98C4E0}"/>
              </a:ext>
            </a:extLst>
          </p:cNvPr>
          <p:cNvCxnSpPr/>
          <p:nvPr/>
        </p:nvCxnSpPr>
        <p:spPr>
          <a:xfrm>
            <a:off x="7131003" y="1226284"/>
            <a:ext cx="0" cy="5321939"/>
          </a:xfrm>
          <a:prstGeom prst="line">
            <a:avLst/>
          </a:prstGeom>
          <a:ln w="9525">
            <a:prstDash val="dashDot"/>
          </a:ln>
        </p:spPr>
        <p:style>
          <a:lnRef idx="1">
            <a:schemeClr val="accent1"/>
          </a:lnRef>
          <a:fillRef idx="0">
            <a:schemeClr val="accent1"/>
          </a:fillRef>
          <a:effectRef idx="0">
            <a:schemeClr val="accent1"/>
          </a:effectRef>
          <a:fontRef idx="minor">
            <a:schemeClr val="tx1"/>
          </a:fontRef>
        </p:style>
      </p:cxnSp>
      <p:sp>
        <p:nvSpPr>
          <p:cNvPr id="24" name="Oval 23">
            <a:extLst>
              <a:ext uri="{FF2B5EF4-FFF2-40B4-BE49-F238E27FC236}">
                <a16:creationId xmlns:a16="http://schemas.microsoft.com/office/drawing/2014/main" id="{AD5A7F8B-3EAA-8C98-0867-3B363A397DF4}"/>
              </a:ext>
            </a:extLst>
          </p:cNvPr>
          <p:cNvSpPr/>
          <p:nvPr/>
        </p:nvSpPr>
        <p:spPr>
          <a:xfrm>
            <a:off x="7775718" y="1910167"/>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5" name="Oval 24">
            <a:extLst>
              <a:ext uri="{FF2B5EF4-FFF2-40B4-BE49-F238E27FC236}">
                <a16:creationId xmlns:a16="http://schemas.microsoft.com/office/drawing/2014/main" id="{64A320A8-7F3D-8E23-32A8-B1A41CE72766}"/>
              </a:ext>
            </a:extLst>
          </p:cNvPr>
          <p:cNvSpPr/>
          <p:nvPr/>
        </p:nvSpPr>
        <p:spPr>
          <a:xfrm>
            <a:off x="7775717" y="2389711"/>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6" name="Oval 25">
            <a:extLst>
              <a:ext uri="{FF2B5EF4-FFF2-40B4-BE49-F238E27FC236}">
                <a16:creationId xmlns:a16="http://schemas.microsoft.com/office/drawing/2014/main" id="{0328AB01-2FC5-5BE7-1EDA-12563F93B309}"/>
              </a:ext>
            </a:extLst>
          </p:cNvPr>
          <p:cNvSpPr/>
          <p:nvPr/>
        </p:nvSpPr>
        <p:spPr>
          <a:xfrm>
            <a:off x="7775326" y="2778319"/>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0" name="TextBox 29">
            <a:extLst>
              <a:ext uri="{FF2B5EF4-FFF2-40B4-BE49-F238E27FC236}">
                <a16:creationId xmlns:a16="http://schemas.microsoft.com/office/drawing/2014/main" id="{8D4202F4-BBEF-224C-6223-64E8832A1018}"/>
              </a:ext>
            </a:extLst>
          </p:cNvPr>
          <p:cNvSpPr txBox="1"/>
          <p:nvPr/>
        </p:nvSpPr>
        <p:spPr>
          <a:xfrm>
            <a:off x="8611802" y="1132638"/>
            <a:ext cx="2084041"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Findings</a:t>
            </a:r>
          </a:p>
        </p:txBody>
      </p:sp>
      <p:sp>
        <p:nvSpPr>
          <p:cNvPr id="11" name="Title 14">
            <a:extLst>
              <a:ext uri="{FF2B5EF4-FFF2-40B4-BE49-F238E27FC236}">
                <a16:creationId xmlns:a16="http://schemas.microsoft.com/office/drawing/2014/main" id="{D777B7E1-4E43-F1DB-6C56-1A82E5C4B611}"/>
              </a:ext>
            </a:extLst>
          </p:cNvPr>
          <p:cNvSpPr txBox="1">
            <a:spLocks/>
          </p:cNvSpPr>
          <p:nvPr/>
        </p:nvSpPr>
        <p:spPr>
          <a:xfrm>
            <a:off x="294135" y="152388"/>
            <a:ext cx="11382325" cy="716626"/>
          </a:xfrm>
          <a:prstGeom prst="rect">
            <a:avLst/>
          </a:prstGeom>
        </p:spPr>
        <p:txBody>
          <a:bodyPr vert="horz" lIns="91440" tIns="45720" rIns="91440" bIns="45720" rtlCol="0" anchor="ctr">
            <a:normAutofit fontScale="90000" lnSpcReduction="10000"/>
          </a:bodyP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pPr marL="0" marR="0" lvl="0" indent="0" algn="l" defTabSz="554500" rtl="0" eaLnBrk="1" fontAlgn="auto" latinLnBrk="0" hangingPunct="1">
              <a:lnSpc>
                <a:spcPct val="100000"/>
              </a:lnSpc>
              <a:spcBef>
                <a:spcPct val="0"/>
              </a:spcBef>
              <a:spcAft>
                <a:spcPts val="0"/>
              </a:spcAft>
              <a:buClrTx/>
              <a:buSzTx/>
              <a:buFontTx/>
              <a:buNone/>
              <a:tabLst/>
              <a:defRPr/>
            </a:pPr>
            <a:r>
              <a:rPr kumimoji="0" lang="en-GB" sz="2400" b="0" i="0" u="none" strike="noStrike" kern="0" cap="none" spc="0" normalizeH="0" baseline="0" noProof="0">
                <a:ln>
                  <a:noFill/>
                </a:ln>
                <a:solidFill>
                  <a:srgbClr val="009BA5"/>
                </a:solidFill>
                <a:effectLst/>
                <a:uLnTx/>
                <a:uFillTx/>
                <a:latin typeface="Dottee"/>
                <a:ea typeface="+mj-ea"/>
                <a:cs typeface="BT Curve Headline"/>
              </a:rPr>
              <a:t>Customer performance – consumer insights</a:t>
            </a:r>
            <a:br>
              <a:rPr kumimoji="0" lang="en-GB" sz="2400" b="0" i="0" u="none" strike="noStrike" kern="0" cap="none" spc="0" normalizeH="0" baseline="0" noProof="0">
                <a:ln>
                  <a:noFill/>
                </a:ln>
                <a:solidFill>
                  <a:srgbClr val="009BA5"/>
                </a:solidFill>
                <a:effectLst/>
                <a:uLnTx/>
                <a:uFillTx/>
                <a:latin typeface="Dottee Extended" panose="020B0604020202020204" charset="0"/>
                <a:ea typeface="+mj-ea"/>
                <a:cs typeface="BT Curve Headline" panose="020B0603020203020204" pitchFamily="34" charset="0"/>
              </a:rPr>
            </a:br>
            <a:r>
              <a:rPr kumimoji="0" lang="en-GB" sz="2400" b="0" i="0" u="none" strike="noStrike" kern="0" cap="none" spc="0" normalizeH="0" baseline="0" noProof="0">
                <a:ln>
                  <a:noFill/>
                </a:ln>
                <a:solidFill>
                  <a:srgbClr val="000000"/>
                </a:solidFill>
                <a:effectLst/>
                <a:uLnTx/>
                <a:uFillTx/>
                <a:latin typeface="Dottee-Light"/>
                <a:ea typeface="+mj-ea"/>
                <a:cs typeface="BT Curve Headline"/>
              </a:rPr>
              <a:t>further scrutiny &amp; next steps</a:t>
            </a:r>
          </a:p>
        </p:txBody>
      </p:sp>
      <p:pic>
        <p:nvPicPr>
          <p:cNvPr id="7" name="Picture 6">
            <a:extLst>
              <a:ext uri="{FF2B5EF4-FFF2-40B4-BE49-F238E27FC236}">
                <a16:creationId xmlns:a16="http://schemas.microsoft.com/office/drawing/2014/main" id="{D6524796-F24B-7EC2-2F1F-09DD2383455E}"/>
              </a:ext>
            </a:extLst>
          </p:cNvPr>
          <p:cNvPicPr>
            <a:picLocks noChangeAspect="1"/>
          </p:cNvPicPr>
          <p:nvPr/>
        </p:nvPicPr>
        <p:blipFill>
          <a:blip r:embed="rId6"/>
          <a:stretch>
            <a:fillRect/>
          </a:stretch>
        </p:blipFill>
        <p:spPr>
          <a:xfrm>
            <a:off x="789075" y="1893483"/>
            <a:ext cx="5856730" cy="2819598"/>
          </a:xfrm>
          <a:prstGeom prst="rect">
            <a:avLst/>
          </a:prstGeom>
        </p:spPr>
      </p:pic>
      <p:pic>
        <p:nvPicPr>
          <p:cNvPr id="10" name="Picture 9">
            <a:extLst>
              <a:ext uri="{FF2B5EF4-FFF2-40B4-BE49-F238E27FC236}">
                <a16:creationId xmlns:a16="http://schemas.microsoft.com/office/drawing/2014/main" id="{5B1A943A-DB73-9B9B-7D0E-96863AC0A93B}"/>
              </a:ext>
            </a:extLst>
          </p:cNvPr>
          <p:cNvPicPr>
            <a:picLocks noChangeAspect="1"/>
          </p:cNvPicPr>
          <p:nvPr/>
        </p:nvPicPr>
        <p:blipFill>
          <a:blip r:embed="rId7"/>
          <a:stretch>
            <a:fillRect/>
          </a:stretch>
        </p:blipFill>
        <p:spPr>
          <a:xfrm>
            <a:off x="874198" y="5163406"/>
            <a:ext cx="5686483" cy="382865"/>
          </a:xfrm>
          <a:prstGeom prst="rect">
            <a:avLst/>
          </a:prstGeom>
        </p:spPr>
      </p:pic>
      <p:sp>
        <p:nvSpPr>
          <p:cNvPr id="15" name="Arrow: Left-Right 14">
            <a:extLst>
              <a:ext uri="{FF2B5EF4-FFF2-40B4-BE49-F238E27FC236}">
                <a16:creationId xmlns:a16="http://schemas.microsoft.com/office/drawing/2014/main" id="{E2D58A8F-71F7-8CF3-1A58-4DC25FE606B1}"/>
              </a:ext>
            </a:extLst>
          </p:cNvPr>
          <p:cNvSpPr/>
          <p:nvPr/>
        </p:nvSpPr>
        <p:spPr>
          <a:xfrm>
            <a:off x="3966820" y="2561445"/>
            <a:ext cx="498762" cy="216874"/>
          </a:xfrm>
          <a:prstGeom prst="leftRightArrow">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0" name="Arrow: Left-Right 19">
            <a:extLst>
              <a:ext uri="{FF2B5EF4-FFF2-40B4-BE49-F238E27FC236}">
                <a16:creationId xmlns:a16="http://schemas.microsoft.com/office/drawing/2014/main" id="{F149D53A-A3F9-270D-46EA-812DE38BA895}"/>
              </a:ext>
            </a:extLst>
          </p:cNvPr>
          <p:cNvSpPr/>
          <p:nvPr/>
        </p:nvSpPr>
        <p:spPr>
          <a:xfrm>
            <a:off x="4301838" y="3007475"/>
            <a:ext cx="498762" cy="216874"/>
          </a:xfrm>
          <a:prstGeom prst="leftRightArrow">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3" name="Arrow: Left-Right 22">
            <a:extLst>
              <a:ext uri="{FF2B5EF4-FFF2-40B4-BE49-F238E27FC236}">
                <a16:creationId xmlns:a16="http://schemas.microsoft.com/office/drawing/2014/main" id="{2912AAB3-427B-DFF5-BEBF-4269B347A35E}"/>
              </a:ext>
            </a:extLst>
          </p:cNvPr>
          <p:cNvSpPr/>
          <p:nvPr/>
        </p:nvSpPr>
        <p:spPr>
          <a:xfrm>
            <a:off x="3717439" y="3446280"/>
            <a:ext cx="498762" cy="216874"/>
          </a:xfrm>
          <a:prstGeom prst="leftRightArrow">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6" name="Arrow: Left-Right 35">
            <a:extLst>
              <a:ext uri="{FF2B5EF4-FFF2-40B4-BE49-F238E27FC236}">
                <a16:creationId xmlns:a16="http://schemas.microsoft.com/office/drawing/2014/main" id="{52C7DDC5-26A3-5E68-3DA7-87F9942CAA87}"/>
              </a:ext>
            </a:extLst>
          </p:cNvPr>
          <p:cNvSpPr/>
          <p:nvPr/>
        </p:nvSpPr>
        <p:spPr>
          <a:xfrm>
            <a:off x="4495801" y="3887253"/>
            <a:ext cx="498762" cy="216874"/>
          </a:xfrm>
          <a:prstGeom prst="leftRightArrow">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7" name="Oval 36">
            <a:extLst>
              <a:ext uri="{FF2B5EF4-FFF2-40B4-BE49-F238E27FC236}">
                <a16:creationId xmlns:a16="http://schemas.microsoft.com/office/drawing/2014/main" id="{094AD41C-AB49-9FC9-F3B8-E66C1E85E768}"/>
              </a:ext>
            </a:extLst>
          </p:cNvPr>
          <p:cNvSpPr/>
          <p:nvPr/>
        </p:nvSpPr>
        <p:spPr>
          <a:xfrm>
            <a:off x="7775326" y="3320562"/>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8" name="Oval 37">
            <a:extLst>
              <a:ext uri="{FF2B5EF4-FFF2-40B4-BE49-F238E27FC236}">
                <a16:creationId xmlns:a16="http://schemas.microsoft.com/office/drawing/2014/main" id="{8FBDB768-F4BE-4F67-2668-78FBF445B055}"/>
              </a:ext>
            </a:extLst>
          </p:cNvPr>
          <p:cNvSpPr/>
          <p:nvPr/>
        </p:nvSpPr>
        <p:spPr>
          <a:xfrm>
            <a:off x="7775326" y="3862805"/>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9" name="Oval 38">
            <a:extLst>
              <a:ext uri="{FF2B5EF4-FFF2-40B4-BE49-F238E27FC236}">
                <a16:creationId xmlns:a16="http://schemas.microsoft.com/office/drawing/2014/main" id="{5198A0BE-D919-3127-B89D-86FF67B44381}"/>
              </a:ext>
            </a:extLst>
          </p:cNvPr>
          <p:cNvSpPr/>
          <p:nvPr/>
        </p:nvSpPr>
        <p:spPr>
          <a:xfrm>
            <a:off x="7775326" y="4234997"/>
            <a:ext cx="251435" cy="251435"/>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0" name="Rectangle 39">
            <a:extLst>
              <a:ext uri="{FF2B5EF4-FFF2-40B4-BE49-F238E27FC236}">
                <a16:creationId xmlns:a16="http://schemas.microsoft.com/office/drawing/2014/main" id="{205D6064-2629-B23C-A1A5-5A45A6936258}"/>
              </a:ext>
            </a:extLst>
          </p:cNvPr>
          <p:cNvSpPr/>
          <p:nvPr/>
        </p:nvSpPr>
        <p:spPr>
          <a:xfrm>
            <a:off x="4163294" y="5201857"/>
            <a:ext cx="554179" cy="31865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2" name="Rectangle 41">
            <a:extLst>
              <a:ext uri="{FF2B5EF4-FFF2-40B4-BE49-F238E27FC236}">
                <a16:creationId xmlns:a16="http://schemas.microsoft.com/office/drawing/2014/main" id="{F374BB99-4283-0911-C4E9-3618729E4189}"/>
              </a:ext>
            </a:extLst>
          </p:cNvPr>
          <p:cNvSpPr/>
          <p:nvPr/>
        </p:nvSpPr>
        <p:spPr>
          <a:xfrm>
            <a:off x="3110345" y="5201857"/>
            <a:ext cx="464128" cy="318655"/>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3" name="TextBox 42">
            <a:extLst>
              <a:ext uri="{FF2B5EF4-FFF2-40B4-BE49-F238E27FC236}">
                <a16:creationId xmlns:a16="http://schemas.microsoft.com/office/drawing/2014/main" id="{3C3DE1CE-1CDB-759D-5389-857424C8C160}"/>
              </a:ext>
            </a:extLst>
          </p:cNvPr>
          <p:cNvSpPr txBox="1"/>
          <p:nvPr/>
        </p:nvSpPr>
        <p:spPr>
          <a:xfrm>
            <a:off x="8611801" y="4815375"/>
            <a:ext cx="2084041" cy="369332"/>
          </a:xfrm>
          <a:prstGeom prst="rect">
            <a:avLst/>
          </a:prstGeom>
          <a:solidFill>
            <a:srgbClr val="EDF23B"/>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Next steps</a:t>
            </a:r>
          </a:p>
        </p:txBody>
      </p:sp>
      <p:sp>
        <p:nvSpPr>
          <p:cNvPr id="44" name="Oval 43">
            <a:extLst>
              <a:ext uri="{FF2B5EF4-FFF2-40B4-BE49-F238E27FC236}">
                <a16:creationId xmlns:a16="http://schemas.microsoft.com/office/drawing/2014/main" id="{8834651C-2B5D-4C06-1156-ACB3A5C94548}"/>
              </a:ext>
            </a:extLst>
          </p:cNvPr>
          <p:cNvSpPr/>
          <p:nvPr/>
        </p:nvSpPr>
        <p:spPr>
          <a:xfrm>
            <a:off x="7775326" y="5554949"/>
            <a:ext cx="251435" cy="251435"/>
          </a:xfrm>
          <a:prstGeom prst="ellipse">
            <a:avLst/>
          </a:prstGeom>
          <a:solidFill>
            <a:srgbClr val="EDF2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5" name="Oval 44">
            <a:extLst>
              <a:ext uri="{FF2B5EF4-FFF2-40B4-BE49-F238E27FC236}">
                <a16:creationId xmlns:a16="http://schemas.microsoft.com/office/drawing/2014/main" id="{675EE7AB-BAE1-E46D-ABF7-3D6602834EF1}"/>
              </a:ext>
            </a:extLst>
          </p:cNvPr>
          <p:cNvSpPr/>
          <p:nvPr/>
        </p:nvSpPr>
        <p:spPr>
          <a:xfrm>
            <a:off x="7775326" y="6094637"/>
            <a:ext cx="251435" cy="251435"/>
          </a:xfrm>
          <a:prstGeom prst="ellipse">
            <a:avLst/>
          </a:prstGeom>
          <a:solidFill>
            <a:srgbClr val="EDF23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6" name="Arrow: Left-Right 45">
            <a:extLst>
              <a:ext uri="{FF2B5EF4-FFF2-40B4-BE49-F238E27FC236}">
                <a16:creationId xmlns:a16="http://schemas.microsoft.com/office/drawing/2014/main" id="{63E667AF-A10D-BA6D-105C-3B494739F1EC}"/>
              </a:ext>
            </a:extLst>
          </p:cNvPr>
          <p:cNvSpPr/>
          <p:nvPr/>
        </p:nvSpPr>
        <p:spPr>
          <a:xfrm>
            <a:off x="2015838" y="6158256"/>
            <a:ext cx="498762" cy="216874"/>
          </a:xfrm>
          <a:prstGeom prst="leftRightArrow">
            <a:avLst/>
          </a:prstGeom>
          <a:noFill/>
          <a:ln>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7" name="Rectangle 46">
            <a:extLst>
              <a:ext uri="{FF2B5EF4-FFF2-40B4-BE49-F238E27FC236}">
                <a16:creationId xmlns:a16="http://schemas.microsoft.com/office/drawing/2014/main" id="{9318D6A3-7727-2BC5-E103-33BE6C3B9687}"/>
              </a:ext>
            </a:extLst>
          </p:cNvPr>
          <p:cNvSpPr/>
          <p:nvPr/>
        </p:nvSpPr>
        <p:spPr>
          <a:xfrm>
            <a:off x="1856508" y="5985164"/>
            <a:ext cx="3435925" cy="563059"/>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8" name="TextBox 47">
            <a:extLst>
              <a:ext uri="{FF2B5EF4-FFF2-40B4-BE49-F238E27FC236}">
                <a16:creationId xmlns:a16="http://schemas.microsoft.com/office/drawing/2014/main" id="{8D20E7B8-FF66-71D4-E1A3-0A95193FD2B0}"/>
              </a:ext>
            </a:extLst>
          </p:cNvPr>
          <p:cNvSpPr txBox="1"/>
          <p:nvPr/>
        </p:nvSpPr>
        <p:spPr>
          <a:xfrm>
            <a:off x="2611406" y="6114056"/>
            <a:ext cx="2470548"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Indicates combined scoring position</a:t>
            </a:r>
          </a:p>
        </p:txBody>
      </p:sp>
    </p:spTree>
    <p:extLst>
      <p:ext uri="{BB962C8B-B14F-4D97-AF65-F5344CB8AC3E}">
        <p14:creationId xmlns:p14="http://schemas.microsoft.com/office/powerpoint/2010/main" val="1777610881"/>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Effect transition="in" filter="fade">
                                      <p:cBhvr>
                                        <p:cTn id="11" dur="500"/>
                                        <p:tgtEl>
                                          <p:spTgt spid="12"/>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fade">
                                      <p:cBhvr>
                                        <p:cTn id="15" dur="500"/>
                                        <p:tgtEl>
                                          <p:spTgt spid="25"/>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fade">
                                      <p:cBhvr>
                                        <p:cTn id="19" dur="500"/>
                                        <p:tgtEl>
                                          <p:spTgt spid="26"/>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38"/>
                                        </p:tgtEl>
                                        <p:attrNameLst>
                                          <p:attrName>style.visibility</p:attrName>
                                        </p:attrNameLst>
                                      </p:cBhvr>
                                      <p:to>
                                        <p:strVal val="visible"/>
                                      </p:to>
                                    </p:set>
                                    <p:animEffect transition="in" filter="fade">
                                      <p:cBhvr>
                                        <p:cTn id="27" dur="500"/>
                                        <p:tgtEl>
                                          <p:spTgt spid="38"/>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39"/>
                                        </p:tgtEl>
                                        <p:attrNameLst>
                                          <p:attrName>style.visibility</p:attrName>
                                        </p:attrNameLst>
                                      </p:cBhvr>
                                      <p:to>
                                        <p:strVal val="visible"/>
                                      </p:to>
                                    </p:set>
                                    <p:animEffect transition="in" filter="fade">
                                      <p:cBhvr>
                                        <p:cTn id="31" dur="500"/>
                                        <p:tgtEl>
                                          <p:spTgt spid="39"/>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44"/>
                                        </p:tgtEl>
                                        <p:attrNameLst>
                                          <p:attrName>style.visibility</p:attrName>
                                        </p:attrNameLst>
                                      </p:cBhvr>
                                      <p:to>
                                        <p:strVal val="visible"/>
                                      </p:to>
                                    </p:set>
                                    <p:animEffect transition="in" filter="fade">
                                      <p:cBhvr>
                                        <p:cTn id="35" dur="500"/>
                                        <p:tgtEl>
                                          <p:spTgt spid="44"/>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fade">
                                      <p:cBhvr>
                                        <p:cTn id="39"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24" grpId="0" animBg="1"/>
      <p:bldP spid="25" grpId="0" animBg="1"/>
      <p:bldP spid="26" grpId="0" animBg="1"/>
      <p:bldP spid="37" grpId="0" animBg="1"/>
      <p:bldP spid="38" grpId="0" animBg="1"/>
      <p:bldP spid="39" grpId="0" animBg="1"/>
      <p:bldP spid="44" grpId="0" animBg="1"/>
      <p:bldP spid="4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B73B37-6E42-242A-D943-9EF8CE3952A1}"/>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38BAB834-FFDC-74E9-2C14-073BD3EF11DE}"/>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0" imgH="393" progId="TCLayout.ActiveDocument.1">
                  <p:embed/>
                </p:oleObj>
              </mc:Choice>
              <mc:Fallback>
                <p:oleObj name="think-cell Slide" r:id="rId4" imgW="400" imgH="393" progId="TCLayout.ActiveDocument.1">
                  <p:embed/>
                  <p:pic>
                    <p:nvPicPr>
                      <p:cNvPr id="8" name="think-cell data - do not delete" hidden="1">
                        <a:extLst>
                          <a:ext uri="{FF2B5EF4-FFF2-40B4-BE49-F238E27FC236}">
                            <a16:creationId xmlns:a16="http://schemas.microsoft.com/office/drawing/2014/main" id="{38BAB834-FFDC-74E9-2C14-073BD3EF11DE}"/>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4E669AD7-71C1-A7D6-DFB1-DB5B05174181}"/>
              </a:ext>
            </a:extLst>
          </p:cNvPr>
          <p:cNvSpPr>
            <a:spLocks noGrp="1"/>
          </p:cNvSpPr>
          <p:nvPr>
            <p:ph type="title"/>
          </p:nvPr>
        </p:nvSpPr>
        <p:spPr>
          <a:xfrm>
            <a:off x="318126" y="179177"/>
            <a:ext cx="11382325" cy="716626"/>
          </a:xfrm>
        </p:spPr>
        <p:txBody>
          <a:bodyPr vert="horz">
            <a:normAutofit fontScale="90000"/>
          </a:bodyPr>
          <a:lstStyle/>
          <a:p>
            <a:r>
              <a:rPr lang="en-GB" sz="2400">
                <a:solidFill>
                  <a:srgbClr val="009BA5"/>
                </a:solidFill>
                <a:latin typeface="Dottee"/>
                <a:cs typeface="BT Curve Headline"/>
              </a:rPr>
              <a:t>Customer performance – new measures</a:t>
            </a:r>
            <a:br>
              <a:rPr lang="en-GB" sz="2400">
                <a:latin typeface="Dottee Extended" panose="020B0604020202020204" charset="0"/>
              </a:rPr>
            </a:br>
            <a:r>
              <a:rPr lang="en-GB" sz="2400">
                <a:solidFill>
                  <a:schemeClr val="tx1"/>
                </a:solidFill>
                <a:latin typeface="Dottee-Light"/>
                <a:cs typeface="BT Curve Headline"/>
              </a:rPr>
              <a:t>6-month average experience score remains level at 74.5%</a:t>
            </a:r>
          </a:p>
        </p:txBody>
      </p:sp>
      <p:sp>
        <p:nvSpPr>
          <p:cNvPr id="20" name="Rectangle: Rounded Corners 19">
            <a:extLst>
              <a:ext uri="{FF2B5EF4-FFF2-40B4-BE49-F238E27FC236}">
                <a16:creationId xmlns:a16="http://schemas.microsoft.com/office/drawing/2014/main" id="{26039213-0ED3-1B52-149F-2CE82E654E37}"/>
              </a:ext>
            </a:extLst>
          </p:cNvPr>
          <p:cNvSpPr/>
          <p:nvPr/>
        </p:nvSpPr>
        <p:spPr>
          <a:xfrm>
            <a:off x="4391676" y="1446629"/>
            <a:ext cx="1164491" cy="637774"/>
          </a:xfrm>
          <a:prstGeom prst="roundRect">
            <a:avLst/>
          </a:prstGeom>
          <a:solidFill>
            <a:schemeClr val="bg1"/>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lumMod val="50000"/>
                    <a:lumOff val="50000"/>
                  </a:srgbClr>
                </a:solidFill>
                <a:effectLst/>
                <a:uLnTx/>
                <a:uFillTx/>
                <a:latin typeface="Non-Dottee"/>
                <a:ea typeface="+mn-ea"/>
                <a:cs typeface="+mn-cs"/>
              </a:rPr>
              <a:t>North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lumMod val="50000"/>
                    <a:lumOff val="50000"/>
                  </a:srgbClr>
                </a:solidFill>
                <a:effectLst/>
                <a:uLnTx/>
                <a:uFillTx/>
                <a:latin typeface="Non-Dottee"/>
                <a:ea typeface="+mn-ea"/>
                <a:cs typeface="+mn-cs"/>
              </a:rPr>
              <a:t>74%</a:t>
            </a:r>
          </a:p>
        </p:txBody>
      </p:sp>
      <p:sp>
        <p:nvSpPr>
          <p:cNvPr id="27" name="Rectangle: Rounded Corners 26">
            <a:extLst>
              <a:ext uri="{FF2B5EF4-FFF2-40B4-BE49-F238E27FC236}">
                <a16:creationId xmlns:a16="http://schemas.microsoft.com/office/drawing/2014/main" id="{D1F8F4C4-E120-079C-8B1D-9FB3F7B62FF1}"/>
              </a:ext>
            </a:extLst>
          </p:cNvPr>
          <p:cNvSpPr/>
          <p:nvPr/>
        </p:nvSpPr>
        <p:spPr>
          <a:xfrm>
            <a:off x="4391676" y="2408491"/>
            <a:ext cx="1164491" cy="633778"/>
          </a:xfrm>
          <a:prstGeom prst="roundRect">
            <a:avLst/>
          </a:prstGeom>
          <a:solidFill>
            <a:schemeClr val="bg1"/>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lumMod val="50000"/>
                    <a:lumOff val="50000"/>
                  </a:srgbClr>
                </a:solidFill>
                <a:effectLst/>
                <a:uLnTx/>
                <a:uFillTx/>
                <a:latin typeface="Non-Dottee"/>
                <a:ea typeface="+mn-ea"/>
                <a:cs typeface="+mn-cs"/>
              </a:rPr>
              <a:t>South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lumMod val="50000"/>
                    <a:lumOff val="50000"/>
                  </a:srgbClr>
                </a:solidFill>
                <a:effectLst/>
                <a:uLnTx/>
                <a:uFillTx/>
                <a:latin typeface="Non-Dottee"/>
                <a:ea typeface="+mn-ea"/>
                <a:cs typeface="+mn-cs"/>
              </a:rPr>
              <a:t>72%</a:t>
            </a:r>
          </a:p>
        </p:txBody>
      </p:sp>
      <p:sp>
        <p:nvSpPr>
          <p:cNvPr id="31" name="Rectangle: Rounded Corners 30">
            <a:extLst>
              <a:ext uri="{FF2B5EF4-FFF2-40B4-BE49-F238E27FC236}">
                <a16:creationId xmlns:a16="http://schemas.microsoft.com/office/drawing/2014/main" id="{DF1A3995-3743-8F24-989E-937844C9765C}"/>
              </a:ext>
            </a:extLst>
          </p:cNvPr>
          <p:cNvSpPr/>
          <p:nvPr/>
        </p:nvSpPr>
        <p:spPr>
          <a:xfrm>
            <a:off x="4381964" y="3396605"/>
            <a:ext cx="1164491" cy="633778"/>
          </a:xfrm>
          <a:prstGeom prst="roundRect">
            <a:avLst/>
          </a:prstGeom>
          <a:solidFill>
            <a:schemeClr val="bg1"/>
          </a:solidFill>
          <a:ln>
            <a:solidFill>
              <a:schemeClr val="tx2">
                <a:lumMod val="50000"/>
                <a:lumOff val="5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000" b="0" i="0" u="none" strike="noStrike" kern="1200" cap="none" spc="0" normalizeH="0" baseline="0" noProof="0">
                <a:ln>
                  <a:noFill/>
                </a:ln>
                <a:solidFill>
                  <a:srgbClr val="000000">
                    <a:lumMod val="50000"/>
                    <a:lumOff val="50000"/>
                  </a:srgbClr>
                </a:solidFill>
                <a:effectLst/>
                <a:uLnTx/>
                <a:uFillTx/>
                <a:latin typeface="Non-Dottee"/>
                <a:ea typeface="+mn-ea"/>
                <a:cs typeface="+mn-cs"/>
              </a:rPr>
              <a:t>Franchise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a:ln>
                  <a:noFill/>
                </a:ln>
                <a:solidFill>
                  <a:srgbClr val="000000">
                    <a:lumMod val="50000"/>
                    <a:lumOff val="50000"/>
                  </a:srgbClr>
                </a:solidFill>
                <a:effectLst/>
                <a:uLnTx/>
                <a:uFillTx/>
                <a:latin typeface="Non-Dottee"/>
                <a:ea typeface="+mn-ea"/>
                <a:cs typeface="+mn-cs"/>
              </a:rPr>
              <a:t>78%</a:t>
            </a:r>
          </a:p>
        </p:txBody>
      </p:sp>
      <p:cxnSp>
        <p:nvCxnSpPr>
          <p:cNvPr id="35" name="Straight Connector 34">
            <a:extLst>
              <a:ext uri="{FF2B5EF4-FFF2-40B4-BE49-F238E27FC236}">
                <a16:creationId xmlns:a16="http://schemas.microsoft.com/office/drawing/2014/main" id="{3B2B3B2B-40DF-4CAF-433B-F606F4429D92}"/>
              </a:ext>
            </a:extLst>
          </p:cNvPr>
          <p:cNvCxnSpPr/>
          <p:nvPr/>
        </p:nvCxnSpPr>
        <p:spPr>
          <a:xfrm>
            <a:off x="6426987" y="1261012"/>
            <a:ext cx="0" cy="5192753"/>
          </a:xfrm>
          <a:prstGeom prst="line">
            <a:avLst/>
          </a:prstGeom>
          <a:ln w="12700">
            <a:prstDash val="sysDash"/>
          </a:ln>
        </p:spPr>
        <p:style>
          <a:lnRef idx="1">
            <a:schemeClr val="accent1"/>
          </a:lnRef>
          <a:fillRef idx="0">
            <a:schemeClr val="accent1"/>
          </a:fillRef>
          <a:effectRef idx="0">
            <a:schemeClr val="accent1"/>
          </a:effectRef>
          <a:fontRef idx="minor">
            <a:schemeClr val="tx1"/>
          </a:fontRef>
        </p:style>
      </p:cxnSp>
      <p:sp>
        <p:nvSpPr>
          <p:cNvPr id="37" name="Rectangle 36">
            <a:extLst>
              <a:ext uri="{FF2B5EF4-FFF2-40B4-BE49-F238E27FC236}">
                <a16:creationId xmlns:a16="http://schemas.microsoft.com/office/drawing/2014/main" id="{CDD8E1A7-51CB-AF70-1DAA-EAEC5861E6B7}"/>
              </a:ext>
            </a:extLst>
          </p:cNvPr>
          <p:cNvSpPr/>
          <p:nvPr/>
        </p:nvSpPr>
        <p:spPr>
          <a:xfrm>
            <a:off x="7075842" y="1261012"/>
            <a:ext cx="4361487" cy="5125691"/>
          </a:xfrm>
          <a:prstGeom prst="rect">
            <a:avLst/>
          </a:prstGeom>
          <a:solidFill>
            <a:schemeClr val="accent1">
              <a:alpha val="8000"/>
            </a:schemeClr>
          </a:solidFill>
          <a:ln>
            <a:solidFill>
              <a:schemeClr val="accent1">
                <a:shade val="15000"/>
                <a:alpha val="19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Experience Level Flat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742950" marR="0" lvl="1"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200" b="0" i="1" u="none" strike="noStrike" kern="1200" cap="none" spc="0" normalizeH="0" baseline="0" noProof="0">
                <a:ln>
                  <a:noFill/>
                </a:ln>
                <a:solidFill>
                  <a:srgbClr val="000000"/>
                </a:solidFill>
                <a:effectLst/>
                <a:uLnTx/>
                <a:uFillTx/>
                <a:latin typeface="Non-Dottee"/>
                <a:ea typeface="+mn-ea"/>
                <a:cs typeface="+mn-cs"/>
              </a:rPr>
              <a:t>North Level | South +0.1% | Franchise -0.2%</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RISE rating of 77% improves 1% MoM</a:t>
            </a: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a:buChar char="•"/>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PCG score of 62% is Level MoM</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NPS dropping back continues to impact the overall Experience score.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The RISE HBB scenario has the strongest score with an average of 80%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sp>
        <p:nvSpPr>
          <p:cNvPr id="4" name="TextBox 3">
            <a:extLst>
              <a:ext uri="{FF2B5EF4-FFF2-40B4-BE49-F238E27FC236}">
                <a16:creationId xmlns:a16="http://schemas.microsoft.com/office/drawing/2014/main" id="{691F4695-4B43-F7D8-1E07-FD2BA0A6459E}"/>
              </a:ext>
            </a:extLst>
          </p:cNvPr>
          <p:cNvSpPr txBox="1"/>
          <p:nvPr/>
        </p:nvSpPr>
        <p:spPr>
          <a:xfrm>
            <a:off x="7670202" y="1528499"/>
            <a:ext cx="3227294" cy="369332"/>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lIns="91440" tIns="45720" rIns="91440" bIns="4572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Experience Rating – 6M ave.</a:t>
            </a:r>
          </a:p>
        </p:txBody>
      </p:sp>
      <p:pic>
        <p:nvPicPr>
          <p:cNvPr id="5" name="Picture 4">
            <a:extLst>
              <a:ext uri="{FF2B5EF4-FFF2-40B4-BE49-F238E27FC236}">
                <a16:creationId xmlns:a16="http://schemas.microsoft.com/office/drawing/2014/main" id="{EBBFED17-D1E2-7C1E-2998-B5A037282C35}"/>
              </a:ext>
            </a:extLst>
          </p:cNvPr>
          <p:cNvPicPr>
            <a:picLocks noChangeAspect="1"/>
          </p:cNvPicPr>
          <p:nvPr/>
        </p:nvPicPr>
        <p:blipFill>
          <a:blip r:embed="rId6"/>
          <a:stretch>
            <a:fillRect/>
          </a:stretch>
        </p:blipFill>
        <p:spPr>
          <a:xfrm>
            <a:off x="504780" y="1043105"/>
            <a:ext cx="3436918" cy="3261643"/>
          </a:xfrm>
          <a:prstGeom prst="rect">
            <a:avLst/>
          </a:prstGeom>
        </p:spPr>
      </p:pic>
      <p:pic>
        <p:nvPicPr>
          <p:cNvPr id="7" name="Picture 6">
            <a:extLst>
              <a:ext uri="{FF2B5EF4-FFF2-40B4-BE49-F238E27FC236}">
                <a16:creationId xmlns:a16="http://schemas.microsoft.com/office/drawing/2014/main" id="{B9AA209F-A521-1602-C853-52449B0E2EC7}"/>
              </a:ext>
            </a:extLst>
          </p:cNvPr>
          <p:cNvPicPr>
            <a:picLocks noChangeAspect="1"/>
          </p:cNvPicPr>
          <p:nvPr/>
        </p:nvPicPr>
        <p:blipFill>
          <a:blip r:embed="rId7"/>
          <a:stretch>
            <a:fillRect/>
          </a:stretch>
        </p:blipFill>
        <p:spPr>
          <a:xfrm>
            <a:off x="0" y="4424221"/>
            <a:ext cx="6352308" cy="2237700"/>
          </a:xfrm>
          <a:prstGeom prst="rect">
            <a:avLst/>
          </a:prstGeom>
        </p:spPr>
      </p:pic>
      <p:sp>
        <p:nvSpPr>
          <p:cNvPr id="10" name="Rectangle 9">
            <a:extLst>
              <a:ext uri="{FF2B5EF4-FFF2-40B4-BE49-F238E27FC236}">
                <a16:creationId xmlns:a16="http://schemas.microsoft.com/office/drawing/2014/main" id="{804BD61B-4429-EEF1-456E-EA8B332E98B8}"/>
              </a:ext>
            </a:extLst>
          </p:cNvPr>
          <p:cNvSpPr/>
          <p:nvPr/>
        </p:nvSpPr>
        <p:spPr>
          <a:xfrm>
            <a:off x="3567545" y="5891150"/>
            <a:ext cx="2272146" cy="890244"/>
          </a:xfrm>
          <a:prstGeom prst="rect">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 name="TextBox 2">
            <a:extLst>
              <a:ext uri="{FF2B5EF4-FFF2-40B4-BE49-F238E27FC236}">
                <a16:creationId xmlns:a16="http://schemas.microsoft.com/office/drawing/2014/main" id="{CB252976-4379-5ACA-2E9C-84422B2769EA}"/>
              </a:ext>
            </a:extLst>
          </p:cNvPr>
          <p:cNvSpPr txBox="1"/>
          <p:nvPr/>
        </p:nvSpPr>
        <p:spPr>
          <a:xfrm>
            <a:off x="7385897" y="5891150"/>
            <a:ext cx="1526380" cy="307777"/>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Non-Dottee"/>
                <a:ea typeface="+mn-ea"/>
                <a:cs typeface="+mn-cs"/>
              </a:rPr>
              <a:t>Your Guide + 5.1%</a:t>
            </a:r>
          </a:p>
        </p:txBody>
      </p:sp>
      <p:sp>
        <p:nvSpPr>
          <p:cNvPr id="6" name="TextBox 5">
            <a:extLst>
              <a:ext uri="{FF2B5EF4-FFF2-40B4-BE49-F238E27FC236}">
                <a16:creationId xmlns:a16="http://schemas.microsoft.com/office/drawing/2014/main" id="{FDD0D769-BA96-D089-1D23-F8258772620B}"/>
              </a:ext>
            </a:extLst>
          </p:cNvPr>
          <p:cNvSpPr txBox="1"/>
          <p:nvPr/>
        </p:nvSpPr>
        <p:spPr>
          <a:xfrm>
            <a:off x="9178376" y="5891149"/>
            <a:ext cx="1992853" cy="307777"/>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Non-Dottee"/>
                <a:ea typeface="+mn-ea"/>
                <a:cs typeface="+mn-cs"/>
              </a:rPr>
              <a:t>Final Reflections + 5.9%</a:t>
            </a:r>
          </a:p>
        </p:txBody>
      </p:sp>
    </p:spTree>
    <p:extLst>
      <p:ext uri="{BB962C8B-B14F-4D97-AF65-F5344CB8AC3E}">
        <p14:creationId xmlns:p14="http://schemas.microsoft.com/office/powerpoint/2010/main" val="78836162"/>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500" fill="hold"/>
                                        <p:tgtEl>
                                          <p:spTgt spid="37"/>
                                        </p:tgtEl>
                                        <p:attrNameLst>
                                          <p:attrName>ppt_x</p:attrName>
                                        </p:attrNameLst>
                                      </p:cBhvr>
                                      <p:tavLst>
                                        <p:tav tm="0">
                                          <p:val>
                                            <p:strVal val="#ppt_x"/>
                                          </p:val>
                                        </p:tav>
                                        <p:tav tm="100000">
                                          <p:val>
                                            <p:strVal val="#ppt_x"/>
                                          </p:val>
                                        </p:tav>
                                      </p:tavLst>
                                    </p:anim>
                                    <p:anim calcmode="lin" valueType="num">
                                      <p:cBhvr additive="base">
                                        <p:cTn id="8" dur="5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animBg="1"/>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67DF18-3EA0-FB1B-676E-D789F458DBCE}"/>
            </a:ext>
          </a:extLst>
        </p:cNvPr>
        <p:cNvGrpSpPr/>
        <p:nvPr/>
      </p:nvGrpSpPr>
      <p:grpSpPr>
        <a:xfrm>
          <a:off x="0" y="0"/>
          <a:ext cx="0" cy="0"/>
          <a:chOff x="0" y="0"/>
          <a:chExt cx="0" cy="0"/>
        </a:xfrm>
      </p:grpSpPr>
      <p:sp>
        <p:nvSpPr>
          <p:cNvPr id="10" name="TextBox 9">
            <a:extLst>
              <a:ext uri="{FF2B5EF4-FFF2-40B4-BE49-F238E27FC236}">
                <a16:creationId xmlns:a16="http://schemas.microsoft.com/office/drawing/2014/main" id="{DFE8AE66-04F9-2DB8-DF0A-F18A8DD058BF}"/>
              </a:ext>
            </a:extLst>
          </p:cNvPr>
          <p:cNvSpPr txBox="1"/>
          <p:nvPr/>
        </p:nvSpPr>
        <p:spPr>
          <a:xfrm>
            <a:off x="2117195" y="2705725"/>
            <a:ext cx="7957627" cy="1446550"/>
          </a:xfrm>
          <a:prstGeom prst="rect">
            <a:avLst/>
          </a:prstGeom>
          <a:noFill/>
        </p:spPr>
        <p:txBody>
          <a:bodyPr wrap="none" rtlCol="0">
            <a:spAutoFit/>
          </a:bodyPr>
          <a:lstStyle/>
          <a:p>
            <a:pPr marL="0" marR="0" lvl="0" indent="0" algn="ctr" defTabSz="1219139"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009BA5"/>
                </a:solidFill>
                <a:effectLst/>
                <a:uLnTx/>
                <a:uFillTx/>
                <a:latin typeface="Dottee Extended" pitchFamily="2" charset="0"/>
                <a:ea typeface="+mn-ea"/>
                <a:cs typeface="+mn-cs"/>
                <a:sym typeface="Helvetica Neue"/>
              </a:rPr>
              <a:t>Company owned</a:t>
            </a:r>
          </a:p>
          <a:p>
            <a:pPr marL="0" marR="0" lvl="0" indent="0" algn="ctr" defTabSz="1219139" rtl="0" eaLnBrk="1" fontAlgn="auto" latinLnBrk="0" hangingPunct="0">
              <a:lnSpc>
                <a:spcPct val="100000"/>
              </a:lnSpc>
              <a:spcBef>
                <a:spcPts val="0"/>
              </a:spcBef>
              <a:spcAft>
                <a:spcPts val="0"/>
              </a:spcAft>
              <a:buClrTx/>
              <a:buSzTx/>
              <a:buFontTx/>
              <a:buNone/>
              <a:tabLst/>
              <a:defRPr/>
            </a:pPr>
            <a:r>
              <a:rPr kumimoji="0" lang="en-US" sz="4400" b="0" i="0" u="none" strike="noStrike" kern="0" cap="none" spc="0" normalizeH="0" baseline="0" noProof="0">
                <a:ln>
                  <a:noFill/>
                </a:ln>
                <a:solidFill>
                  <a:srgbClr val="000000"/>
                </a:solidFill>
                <a:effectLst/>
                <a:uLnTx/>
                <a:uFillTx/>
                <a:latin typeface="Dottee Extended" pitchFamily="2" charset="0"/>
                <a:ea typeface="+mn-ea"/>
                <a:cs typeface="+mn-cs"/>
                <a:sym typeface="Helvetica Neue"/>
              </a:rPr>
              <a:t>V franchise</a:t>
            </a:r>
          </a:p>
        </p:txBody>
      </p:sp>
    </p:spTree>
    <p:extLst>
      <p:ext uri="{BB962C8B-B14F-4D97-AF65-F5344CB8AC3E}">
        <p14:creationId xmlns:p14="http://schemas.microsoft.com/office/powerpoint/2010/main" val="1786032455"/>
      </p:ext>
    </p:extLst>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E8F642-A1BF-9F93-2A79-56333FA201FA}"/>
            </a:ext>
          </a:extLst>
        </p:cNvPr>
        <p:cNvGrpSpPr/>
        <p:nvPr/>
      </p:nvGrpSpPr>
      <p:grpSpPr>
        <a:xfrm>
          <a:off x="0" y="0"/>
          <a:ext cx="0" cy="0"/>
          <a:chOff x="0" y="0"/>
          <a:chExt cx="0" cy="0"/>
        </a:xfrm>
      </p:grpSpPr>
      <p:graphicFrame>
        <p:nvGraphicFramePr>
          <p:cNvPr id="8" name="think-cell data - do not delete" hidden="1">
            <a:extLst>
              <a:ext uri="{FF2B5EF4-FFF2-40B4-BE49-F238E27FC236}">
                <a16:creationId xmlns:a16="http://schemas.microsoft.com/office/drawing/2014/main" id="{4683F399-C507-CB3F-313E-570B7584929C}"/>
              </a:ext>
            </a:extLst>
          </p:cNvPr>
          <p:cNvGraphicFramePr>
            <a:graphicFrameLocks noChangeAspect="1"/>
          </p:cNvGraphicFramePr>
          <p:nvPr>
            <p:custDataLst>
              <p:tags r:id="rId1"/>
            </p:custData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think-cell Slide" r:id="rId4" imgW="400" imgH="393" progId="TCLayout.ActiveDocument.1">
                  <p:embed/>
                </p:oleObj>
              </mc:Choice>
              <mc:Fallback>
                <p:oleObj name="think-cell Slide" r:id="rId4" imgW="400" imgH="393" progId="TCLayout.ActiveDocument.1">
                  <p:embed/>
                  <p:pic>
                    <p:nvPicPr>
                      <p:cNvPr id="8" name="think-cell data - do not delete" hidden="1">
                        <a:extLst>
                          <a:ext uri="{FF2B5EF4-FFF2-40B4-BE49-F238E27FC236}">
                            <a16:creationId xmlns:a16="http://schemas.microsoft.com/office/drawing/2014/main" id="{4683F399-C507-CB3F-313E-570B7584929C}"/>
                          </a:ext>
                        </a:extLst>
                      </p:cNvPr>
                      <p:cNvPicPr/>
                      <p:nvPr/>
                    </p:nvPicPr>
                    <p:blipFill>
                      <a:blip r:embed="rId5"/>
                      <a:stretch>
                        <a:fillRect/>
                      </a:stretch>
                    </p:blipFill>
                    <p:spPr>
                      <a:xfrm>
                        <a:off x="2118" y="2118"/>
                        <a:ext cx="2117" cy="2117"/>
                      </a:xfrm>
                      <a:prstGeom prst="rect">
                        <a:avLst/>
                      </a:prstGeom>
                    </p:spPr>
                  </p:pic>
                </p:oleObj>
              </mc:Fallback>
            </mc:AlternateContent>
          </a:graphicData>
        </a:graphic>
      </p:graphicFrame>
      <p:sp>
        <p:nvSpPr>
          <p:cNvPr id="15" name="Title 14">
            <a:extLst>
              <a:ext uri="{FF2B5EF4-FFF2-40B4-BE49-F238E27FC236}">
                <a16:creationId xmlns:a16="http://schemas.microsoft.com/office/drawing/2014/main" id="{1DAEA2AB-4D63-BFFD-0DDA-2289C5F843B2}"/>
              </a:ext>
            </a:extLst>
          </p:cNvPr>
          <p:cNvSpPr>
            <a:spLocks noGrp="1"/>
          </p:cNvSpPr>
          <p:nvPr>
            <p:ph type="title"/>
          </p:nvPr>
        </p:nvSpPr>
        <p:spPr>
          <a:xfrm>
            <a:off x="318126" y="376417"/>
            <a:ext cx="11382325" cy="716626"/>
          </a:xfrm>
        </p:spPr>
        <p:txBody>
          <a:bodyPr vert="horz">
            <a:normAutofit fontScale="90000"/>
          </a:bodyPr>
          <a:lstStyle/>
          <a:p>
            <a:r>
              <a:rPr lang="en-GB" sz="2400">
                <a:solidFill>
                  <a:srgbClr val="009BA5"/>
                </a:solidFill>
                <a:latin typeface="Dottee"/>
                <a:cs typeface="BT Curve Headline"/>
              </a:rPr>
              <a:t>Company owned v franchise </a:t>
            </a:r>
            <a:br>
              <a:rPr lang="en-GB" sz="2400">
                <a:latin typeface="Dottee Extended" panose="020B0604020202020204" charset="0"/>
              </a:rPr>
            </a:br>
            <a:r>
              <a:rPr lang="en-GB" sz="2400">
                <a:solidFill>
                  <a:schemeClr val="tx1"/>
                </a:solidFill>
                <a:latin typeface="Dottee-Light"/>
                <a:cs typeface="BT Curve Headline"/>
              </a:rPr>
              <a:t>Acknowledgment &amp; handover time</a:t>
            </a:r>
            <a:br>
              <a:rPr lang="en-GB" sz="2400">
                <a:solidFill>
                  <a:schemeClr val="tx1"/>
                </a:solidFill>
                <a:latin typeface="Dottee-Light"/>
                <a:cs typeface="BT Curve Headline"/>
              </a:rPr>
            </a:br>
            <a:r>
              <a:rPr lang="en-GB" sz="2400">
                <a:solidFill>
                  <a:schemeClr val="tx1"/>
                </a:solidFill>
                <a:latin typeface="Dottee-Light"/>
                <a:cs typeface="BT Curve Headline"/>
              </a:rPr>
              <a:t>Make the difference</a:t>
            </a:r>
          </a:p>
        </p:txBody>
      </p:sp>
      <p:sp>
        <p:nvSpPr>
          <p:cNvPr id="7" name="Rectangle 6">
            <a:extLst>
              <a:ext uri="{FF2B5EF4-FFF2-40B4-BE49-F238E27FC236}">
                <a16:creationId xmlns:a16="http://schemas.microsoft.com/office/drawing/2014/main" id="{589FA190-D64C-8104-D1EA-97A4D3F84B1D}"/>
              </a:ext>
            </a:extLst>
          </p:cNvPr>
          <p:cNvSpPr/>
          <p:nvPr/>
        </p:nvSpPr>
        <p:spPr>
          <a:xfrm>
            <a:off x="5832988" y="537490"/>
            <a:ext cx="6040886" cy="1530592"/>
          </a:xfrm>
          <a:prstGeom prst="rect">
            <a:avLst/>
          </a:prstGeom>
          <a:solidFill>
            <a:schemeClr val="accent1">
              <a:alpha val="8000"/>
            </a:schemeClr>
          </a:solidFill>
          <a:ln>
            <a:solidFill>
              <a:schemeClr val="accent1">
                <a:shade val="15000"/>
                <a:alpha val="19000"/>
              </a:schemeClr>
            </a:solidFill>
          </a:ln>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1"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Franchise stores outperform Company owned stores across all PCG categories.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a:ln>
                  <a:noFill/>
                </a:ln>
                <a:solidFill>
                  <a:srgbClr val="000000"/>
                </a:solidFill>
                <a:effectLst/>
                <a:uLnTx/>
                <a:uFillTx/>
                <a:latin typeface="Non-Dottee"/>
                <a:ea typeface="+mn-ea"/>
                <a:cs typeface="+mn-cs"/>
              </a:rPr>
              <a:t>Overall +7.4%    Welcome +5.7%     Build the Relationship +8.2%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000000"/>
              </a:solidFill>
              <a:effectLst/>
              <a:uLnTx/>
              <a:uFillTx/>
              <a:latin typeface="Non-Dottee"/>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a:ln>
                  <a:noFill/>
                </a:ln>
                <a:solidFill>
                  <a:srgbClr val="000000"/>
                </a:solidFill>
                <a:effectLst/>
                <a:uLnTx/>
                <a:uFillTx/>
                <a:latin typeface="Non-Dottee"/>
                <a:ea typeface="+mn-ea"/>
                <a:cs typeface="+mn-cs"/>
              </a:rPr>
              <a:t>With a focus on the Welcome, we see that Franchise are more consistent with acknowledging the Customer +8% as well as having shorter handover on average +10%</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pic>
        <p:nvPicPr>
          <p:cNvPr id="3" name="Picture 2">
            <a:extLst>
              <a:ext uri="{FF2B5EF4-FFF2-40B4-BE49-F238E27FC236}">
                <a16:creationId xmlns:a16="http://schemas.microsoft.com/office/drawing/2014/main" id="{84042C73-DDAB-4A44-9DAA-86593912E337}"/>
              </a:ext>
            </a:extLst>
          </p:cNvPr>
          <p:cNvPicPr>
            <a:picLocks noChangeAspect="1"/>
          </p:cNvPicPr>
          <p:nvPr/>
        </p:nvPicPr>
        <p:blipFill>
          <a:blip r:embed="rId6"/>
          <a:stretch>
            <a:fillRect/>
          </a:stretch>
        </p:blipFill>
        <p:spPr>
          <a:xfrm>
            <a:off x="112433" y="2418732"/>
            <a:ext cx="6059029" cy="1550314"/>
          </a:xfrm>
          <a:prstGeom prst="rect">
            <a:avLst/>
          </a:prstGeom>
        </p:spPr>
      </p:pic>
      <p:pic>
        <p:nvPicPr>
          <p:cNvPr id="5" name="Picture 4">
            <a:extLst>
              <a:ext uri="{FF2B5EF4-FFF2-40B4-BE49-F238E27FC236}">
                <a16:creationId xmlns:a16="http://schemas.microsoft.com/office/drawing/2014/main" id="{DD583E72-DDF7-FFDE-58BE-25434E7FE388}"/>
              </a:ext>
            </a:extLst>
          </p:cNvPr>
          <p:cNvPicPr>
            <a:picLocks noChangeAspect="1"/>
          </p:cNvPicPr>
          <p:nvPr/>
        </p:nvPicPr>
        <p:blipFill>
          <a:blip r:embed="rId7"/>
          <a:stretch>
            <a:fillRect/>
          </a:stretch>
        </p:blipFill>
        <p:spPr>
          <a:xfrm>
            <a:off x="6513318" y="2418732"/>
            <a:ext cx="5566249" cy="1446005"/>
          </a:xfrm>
          <a:prstGeom prst="rect">
            <a:avLst/>
          </a:prstGeom>
        </p:spPr>
      </p:pic>
      <p:pic>
        <p:nvPicPr>
          <p:cNvPr id="9" name="Picture 8">
            <a:extLst>
              <a:ext uri="{FF2B5EF4-FFF2-40B4-BE49-F238E27FC236}">
                <a16:creationId xmlns:a16="http://schemas.microsoft.com/office/drawing/2014/main" id="{14E0DA73-99E9-D8E3-C005-DE5E4E534102}"/>
              </a:ext>
            </a:extLst>
          </p:cNvPr>
          <p:cNvPicPr>
            <a:picLocks noChangeAspect="1"/>
          </p:cNvPicPr>
          <p:nvPr/>
        </p:nvPicPr>
        <p:blipFill>
          <a:blip r:embed="rId8"/>
          <a:stretch>
            <a:fillRect/>
          </a:stretch>
        </p:blipFill>
        <p:spPr>
          <a:xfrm>
            <a:off x="7271368" y="5173190"/>
            <a:ext cx="4658862" cy="1270963"/>
          </a:xfrm>
          <a:prstGeom prst="rect">
            <a:avLst/>
          </a:prstGeom>
        </p:spPr>
      </p:pic>
      <p:pic>
        <p:nvPicPr>
          <p:cNvPr id="11" name="Picture 10">
            <a:extLst>
              <a:ext uri="{FF2B5EF4-FFF2-40B4-BE49-F238E27FC236}">
                <a16:creationId xmlns:a16="http://schemas.microsoft.com/office/drawing/2014/main" id="{263065E0-8F1B-6171-D0A4-242ECC20CA68}"/>
              </a:ext>
            </a:extLst>
          </p:cNvPr>
          <p:cNvPicPr>
            <a:picLocks noChangeAspect="1"/>
          </p:cNvPicPr>
          <p:nvPr/>
        </p:nvPicPr>
        <p:blipFill>
          <a:blip r:embed="rId9"/>
          <a:stretch>
            <a:fillRect/>
          </a:stretch>
        </p:blipFill>
        <p:spPr>
          <a:xfrm>
            <a:off x="1223190" y="5210619"/>
            <a:ext cx="4526350" cy="1270964"/>
          </a:xfrm>
          <a:prstGeom prst="rect">
            <a:avLst/>
          </a:prstGeom>
        </p:spPr>
      </p:pic>
      <p:pic>
        <p:nvPicPr>
          <p:cNvPr id="13" name="Picture 12">
            <a:extLst>
              <a:ext uri="{FF2B5EF4-FFF2-40B4-BE49-F238E27FC236}">
                <a16:creationId xmlns:a16="http://schemas.microsoft.com/office/drawing/2014/main" id="{201728E9-CC56-6351-4A33-8BA723E6D255}"/>
              </a:ext>
            </a:extLst>
          </p:cNvPr>
          <p:cNvPicPr>
            <a:picLocks noChangeAspect="1"/>
          </p:cNvPicPr>
          <p:nvPr/>
        </p:nvPicPr>
        <p:blipFill>
          <a:blip r:embed="rId10"/>
          <a:stretch>
            <a:fillRect/>
          </a:stretch>
        </p:blipFill>
        <p:spPr>
          <a:xfrm>
            <a:off x="1223190" y="4062793"/>
            <a:ext cx="2304835" cy="1021864"/>
          </a:xfrm>
          <a:prstGeom prst="rect">
            <a:avLst/>
          </a:prstGeom>
          <a:ln>
            <a:solidFill>
              <a:schemeClr val="accent1"/>
            </a:solidFill>
          </a:ln>
        </p:spPr>
      </p:pic>
      <p:pic>
        <p:nvPicPr>
          <p:cNvPr id="16" name="Picture 15">
            <a:extLst>
              <a:ext uri="{FF2B5EF4-FFF2-40B4-BE49-F238E27FC236}">
                <a16:creationId xmlns:a16="http://schemas.microsoft.com/office/drawing/2014/main" id="{83C14075-CF4C-B7BF-0643-E1F27BA725F4}"/>
              </a:ext>
            </a:extLst>
          </p:cNvPr>
          <p:cNvPicPr>
            <a:picLocks noChangeAspect="1"/>
          </p:cNvPicPr>
          <p:nvPr/>
        </p:nvPicPr>
        <p:blipFill>
          <a:blip r:embed="rId11"/>
          <a:stretch>
            <a:fillRect/>
          </a:stretch>
        </p:blipFill>
        <p:spPr>
          <a:xfrm>
            <a:off x="7466440" y="4008016"/>
            <a:ext cx="2275889" cy="1021894"/>
          </a:xfrm>
          <a:prstGeom prst="rect">
            <a:avLst/>
          </a:prstGeom>
          <a:ln>
            <a:solidFill>
              <a:schemeClr val="accent1"/>
            </a:solidFill>
          </a:ln>
        </p:spPr>
      </p:pic>
      <p:sp>
        <p:nvSpPr>
          <p:cNvPr id="17" name="TextBox 16">
            <a:extLst>
              <a:ext uri="{FF2B5EF4-FFF2-40B4-BE49-F238E27FC236}">
                <a16:creationId xmlns:a16="http://schemas.microsoft.com/office/drawing/2014/main" id="{695E1ADF-FDDF-64C9-F167-FD70B63294C5}"/>
              </a:ext>
            </a:extLst>
          </p:cNvPr>
          <p:cNvSpPr txBox="1"/>
          <p:nvPr/>
        </p:nvSpPr>
        <p:spPr>
          <a:xfrm>
            <a:off x="14754" y="2557524"/>
            <a:ext cx="178927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Company owned</a:t>
            </a:r>
          </a:p>
        </p:txBody>
      </p:sp>
      <p:sp>
        <p:nvSpPr>
          <p:cNvPr id="18" name="TextBox 17">
            <a:extLst>
              <a:ext uri="{FF2B5EF4-FFF2-40B4-BE49-F238E27FC236}">
                <a16:creationId xmlns:a16="http://schemas.microsoft.com/office/drawing/2014/main" id="{6AF27C67-3A1E-CB7C-5B84-64325F694178}"/>
              </a:ext>
            </a:extLst>
          </p:cNvPr>
          <p:cNvSpPr txBox="1"/>
          <p:nvPr/>
        </p:nvSpPr>
        <p:spPr>
          <a:xfrm>
            <a:off x="6435817" y="2557524"/>
            <a:ext cx="114326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Franchise</a:t>
            </a:r>
          </a:p>
        </p:txBody>
      </p:sp>
      <p:sp>
        <p:nvSpPr>
          <p:cNvPr id="19" name="Rectangle 18">
            <a:extLst>
              <a:ext uri="{FF2B5EF4-FFF2-40B4-BE49-F238E27FC236}">
                <a16:creationId xmlns:a16="http://schemas.microsoft.com/office/drawing/2014/main" id="{F5129B37-BBD5-1755-801B-BD9F0F8A08F9}"/>
              </a:ext>
            </a:extLst>
          </p:cNvPr>
          <p:cNvSpPr/>
          <p:nvPr/>
        </p:nvSpPr>
        <p:spPr>
          <a:xfrm>
            <a:off x="706746" y="3020603"/>
            <a:ext cx="1097280" cy="513806"/>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0" name="Rectangle 19">
            <a:extLst>
              <a:ext uri="{FF2B5EF4-FFF2-40B4-BE49-F238E27FC236}">
                <a16:creationId xmlns:a16="http://schemas.microsoft.com/office/drawing/2014/main" id="{CB545C6B-EE31-27A7-5987-70409EE5A8E9}"/>
              </a:ext>
            </a:extLst>
          </p:cNvPr>
          <p:cNvSpPr/>
          <p:nvPr/>
        </p:nvSpPr>
        <p:spPr>
          <a:xfrm>
            <a:off x="6982674" y="2942116"/>
            <a:ext cx="1097280" cy="513806"/>
          </a:xfrm>
          <a:prstGeom prst="rect">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1" name="TextBox 20">
            <a:extLst>
              <a:ext uri="{FF2B5EF4-FFF2-40B4-BE49-F238E27FC236}">
                <a16:creationId xmlns:a16="http://schemas.microsoft.com/office/drawing/2014/main" id="{BE5C639F-9DBF-D28C-14A9-6CE2FFBEBAE4}"/>
              </a:ext>
            </a:extLst>
          </p:cNvPr>
          <p:cNvSpPr txBox="1"/>
          <p:nvPr/>
        </p:nvSpPr>
        <p:spPr>
          <a:xfrm>
            <a:off x="7939841" y="2710379"/>
            <a:ext cx="830677" cy="369332"/>
          </a:xfrm>
          <a:prstGeom prst="rect">
            <a:avLst/>
          </a:prstGeom>
          <a:solidFill>
            <a:schemeClr val="tx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EDF23B"/>
                </a:solidFill>
                <a:effectLst/>
                <a:uLnTx/>
                <a:uFillTx/>
                <a:latin typeface="Non-Dottee"/>
                <a:ea typeface="+mn-ea"/>
                <a:cs typeface="+mn-cs"/>
              </a:rPr>
              <a:t>+7.4%</a:t>
            </a:r>
          </a:p>
        </p:txBody>
      </p:sp>
      <p:sp>
        <p:nvSpPr>
          <p:cNvPr id="22" name="TextBox 21">
            <a:extLst>
              <a:ext uri="{FF2B5EF4-FFF2-40B4-BE49-F238E27FC236}">
                <a16:creationId xmlns:a16="http://schemas.microsoft.com/office/drawing/2014/main" id="{27DD7705-8FC7-3589-6057-1A45C07FDBD9}"/>
              </a:ext>
            </a:extLst>
          </p:cNvPr>
          <p:cNvSpPr txBox="1"/>
          <p:nvPr/>
        </p:nvSpPr>
        <p:spPr>
          <a:xfrm>
            <a:off x="9212099" y="3169784"/>
            <a:ext cx="477592" cy="215444"/>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EDF23B"/>
                </a:solidFill>
                <a:effectLst/>
                <a:uLnTx/>
                <a:uFillTx/>
                <a:latin typeface="Non-Dottee"/>
                <a:ea typeface="+mn-ea"/>
                <a:cs typeface="+mn-cs"/>
              </a:rPr>
              <a:t>+5.7%</a:t>
            </a:r>
          </a:p>
        </p:txBody>
      </p:sp>
      <p:sp>
        <p:nvSpPr>
          <p:cNvPr id="23" name="TextBox 22">
            <a:extLst>
              <a:ext uri="{FF2B5EF4-FFF2-40B4-BE49-F238E27FC236}">
                <a16:creationId xmlns:a16="http://schemas.microsoft.com/office/drawing/2014/main" id="{D7995E58-626A-E0D0-C57C-06395642D11F}"/>
              </a:ext>
            </a:extLst>
          </p:cNvPr>
          <p:cNvSpPr txBox="1"/>
          <p:nvPr/>
        </p:nvSpPr>
        <p:spPr>
          <a:xfrm>
            <a:off x="10950077" y="3240478"/>
            <a:ext cx="477592" cy="215444"/>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EDF23B"/>
                </a:solidFill>
                <a:effectLst/>
                <a:uLnTx/>
                <a:uFillTx/>
                <a:latin typeface="Non-Dottee"/>
                <a:ea typeface="+mn-ea"/>
                <a:cs typeface="+mn-cs"/>
              </a:rPr>
              <a:t>+8.2%</a:t>
            </a:r>
          </a:p>
        </p:txBody>
      </p:sp>
      <p:cxnSp>
        <p:nvCxnSpPr>
          <p:cNvPr id="25" name="Straight Arrow Connector 24">
            <a:extLst>
              <a:ext uri="{FF2B5EF4-FFF2-40B4-BE49-F238E27FC236}">
                <a16:creationId xmlns:a16="http://schemas.microsoft.com/office/drawing/2014/main" id="{B8DC89FF-1984-6A08-C53C-B03906E1E5ED}"/>
              </a:ext>
            </a:extLst>
          </p:cNvPr>
          <p:cNvCxnSpPr>
            <a:cxnSpLocks/>
            <a:stCxn id="13" idx="0"/>
          </p:cNvCxnSpPr>
          <p:nvPr/>
        </p:nvCxnSpPr>
        <p:spPr>
          <a:xfrm flipV="1">
            <a:off x="2375608" y="3566065"/>
            <a:ext cx="692057" cy="496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29" name="Straight Arrow Connector 28">
            <a:extLst>
              <a:ext uri="{FF2B5EF4-FFF2-40B4-BE49-F238E27FC236}">
                <a16:creationId xmlns:a16="http://schemas.microsoft.com/office/drawing/2014/main" id="{F5ED5291-CA0B-6179-439F-EDC066ABCCEC}"/>
              </a:ext>
            </a:extLst>
          </p:cNvPr>
          <p:cNvCxnSpPr>
            <a:cxnSpLocks/>
          </p:cNvCxnSpPr>
          <p:nvPr/>
        </p:nvCxnSpPr>
        <p:spPr>
          <a:xfrm flipV="1">
            <a:off x="8604385" y="3496625"/>
            <a:ext cx="692057" cy="49672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0" name="TextBox 29">
            <a:extLst>
              <a:ext uri="{FF2B5EF4-FFF2-40B4-BE49-F238E27FC236}">
                <a16:creationId xmlns:a16="http://schemas.microsoft.com/office/drawing/2014/main" id="{3C51237E-B5E0-8021-5458-A0DF6D2861E2}"/>
              </a:ext>
            </a:extLst>
          </p:cNvPr>
          <p:cNvSpPr txBox="1"/>
          <p:nvPr/>
        </p:nvSpPr>
        <p:spPr>
          <a:xfrm>
            <a:off x="9315800" y="5903142"/>
            <a:ext cx="426529" cy="215444"/>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EDF23B"/>
                </a:solidFill>
                <a:effectLst/>
                <a:uLnTx/>
                <a:uFillTx/>
                <a:latin typeface="Non-Dottee"/>
                <a:ea typeface="+mn-ea"/>
                <a:cs typeface="+mn-cs"/>
              </a:rPr>
              <a:t>+8%</a:t>
            </a:r>
          </a:p>
        </p:txBody>
      </p:sp>
      <p:sp>
        <p:nvSpPr>
          <p:cNvPr id="31" name="TextBox 30">
            <a:extLst>
              <a:ext uri="{FF2B5EF4-FFF2-40B4-BE49-F238E27FC236}">
                <a16:creationId xmlns:a16="http://schemas.microsoft.com/office/drawing/2014/main" id="{4D949334-7D2D-3EAA-088B-7239C674B86A}"/>
              </a:ext>
            </a:extLst>
          </p:cNvPr>
          <p:cNvSpPr txBox="1"/>
          <p:nvPr/>
        </p:nvSpPr>
        <p:spPr>
          <a:xfrm>
            <a:off x="10688320" y="6097479"/>
            <a:ext cx="500553" cy="215444"/>
          </a:xfrm>
          <a:prstGeom prst="rect">
            <a:avLst/>
          </a:prstGeom>
          <a:solidFill>
            <a:schemeClr val="tx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800" b="1" i="0" u="none" strike="noStrike" kern="1200" cap="none" spc="0" normalizeH="0" baseline="0" noProof="0">
                <a:ln>
                  <a:noFill/>
                </a:ln>
                <a:solidFill>
                  <a:srgbClr val="EDF23B"/>
                </a:solidFill>
                <a:effectLst/>
                <a:uLnTx/>
                <a:uFillTx/>
                <a:latin typeface="Non-Dottee"/>
                <a:ea typeface="+mn-ea"/>
                <a:cs typeface="+mn-cs"/>
              </a:rPr>
              <a:t>+10%</a:t>
            </a:r>
          </a:p>
        </p:txBody>
      </p:sp>
    </p:spTree>
    <p:extLst>
      <p:ext uri="{BB962C8B-B14F-4D97-AF65-F5344CB8AC3E}">
        <p14:creationId xmlns:p14="http://schemas.microsoft.com/office/powerpoint/2010/main" val="1974119839"/>
      </p:ext>
    </p:extLst>
  </p:cSld>
  <p:clrMapOvr>
    <a:masterClrMapping/>
  </p:clrMapOvr>
  <p:transition spd="slow">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BD083-14C0-B7A3-A0CD-C581C9725C6E}"/>
              </a:ext>
            </a:extLst>
          </p:cNvPr>
          <p:cNvSpPr>
            <a:spLocks noGrp="1"/>
          </p:cNvSpPr>
          <p:nvPr>
            <p:ph type="title"/>
          </p:nvPr>
        </p:nvSpPr>
        <p:spPr>
          <a:xfrm>
            <a:off x="506771" y="2593387"/>
            <a:ext cx="11178458" cy="1754326"/>
          </a:xfrm>
        </p:spPr>
        <p:txBody>
          <a:bodyPr/>
          <a:lstStyle/>
          <a:p>
            <a:r>
              <a:rPr lang="en-US" dirty="0"/>
              <a:t>Welcome</a:t>
            </a:r>
            <a:br>
              <a:rPr lang="en-US" dirty="0"/>
            </a:br>
            <a:r>
              <a:rPr lang="en-US" sz="3000" dirty="0" err="1"/>
              <a:t>erlt</a:t>
            </a:r>
            <a:r>
              <a:rPr lang="en-US" sz="3000" dirty="0"/>
              <a:t> focus area</a:t>
            </a:r>
            <a:br>
              <a:rPr lang="en-US" dirty="0"/>
            </a:br>
            <a:endParaRPr lang="en-US" sz="3600" dirty="0">
              <a:latin typeface="+mj-lt"/>
            </a:endParaRPr>
          </a:p>
        </p:txBody>
      </p:sp>
    </p:spTree>
    <p:extLst>
      <p:ext uri="{BB962C8B-B14F-4D97-AF65-F5344CB8AC3E}">
        <p14:creationId xmlns:p14="http://schemas.microsoft.com/office/powerpoint/2010/main" val="3967844239"/>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21000"/>
            <a:lum/>
          </a:blip>
          <a:srcRect/>
          <a:stretch>
            <a:fillRect t="-9000" b="-9000"/>
          </a:stretch>
        </a:blipFill>
        <a:effectLst/>
      </p:bgPr>
    </p:bg>
    <p:spTree>
      <p:nvGrpSpPr>
        <p:cNvPr id="1" name="">
          <a:extLst>
            <a:ext uri="{FF2B5EF4-FFF2-40B4-BE49-F238E27FC236}">
              <a16:creationId xmlns:a16="http://schemas.microsoft.com/office/drawing/2014/main" id="{F339163E-6033-9AE6-78A6-73E1B729DDB3}"/>
            </a:ext>
          </a:extLst>
        </p:cNvPr>
        <p:cNvGrpSpPr/>
        <p:nvPr/>
      </p:nvGrpSpPr>
      <p:grpSpPr>
        <a:xfrm>
          <a:off x="0" y="0"/>
          <a:ext cx="0" cy="0"/>
          <a:chOff x="0" y="0"/>
          <a:chExt cx="0" cy="0"/>
        </a:xfrm>
      </p:grpSpPr>
      <p:sp>
        <p:nvSpPr>
          <p:cNvPr id="25" name="Rectangle: Rounded Corners 24">
            <a:extLst>
              <a:ext uri="{FF2B5EF4-FFF2-40B4-BE49-F238E27FC236}">
                <a16:creationId xmlns:a16="http://schemas.microsoft.com/office/drawing/2014/main" id="{278F566C-ABAF-DDAA-D492-B668A539F807}"/>
              </a:ext>
            </a:extLst>
          </p:cNvPr>
          <p:cNvSpPr/>
          <p:nvPr/>
        </p:nvSpPr>
        <p:spPr>
          <a:xfrm>
            <a:off x="4324623" y="1259285"/>
            <a:ext cx="3454533" cy="23299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Rectangle: Rounded Corners 25">
            <a:extLst>
              <a:ext uri="{FF2B5EF4-FFF2-40B4-BE49-F238E27FC236}">
                <a16:creationId xmlns:a16="http://schemas.microsoft.com/office/drawing/2014/main" id="{D152D0E1-8F52-626C-361E-E9A8791EE9C0}"/>
              </a:ext>
            </a:extLst>
          </p:cNvPr>
          <p:cNvSpPr/>
          <p:nvPr/>
        </p:nvSpPr>
        <p:spPr>
          <a:xfrm>
            <a:off x="7954009" y="1241470"/>
            <a:ext cx="3454533" cy="23299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bject 5">
            <a:extLst>
              <a:ext uri="{FF2B5EF4-FFF2-40B4-BE49-F238E27FC236}">
                <a16:creationId xmlns:a16="http://schemas.microsoft.com/office/drawing/2014/main" id="{84FF85C6-9F51-F7FE-6A22-B07A30D8A497}"/>
              </a:ext>
            </a:extLst>
          </p:cNvPr>
          <p:cNvSpPr txBox="1">
            <a:spLocks noGrp="1"/>
          </p:cNvSpPr>
          <p:nvPr>
            <p:ph type="title"/>
          </p:nvPr>
        </p:nvSpPr>
        <p:spPr>
          <a:xfrm>
            <a:off x="265240" y="45059"/>
            <a:ext cx="11392129" cy="1039874"/>
          </a:xfrm>
        </p:spPr>
        <p:txBody>
          <a:bodyPr>
            <a:normAutofit/>
          </a:bodyPr>
          <a:lstStyle/>
          <a:p>
            <a:r>
              <a:rPr lang="en-GB" sz="3600" b="1">
                <a:solidFill>
                  <a:schemeClr val="tx2"/>
                </a:solidFill>
              </a:rPr>
              <a:t>First Impressions Matter…</a:t>
            </a:r>
          </a:p>
        </p:txBody>
      </p:sp>
      <p:pic>
        <p:nvPicPr>
          <p:cNvPr id="7" name="Graphic 6" descr="Watch with solid fill">
            <a:extLst>
              <a:ext uri="{FF2B5EF4-FFF2-40B4-BE49-F238E27FC236}">
                <a16:creationId xmlns:a16="http://schemas.microsoft.com/office/drawing/2014/main" id="{367BB443-9176-3FF2-8764-9292F74303CD}"/>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7099143" y="180663"/>
            <a:ext cx="680013" cy="680013"/>
          </a:xfrm>
          <a:prstGeom prst="rect">
            <a:avLst/>
          </a:prstGeom>
        </p:spPr>
      </p:pic>
      <p:sp>
        <p:nvSpPr>
          <p:cNvPr id="8" name="Rectangle: Rounded Corners 7">
            <a:extLst>
              <a:ext uri="{FF2B5EF4-FFF2-40B4-BE49-F238E27FC236}">
                <a16:creationId xmlns:a16="http://schemas.microsoft.com/office/drawing/2014/main" id="{8578F41E-F5AD-36CD-8984-E9551D4F5CFE}"/>
              </a:ext>
            </a:extLst>
          </p:cNvPr>
          <p:cNvSpPr/>
          <p:nvPr/>
        </p:nvSpPr>
        <p:spPr>
          <a:xfrm>
            <a:off x="7779156" y="201596"/>
            <a:ext cx="2288440" cy="680013"/>
          </a:xfrm>
          <a:prstGeom prst="round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a:t>7 SECONDS</a:t>
            </a:r>
          </a:p>
        </p:txBody>
      </p:sp>
      <p:sp>
        <p:nvSpPr>
          <p:cNvPr id="3" name="Rectangle: Rounded Corners 2">
            <a:extLst>
              <a:ext uri="{FF2B5EF4-FFF2-40B4-BE49-F238E27FC236}">
                <a16:creationId xmlns:a16="http://schemas.microsoft.com/office/drawing/2014/main" id="{D8E147DD-7608-8E2C-75DC-9668E7F4DB99}"/>
              </a:ext>
            </a:extLst>
          </p:cNvPr>
          <p:cNvSpPr/>
          <p:nvPr/>
        </p:nvSpPr>
        <p:spPr>
          <a:xfrm>
            <a:off x="2574478" y="5002242"/>
            <a:ext cx="1854200" cy="1535696"/>
          </a:xfrm>
          <a:prstGeom prst="roundRect">
            <a:avLst/>
          </a:prstGeom>
          <a:solidFill>
            <a:schemeClr val="accent1"/>
          </a:solidFill>
          <a:ln>
            <a:noFill/>
          </a:ln>
          <a:effectLst>
            <a:outerShdw blurRad="508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accent2"/>
                </a:solidFill>
              </a:rPr>
              <a:t>Stores that logged into GreetMe daily in September</a:t>
            </a:r>
          </a:p>
        </p:txBody>
      </p:sp>
      <p:sp>
        <p:nvSpPr>
          <p:cNvPr id="2" name="Oval 1">
            <a:extLst>
              <a:ext uri="{FF2B5EF4-FFF2-40B4-BE49-F238E27FC236}">
                <a16:creationId xmlns:a16="http://schemas.microsoft.com/office/drawing/2014/main" id="{A0699A29-0389-A290-665E-81C0D7C91054}"/>
              </a:ext>
            </a:extLst>
          </p:cNvPr>
          <p:cNvSpPr/>
          <p:nvPr/>
        </p:nvSpPr>
        <p:spPr>
          <a:xfrm>
            <a:off x="2851820" y="4032410"/>
            <a:ext cx="1298024" cy="117879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a:t>24%</a:t>
            </a:r>
          </a:p>
        </p:txBody>
      </p:sp>
      <p:sp>
        <p:nvSpPr>
          <p:cNvPr id="5" name="Rectangle: Rounded Corners 4">
            <a:extLst>
              <a:ext uri="{FF2B5EF4-FFF2-40B4-BE49-F238E27FC236}">
                <a16:creationId xmlns:a16="http://schemas.microsoft.com/office/drawing/2014/main" id="{BE3F3638-14BE-1619-F9B0-F278903D2354}"/>
              </a:ext>
            </a:extLst>
          </p:cNvPr>
          <p:cNvSpPr/>
          <p:nvPr/>
        </p:nvSpPr>
        <p:spPr>
          <a:xfrm>
            <a:off x="4940999" y="5002242"/>
            <a:ext cx="1854200" cy="1535696"/>
          </a:xfrm>
          <a:prstGeom prst="roundRect">
            <a:avLst/>
          </a:prstGeom>
          <a:solidFill>
            <a:schemeClr val="accent1"/>
          </a:solidFill>
          <a:ln>
            <a:noFill/>
          </a:ln>
          <a:effectLst>
            <a:outerShdw blurRad="508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accent2"/>
                </a:solidFill>
              </a:rPr>
              <a:t>Logged in fewer than 10 times in September</a:t>
            </a:r>
          </a:p>
        </p:txBody>
      </p:sp>
      <p:sp>
        <p:nvSpPr>
          <p:cNvPr id="19" name="Rectangle: Rounded Corners 18">
            <a:extLst>
              <a:ext uri="{FF2B5EF4-FFF2-40B4-BE49-F238E27FC236}">
                <a16:creationId xmlns:a16="http://schemas.microsoft.com/office/drawing/2014/main" id="{95853EEC-51BD-C1C9-4304-98DC40CB015E}"/>
              </a:ext>
            </a:extLst>
          </p:cNvPr>
          <p:cNvSpPr/>
          <p:nvPr/>
        </p:nvSpPr>
        <p:spPr>
          <a:xfrm>
            <a:off x="7307520" y="5002242"/>
            <a:ext cx="1854200" cy="1535696"/>
          </a:xfrm>
          <a:prstGeom prst="roundRect">
            <a:avLst/>
          </a:prstGeom>
          <a:solidFill>
            <a:schemeClr val="accent1"/>
          </a:solidFill>
          <a:ln>
            <a:noFill/>
          </a:ln>
          <a:effectLst>
            <a:outerShdw blurRad="508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accent2"/>
                </a:solidFill>
              </a:rPr>
              <a:t>Have entered fewer than </a:t>
            </a:r>
          </a:p>
          <a:p>
            <a:pPr algn="ctr"/>
            <a:r>
              <a:rPr lang="en-GB">
                <a:solidFill>
                  <a:schemeClr val="accent2"/>
                </a:solidFill>
              </a:rPr>
              <a:t>1 customer per month</a:t>
            </a:r>
          </a:p>
        </p:txBody>
      </p:sp>
      <p:sp>
        <p:nvSpPr>
          <p:cNvPr id="21" name="Rectangle: Rounded Corners 20">
            <a:extLst>
              <a:ext uri="{FF2B5EF4-FFF2-40B4-BE49-F238E27FC236}">
                <a16:creationId xmlns:a16="http://schemas.microsoft.com/office/drawing/2014/main" id="{ACD6CDB8-FE04-3500-C8F0-81A47C65CC16}"/>
              </a:ext>
            </a:extLst>
          </p:cNvPr>
          <p:cNvSpPr/>
          <p:nvPr/>
        </p:nvSpPr>
        <p:spPr>
          <a:xfrm>
            <a:off x="9674041" y="5002242"/>
            <a:ext cx="1854200" cy="1535696"/>
          </a:xfrm>
          <a:prstGeom prst="roundRect">
            <a:avLst/>
          </a:prstGeom>
          <a:solidFill>
            <a:schemeClr val="accent1"/>
          </a:solidFill>
          <a:ln>
            <a:noFill/>
          </a:ln>
          <a:effectLst>
            <a:outerShdw blurRad="50800" dist="38100" dir="5400000" sx="105000" sy="105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accent2"/>
                </a:solidFill>
              </a:rPr>
              <a:t>Have not entered a single customer into the queue</a:t>
            </a:r>
          </a:p>
        </p:txBody>
      </p:sp>
      <p:sp>
        <p:nvSpPr>
          <p:cNvPr id="35" name="Oval 34">
            <a:extLst>
              <a:ext uri="{FF2B5EF4-FFF2-40B4-BE49-F238E27FC236}">
                <a16:creationId xmlns:a16="http://schemas.microsoft.com/office/drawing/2014/main" id="{E15FE34E-52B5-297E-241C-E311DE7A4981}"/>
              </a:ext>
            </a:extLst>
          </p:cNvPr>
          <p:cNvSpPr/>
          <p:nvPr/>
        </p:nvSpPr>
        <p:spPr>
          <a:xfrm>
            <a:off x="5215507" y="4017369"/>
            <a:ext cx="1298024" cy="117879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a:t>41</a:t>
            </a:r>
          </a:p>
          <a:p>
            <a:pPr algn="ctr"/>
            <a:r>
              <a:rPr lang="en-GB" sz="1400"/>
              <a:t>STORES</a:t>
            </a:r>
          </a:p>
        </p:txBody>
      </p:sp>
      <p:sp>
        <p:nvSpPr>
          <p:cNvPr id="36" name="Oval 35">
            <a:extLst>
              <a:ext uri="{FF2B5EF4-FFF2-40B4-BE49-F238E27FC236}">
                <a16:creationId xmlns:a16="http://schemas.microsoft.com/office/drawing/2014/main" id="{BC953BB9-AD35-4532-F646-D8D559354E7E}"/>
              </a:ext>
            </a:extLst>
          </p:cNvPr>
          <p:cNvSpPr/>
          <p:nvPr/>
        </p:nvSpPr>
        <p:spPr>
          <a:xfrm>
            <a:off x="7625352" y="4032410"/>
            <a:ext cx="1298024" cy="117879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a:t>100</a:t>
            </a:r>
          </a:p>
          <a:p>
            <a:pPr algn="ctr"/>
            <a:r>
              <a:rPr lang="en-GB" sz="1400"/>
              <a:t>STORES</a:t>
            </a:r>
          </a:p>
        </p:txBody>
      </p:sp>
      <p:sp>
        <p:nvSpPr>
          <p:cNvPr id="37" name="Oval 36">
            <a:extLst>
              <a:ext uri="{FF2B5EF4-FFF2-40B4-BE49-F238E27FC236}">
                <a16:creationId xmlns:a16="http://schemas.microsoft.com/office/drawing/2014/main" id="{31A59847-DA0A-F8E7-95A2-5102502E133D}"/>
              </a:ext>
            </a:extLst>
          </p:cNvPr>
          <p:cNvSpPr/>
          <p:nvPr/>
        </p:nvSpPr>
        <p:spPr>
          <a:xfrm>
            <a:off x="9991873" y="4017369"/>
            <a:ext cx="1298024" cy="117879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800"/>
              <a:t>135</a:t>
            </a:r>
          </a:p>
          <a:p>
            <a:pPr algn="ctr"/>
            <a:r>
              <a:rPr lang="en-GB" sz="1400"/>
              <a:t>STORES</a:t>
            </a:r>
          </a:p>
        </p:txBody>
      </p:sp>
      <p:pic>
        <p:nvPicPr>
          <p:cNvPr id="3076" name="Picture 4" descr="Our Business | Timpson Group">
            <a:extLst>
              <a:ext uri="{FF2B5EF4-FFF2-40B4-BE49-F238E27FC236}">
                <a16:creationId xmlns:a16="http://schemas.microsoft.com/office/drawing/2014/main" id="{FAC37AC1-2442-3BAE-5D2D-D978081D27E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18758" y="2608270"/>
            <a:ext cx="2725032" cy="793736"/>
          </a:xfrm>
          <a:prstGeom prst="rect">
            <a:avLst/>
          </a:prstGeom>
          <a:noFill/>
          <a:extLst>
            <a:ext uri="{909E8E84-426E-40DD-AFC4-6F175D3DCCD1}">
              <a14:hiddenFill xmlns:a14="http://schemas.microsoft.com/office/drawing/2010/main">
                <a:solidFill>
                  <a:srgbClr val="FFFFFF"/>
                </a:solidFill>
              </a14:hiddenFill>
            </a:ext>
          </a:extLst>
        </p:spPr>
      </p:pic>
      <p:sp>
        <p:nvSpPr>
          <p:cNvPr id="18" name="Rectangle: Rounded Corners 17">
            <a:extLst>
              <a:ext uri="{FF2B5EF4-FFF2-40B4-BE49-F238E27FC236}">
                <a16:creationId xmlns:a16="http://schemas.microsoft.com/office/drawing/2014/main" id="{BD0A3D59-DA97-5775-B150-520BA9A0E7F5}"/>
              </a:ext>
            </a:extLst>
          </p:cNvPr>
          <p:cNvSpPr/>
          <p:nvPr/>
        </p:nvSpPr>
        <p:spPr>
          <a:xfrm>
            <a:off x="695237" y="1256837"/>
            <a:ext cx="3454533" cy="2329987"/>
          </a:xfrm>
          <a:prstGeom prst="round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078" name="Picture 6" descr="Nationwide Logo - Nationwide Building Society Logo Png, Transparent Png -  1368x454(#1994971) - PngFind">
            <a:extLst>
              <a:ext uri="{FF2B5EF4-FFF2-40B4-BE49-F238E27FC236}">
                <a16:creationId xmlns:a16="http://schemas.microsoft.com/office/drawing/2014/main" id="{45A7256A-227A-E82C-648C-49A9E1E8C8F2}"/>
              </a:ext>
            </a:extLst>
          </p:cNvPr>
          <p:cNvPicPr>
            <a:picLocks noChangeAspect="1" noChangeArrowheads="1"/>
          </p:cNvPicPr>
          <p:nvPr/>
        </p:nvPicPr>
        <p:blipFill>
          <a:blip r:embed="rId7">
            <a:extLst>
              <a:ext uri="{BEBA8EAE-BF5A-486C-A8C5-ECC9F3942E4B}">
                <a14:imgProps xmlns:a14="http://schemas.microsoft.com/office/drawing/2010/main">
                  <a14:imgLayer r:embed="rId8">
                    <a14:imgEffect>
                      <a14:backgroundRemoval t="10000" b="90000" l="7262" r="94762">
                        <a14:foregroundMark x1="87857" y1="34643" x2="7619" y2="32857"/>
                        <a14:foregroundMark x1="7619" y1="32857" x2="8690" y2="64286"/>
                        <a14:foregroundMark x1="8690" y1="64286" x2="16905" y2="80357"/>
                        <a14:foregroundMark x1="16905" y1="80357" x2="30238" y2="86071"/>
                        <a14:foregroundMark x1="30238" y1="86071" x2="72976" y2="65714"/>
                        <a14:foregroundMark x1="72976" y1="65714" x2="84286" y2="68571"/>
                        <a14:foregroundMark x1="84286" y1="68571" x2="91667" y2="55357"/>
                        <a14:foregroundMark x1="91667" y1="55357" x2="87857" y2="33571"/>
                        <a14:foregroundMark x1="87857" y1="33571" x2="87619" y2="32857"/>
                        <a14:foregroundMark x1="19762" y1="63929" x2="11310" y2="58214"/>
                        <a14:foregroundMark x1="11310" y1="58214" x2="18810" y2="66429"/>
                        <a14:foregroundMark x1="18810" y1="66429" x2="21190" y2="53929"/>
                        <a14:foregroundMark x1="20952" y1="46071" x2="10833" y2="55000"/>
                        <a14:foregroundMark x1="10833" y1="55000" x2="22857" y2="60000"/>
                        <a14:foregroundMark x1="22857" y1="60000" x2="18214" y2="45000"/>
                        <a14:foregroundMark x1="18214" y1="45000" x2="10357" y2="41071"/>
                        <a14:foregroundMark x1="8571" y1="21786" x2="3452" y2="37857"/>
                        <a14:foregroundMark x1="3452" y1="37857" x2="4167" y2="61429"/>
                        <a14:foregroundMark x1="4167" y1="61429" x2="7262" y2="84286"/>
                        <a14:foregroundMark x1="7262" y1="84286" x2="10476" y2="86786"/>
                        <a14:foregroundMark x1="20833" y1="78571" x2="10595" y2="74643"/>
                        <a14:foregroundMark x1="10595" y1="74643" x2="18095" y2="58571"/>
                        <a14:foregroundMark x1="18095" y1="58571" x2="23333" y2="80000"/>
                        <a14:foregroundMark x1="23333" y1="80000" x2="20357" y2="52500"/>
                        <a14:foregroundMark x1="20357" y1="52500" x2="19405" y2="51786"/>
                        <a14:foregroundMark x1="29167" y1="41786" x2="28810" y2="60000"/>
                        <a14:foregroundMark x1="28810" y1="60000" x2="30000" y2="42143"/>
                        <a14:foregroundMark x1="30000" y1="42143" x2="35000" y2="57143"/>
                        <a14:foregroundMark x1="35000" y1="57143" x2="35000" y2="40714"/>
                        <a14:foregroundMark x1="38333" y1="55357" x2="37262" y2="67143"/>
                        <a14:foregroundMark x1="41429" y1="67500" x2="39881" y2="49286"/>
                        <a14:foregroundMark x1="39881" y1="49286" x2="37262" y2="51071"/>
                        <a14:foregroundMark x1="45000" y1="46429" x2="45119" y2="64643"/>
                        <a14:foregroundMark x1="45119" y1="64643" x2="47262" y2="67143"/>
                        <a14:foregroundMark x1="49881" y1="55000" x2="50000" y2="68929"/>
                        <a14:foregroundMark x1="50000" y1="40714" x2="49643" y2="41786"/>
                        <a14:foregroundMark x1="53571" y1="58929" x2="53571" y2="58929"/>
                        <a14:foregroundMark x1="54643" y1="56786" x2="53929" y2="56071"/>
                        <a14:foregroundMark x1="53571" y1="65714" x2="57738" y2="50714"/>
                        <a14:foregroundMark x1="57738" y1="50714" x2="54167" y2="67857"/>
                        <a14:foregroundMark x1="54167" y1="67857" x2="53214" y2="64643"/>
                        <a14:foregroundMark x1="60238" y1="54286" x2="63690" y2="69286"/>
                        <a14:foregroundMark x1="63690" y1="69286" x2="63690" y2="72500"/>
                        <a14:foregroundMark x1="64167" y1="67500" x2="61548" y2="51071"/>
                        <a14:foregroundMark x1="61548" y1="51071" x2="61548" y2="51071"/>
                        <a14:foregroundMark x1="67024" y1="51429" x2="72262" y2="65000"/>
                        <a14:foregroundMark x1="72262" y1="65000" x2="74405" y2="52500"/>
                        <a14:foregroundMark x1="77143" y1="52500" x2="76786" y2="67500"/>
                        <a14:foregroundMark x1="77500" y1="43571" x2="76786" y2="42500"/>
                        <a14:foregroundMark x1="84762" y1="69286" x2="84881" y2="40357"/>
                        <a14:foregroundMark x1="83810" y1="51429" x2="80357" y2="66786"/>
                        <a14:foregroundMark x1="80357" y1="66786" x2="81310" y2="68214"/>
                        <a14:foregroundMark x1="89881" y1="42857" x2="92738" y2="59286"/>
                        <a14:foregroundMark x1="92738" y1="59286" x2="92500" y2="80000"/>
                        <a14:foregroundMark x1="92024" y1="33214" x2="93810" y2="65714"/>
                        <a14:foregroundMark x1="93810" y1="65714" x2="92976" y2="83214"/>
                        <a14:foregroundMark x1="88095" y1="20357" x2="93929" y2="26071"/>
                        <a14:foregroundMark x1="93929" y1="26071" x2="94762" y2="33571"/>
                      </a14:backgroundRemoval>
                    </a14:imgEffect>
                  </a14:imgLayer>
                </a14:imgProps>
              </a:ext>
              <a:ext uri="{28A0092B-C50C-407E-A947-70E740481C1C}">
                <a14:useLocalDpi xmlns:a14="http://schemas.microsoft.com/office/drawing/2010/main" val="0"/>
              </a:ext>
            </a:extLst>
          </a:blip>
          <a:srcRect/>
          <a:stretch>
            <a:fillRect/>
          </a:stretch>
        </p:blipFill>
        <p:spPr bwMode="auto">
          <a:xfrm>
            <a:off x="932063" y="2359996"/>
            <a:ext cx="2980877" cy="993626"/>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1569E020-7A8F-45CA-51AE-BD3B0A2EA353}"/>
              </a:ext>
            </a:extLst>
          </p:cNvPr>
          <p:cNvSpPr txBox="1"/>
          <p:nvPr/>
        </p:nvSpPr>
        <p:spPr>
          <a:xfrm>
            <a:off x="1038781" y="1575997"/>
            <a:ext cx="2767439" cy="738664"/>
          </a:xfrm>
          <a:prstGeom prst="rect">
            <a:avLst/>
          </a:prstGeom>
          <a:noFill/>
        </p:spPr>
        <p:txBody>
          <a:bodyPr wrap="square" rtlCol="0">
            <a:spAutoFit/>
          </a:bodyPr>
          <a:lstStyle/>
          <a:p>
            <a:pPr algn="ctr"/>
            <a:r>
              <a:rPr lang="en-GB" sz="1400"/>
              <a:t>“The branch staff are friendly and efficient. They make banking feel personal and stress-free.”</a:t>
            </a:r>
          </a:p>
        </p:txBody>
      </p:sp>
      <p:sp>
        <p:nvSpPr>
          <p:cNvPr id="11" name="Oval 10">
            <a:extLst>
              <a:ext uri="{FF2B5EF4-FFF2-40B4-BE49-F238E27FC236}">
                <a16:creationId xmlns:a16="http://schemas.microsoft.com/office/drawing/2014/main" id="{FC0D2704-A88C-157B-20D3-90EE32083710}"/>
              </a:ext>
            </a:extLst>
          </p:cNvPr>
          <p:cNvSpPr/>
          <p:nvPr/>
        </p:nvSpPr>
        <p:spPr>
          <a:xfrm>
            <a:off x="140796" y="4623097"/>
            <a:ext cx="2213810" cy="2141621"/>
          </a:xfrm>
          <a:prstGeom prst="ellipse">
            <a:avLst/>
          </a:prstGeom>
          <a:ln w="57150">
            <a:solidFill>
              <a:schemeClr val="accent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400">
                <a:latin typeface="+mj-lt"/>
              </a:rPr>
              <a:t>GreetMe Stats</a:t>
            </a:r>
            <a:endParaRPr lang="en-GB" sz="2400"/>
          </a:p>
        </p:txBody>
      </p:sp>
      <p:pic>
        <p:nvPicPr>
          <p:cNvPr id="1026" name="Picture 2" descr="Logo of the Hotel Ritz by Grand Hotels of the World">
            <a:extLst>
              <a:ext uri="{FF2B5EF4-FFF2-40B4-BE49-F238E27FC236}">
                <a16:creationId xmlns:a16="http://schemas.microsoft.com/office/drawing/2014/main" id="{3BB5411A-C687-9FA6-09D7-882CF079FE28}"/>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t="19853" b="15145"/>
          <a:stretch>
            <a:fillRect/>
          </a:stretch>
        </p:blipFill>
        <p:spPr bwMode="auto">
          <a:xfrm>
            <a:off x="5197411" y="2619813"/>
            <a:ext cx="1708955" cy="833150"/>
          </a:xfrm>
          <a:prstGeom prst="rect">
            <a:avLst/>
          </a:prstGeom>
          <a:noFill/>
          <a:extLst>
            <a:ext uri="{909E8E84-426E-40DD-AFC4-6F175D3DCCD1}">
              <a14:hiddenFill xmlns:a14="http://schemas.microsoft.com/office/drawing/2010/main">
                <a:solidFill>
                  <a:srgbClr val="FFFFFF"/>
                </a:solidFill>
              </a14:hiddenFill>
            </a:ext>
          </a:extLst>
        </p:spPr>
      </p:pic>
      <p:sp>
        <p:nvSpPr>
          <p:cNvPr id="15" name="TextBox 14">
            <a:extLst>
              <a:ext uri="{FF2B5EF4-FFF2-40B4-BE49-F238E27FC236}">
                <a16:creationId xmlns:a16="http://schemas.microsoft.com/office/drawing/2014/main" id="{F6540916-FA4F-D50A-FFE2-02225FC6A16F}"/>
              </a:ext>
            </a:extLst>
          </p:cNvPr>
          <p:cNvSpPr txBox="1"/>
          <p:nvPr/>
        </p:nvSpPr>
        <p:spPr>
          <a:xfrm>
            <a:off x="4546845" y="1453797"/>
            <a:ext cx="3083938" cy="1169551"/>
          </a:xfrm>
          <a:prstGeom prst="rect">
            <a:avLst/>
          </a:prstGeom>
          <a:noFill/>
        </p:spPr>
        <p:txBody>
          <a:bodyPr wrap="square" rtlCol="0">
            <a:spAutoFit/>
          </a:bodyPr>
          <a:lstStyle/>
          <a:p>
            <a:pPr algn="ctr"/>
            <a:r>
              <a:rPr lang="en-GB" sz="1400"/>
              <a:t>"From the moment we arrived, the staff greeted us by name and offered champagne. The concierge had already booked dinner for us based on our preferences. It felt like royalty.”</a:t>
            </a:r>
          </a:p>
        </p:txBody>
      </p:sp>
      <p:sp>
        <p:nvSpPr>
          <p:cNvPr id="16" name="TextBox 15">
            <a:extLst>
              <a:ext uri="{FF2B5EF4-FFF2-40B4-BE49-F238E27FC236}">
                <a16:creationId xmlns:a16="http://schemas.microsoft.com/office/drawing/2014/main" id="{52251D21-737D-CAB0-15B5-3D6394B2BA5D}"/>
              </a:ext>
            </a:extLst>
          </p:cNvPr>
          <p:cNvSpPr txBox="1"/>
          <p:nvPr/>
        </p:nvSpPr>
        <p:spPr>
          <a:xfrm>
            <a:off x="8110853" y="1405562"/>
            <a:ext cx="3140843" cy="1169551"/>
          </a:xfrm>
          <a:prstGeom prst="rect">
            <a:avLst/>
          </a:prstGeom>
          <a:noFill/>
        </p:spPr>
        <p:txBody>
          <a:bodyPr wrap="square" rtlCol="0">
            <a:spAutoFit/>
          </a:bodyPr>
          <a:lstStyle/>
          <a:p>
            <a:pPr algn="ctr"/>
            <a:r>
              <a:rPr lang="en-GB" sz="1400"/>
              <a:t>“Always greeted with a smile. Staff go out of their way to help, even fixing things they don’t officially offer. It’s the kind of service that makes you come back.”</a:t>
            </a:r>
          </a:p>
        </p:txBody>
      </p:sp>
    </p:spTree>
    <p:extLst>
      <p:ext uri="{BB962C8B-B14F-4D97-AF65-F5344CB8AC3E}">
        <p14:creationId xmlns:p14="http://schemas.microsoft.com/office/powerpoint/2010/main" val="4225776950"/>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5"/>
                                        </p:tgtEl>
                                        <p:attrNameLst>
                                          <p:attrName>style.visibility</p:attrName>
                                        </p:attrNameLst>
                                      </p:cBhvr>
                                      <p:to>
                                        <p:strVal val="visible"/>
                                      </p:to>
                                    </p:set>
                                    <p:anim calcmode="lin" valueType="num">
                                      <p:cBhvr additive="base">
                                        <p:cTn id="13" dur="500" fill="hold"/>
                                        <p:tgtEl>
                                          <p:spTgt spid="35"/>
                                        </p:tgtEl>
                                        <p:attrNameLst>
                                          <p:attrName>ppt_x</p:attrName>
                                        </p:attrNameLst>
                                      </p:cBhvr>
                                      <p:tavLst>
                                        <p:tav tm="0">
                                          <p:val>
                                            <p:strVal val="#ppt_x"/>
                                          </p:val>
                                        </p:tav>
                                        <p:tav tm="100000">
                                          <p:val>
                                            <p:strVal val="#ppt_x"/>
                                          </p:val>
                                        </p:tav>
                                      </p:tavLst>
                                    </p:anim>
                                    <p:anim calcmode="lin" valueType="num">
                                      <p:cBhvr additive="base">
                                        <p:cTn id="14" dur="500" fill="hold"/>
                                        <p:tgtEl>
                                          <p:spTgt spid="35"/>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6"/>
                                        </p:tgtEl>
                                        <p:attrNameLst>
                                          <p:attrName>style.visibility</p:attrName>
                                        </p:attrNameLst>
                                      </p:cBhvr>
                                      <p:to>
                                        <p:strVal val="visible"/>
                                      </p:to>
                                    </p:set>
                                    <p:anim calcmode="lin" valueType="num">
                                      <p:cBhvr additive="base">
                                        <p:cTn id="19" dur="500" fill="hold"/>
                                        <p:tgtEl>
                                          <p:spTgt spid="36"/>
                                        </p:tgtEl>
                                        <p:attrNameLst>
                                          <p:attrName>ppt_x</p:attrName>
                                        </p:attrNameLst>
                                      </p:cBhvr>
                                      <p:tavLst>
                                        <p:tav tm="0">
                                          <p:val>
                                            <p:strVal val="#ppt_x"/>
                                          </p:val>
                                        </p:tav>
                                        <p:tav tm="100000">
                                          <p:val>
                                            <p:strVal val="#ppt_x"/>
                                          </p:val>
                                        </p:tav>
                                      </p:tavLst>
                                    </p:anim>
                                    <p:anim calcmode="lin" valueType="num">
                                      <p:cBhvr additive="base">
                                        <p:cTn id="20" dur="500" fill="hold"/>
                                        <p:tgtEl>
                                          <p:spTgt spid="3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7"/>
                                        </p:tgtEl>
                                        <p:attrNameLst>
                                          <p:attrName>style.visibility</p:attrName>
                                        </p:attrNameLst>
                                      </p:cBhvr>
                                      <p:to>
                                        <p:strVal val="visible"/>
                                      </p:to>
                                    </p:set>
                                    <p:anim calcmode="lin" valueType="num">
                                      <p:cBhvr additive="base">
                                        <p:cTn id="25" dur="500" fill="hold"/>
                                        <p:tgtEl>
                                          <p:spTgt spid="37"/>
                                        </p:tgtEl>
                                        <p:attrNameLst>
                                          <p:attrName>ppt_x</p:attrName>
                                        </p:attrNameLst>
                                      </p:cBhvr>
                                      <p:tavLst>
                                        <p:tav tm="0">
                                          <p:val>
                                            <p:strVal val="#ppt_x"/>
                                          </p:val>
                                        </p:tav>
                                        <p:tav tm="100000">
                                          <p:val>
                                            <p:strVal val="#ppt_x"/>
                                          </p:val>
                                        </p:tav>
                                      </p:tavLst>
                                    </p:anim>
                                    <p:anim calcmode="lin" valueType="num">
                                      <p:cBhvr additive="base">
                                        <p:cTn id="26"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5" grpId="0" animBg="1"/>
      <p:bldP spid="36" grpId="0" animBg="1"/>
      <p:bldP spid="3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6" name="Picture 12" descr="Speech Bubble for Text Box in Cute Cartoon Doodle Vector Illustration Stock  Vector - Illustration of message, shape: 290080319">
            <a:extLst>
              <a:ext uri="{FF2B5EF4-FFF2-40B4-BE49-F238E27FC236}">
                <a16:creationId xmlns:a16="http://schemas.microsoft.com/office/drawing/2014/main" id="{2D468070-8EFF-7D87-2302-65B499DDC854}"/>
              </a:ext>
            </a:extLst>
          </p:cNvPr>
          <p:cNvPicPr>
            <a:picLocks noChangeAspect="1" noChangeArrowheads="1"/>
          </p:cNvPicPr>
          <p:nvPr/>
        </p:nvPicPr>
        <p:blipFill rotWithShape="1">
          <a:blip r:embed="rId3">
            <a:biLevel thresh="50000"/>
            <a:extLst>
              <a:ext uri="{28A0092B-C50C-407E-A947-70E740481C1C}">
                <a14:useLocalDpi xmlns:a14="http://schemas.microsoft.com/office/drawing/2010/main" val="0"/>
              </a:ext>
            </a:extLst>
          </a:blip>
          <a:srcRect l="12492" t="15345" r="12557" b="16201"/>
          <a:stretch>
            <a:fillRect/>
          </a:stretch>
        </p:blipFill>
        <p:spPr bwMode="auto">
          <a:xfrm>
            <a:off x="6235908" y="1129904"/>
            <a:ext cx="2769952" cy="1826882"/>
          </a:xfrm>
          <a:prstGeom prst="rect">
            <a:avLst/>
          </a:prstGeom>
          <a:noFill/>
          <a:extLst>
            <a:ext uri="{909E8E84-426E-40DD-AFC4-6F175D3DCCD1}">
              <a14:hiddenFill xmlns:a14="http://schemas.microsoft.com/office/drawing/2010/main">
                <a:solidFill>
                  <a:srgbClr val="FFFFFF"/>
                </a:solidFill>
              </a14:hiddenFill>
            </a:ext>
          </a:extLst>
        </p:spPr>
      </p:pic>
      <p:sp>
        <p:nvSpPr>
          <p:cNvPr id="27" name="Rectangle 26">
            <a:extLst>
              <a:ext uri="{FF2B5EF4-FFF2-40B4-BE49-F238E27FC236}">
                <a16:creationId xmlns:a16="http://schemas.microsoft.com/office/drawing/2014/main" id="{750951CB-12EF-CA60-B721-BECBC11BF3F1}"/>
              </a:ext>
            </a:extLst>
          </p:cNvPr>
          <p:cNvSpPr/>
          <p:nvPr/>
        </p:nvSpPr>
        <p:spPr>
          <a:xfrm>
            <a:off x="0" y="0"/>
            <a:ext cx="12192000" cy="1157468"/>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GB"/>
          </a:p>
        </p:txBody>
      </p:sp>
      <p:pic>
        <p:nvPicPr>
          <p:cNvPr id="1028" name="Picture 4" descr="Speech Bubble - Evaluation Support Scotland">
            <a:extLst>
              <a:ext uri="{FF2B5EF4-FFF2-40B4-BE49-F238E27FC236}">
                <a16:creationId xmlns:a16="http://schemas.microsoft.com/office/drawing/2014/main" id="{0CFFA471-D6FA-6185-126B-FBCAA39190B4}"/>
              </a:ext>
            </a:extLst>
          </p:cNvPr>
          <p:cNvPicPr>
            <a:picLocks noChangeAspect="1" noChangeArrowheads="1"/>
          </p:cNvPicPr>
          <p:nvPr/>
        </p:nvPicPr>
        <p:blipFill rotWithShape="1">
          <a:blip r:embed="rId4">
            <a:biLevel thresh="50000"/>
            <a:extLst>
              <a:ext uri="{28A0092B-C50C-407E-A947-70E740481C1C}">
                <a14:useLocalDpi xmlns:a14="http://schemas.microsoft.com/office/drawing/2010/main" val="0"/>
              </a:ext>
            </a:extLst>
          </a:blip>
          <a:srcRect l="20041" t="5246" r="19468" b="5792"/>
          <a:stretch>
            <a:fillRect/>
          </a:stretch>
        </p:blipFill>
        <p:spPr bwMode="auto">
          <a:xfrm>
            <a:off x="9353608" y="1227275"/>
            <a:ext cx="2573152" cy="1684540"/>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Speech Bubble - Evaluation Support Scotland">
            <a:extLst>
              <a:ext uri="{FF2B5EF4-FFF2-40B4-BE49-F238E27FC236}">
                <a16:creationId xmlns:a16="http://schemas.microsoft.com/office/drawing/2014/main" id="{C367686C-E7D6-DD52-42D4-37FEF67161C6}"/>
              </a:ext>
            </a:extLst>
          </p:cNvPr>
          <p:cNvPicPr>
            <a:picLocks noChangeAspect="1" noChangeArrowheads="1"/>
          </p:cNvPicPr>
          <p:nvPr/>
        </p:nvPicPr>
        <p:blipFill rotWithShape="1">
          <a:blip r:embed="rId4">
            <a:biLevel thresh="50000"/>
            <a:extLst>
              <a:ext uri="{28A0092B-C50C-407E-A947-70E740481C1C}">
                <a14:useLocalDpi xmlns:a14="http://schemas.microsoft.com/office/drawing/2010/main" val="0"/>
              </a:ext>
            </a:extLst>
          </a:blip>
          <a:srcRect l="20041" t="5246" r="19468" b="5792"/>
          <a:stretch>
            <a:fillRect/>
          </a:stretch>
        </p:blipFill>
        <p:spPr bwMode="auto">
          <a:xfrm>
            <a:off x="9338617" y="3177838"/>
            <a:ext cx="2573152" cy="1684540"/>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4" descr="Speech Bubble - Evaluation Support Scotland">
            <a:extLst>
              <a:ext uri="{FF2B5EF4-FFF2-40B4-BE49-F238E27FC236}">
                <a16:creationId xmlns:a16="http://schemas.microsoft.com/office/drawing/2014/main" id="{13E0946D-0EB1-4D62-4E7A-863B2D998432}"/>
              </a:ext>
            </a:extLst>
          </p:cNvPr>
          <p:cNvPicPr>
            <a:picLocks noChangeAspect="1" noChangeArrowheads="1"/>
          </p:cNvPicPr>
          <p:nvPr/>
        </p:nvPicPr>
        <p:blipFill rotWithShape="1">
          <a:blip r:embed="rId4">
            <a:biLevel thresh="50000"/>
            <a:extLst>
              <a:ext uri="{28A0092B-C50C-407E-A947-70E740481C1C}">
                <a14:useLocalDpi xmlns:a14="http://schemas.microsoft.com/office/drawing/2010/main" val="0"/>
              </a:ext>
            </a:extLst>
          </a:blip>
          <a:srcRect l="20041" t="5246" r="19468" b="5792"/>
          <a:stretch>
            <a:fillRect/>
          </a:stretch>
        </p:blipFill>
        <p:spPr bwMode="auto">
          <a:xfrm>
            <a:off x="9353608" y="5128401"/>
            <a:ext cx="2573152" cy="168454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12" descr="Speech Bubble for Text Box in Cute Cartoon Doodle Vector Illustration Stock  Vector - Illustration of message, shape: 290080319">
            <a:extLst>
              <a:ext uri="{FF2B5EF4-FFF2-40B4-BE49-F238E27FC236}">
                <a16:creationId xmlns:a16="http://schemas.microsoft.com/office/drawing/2014/main" id="{AB796781-8495-4CCE-E3BF-725668941BE0}"/>
              </a:ext>
            </a:extLst>
          </p:cNvPr>
          <p:cNvPicPr>
            <a:picLocks noChangeAspect="1" noChangeArrowheads="1"/>
          </p:cNvPicPr>
          <p:nvPr/>
        </p:nvPicPr>
        <p:blipFill rotWithShape="1">
          <a:blip r:embed="rId3">
            <a:biLevel thresh="50000"/>
            <a:extLst>
              <a:ext uri="{28A0092B-C50C-407E-A947-70E740481C1C}">
                <a14:useLocalDpi xmlns:a14="http://schemas.microsoft.com/office/drawing/2010/main" val="0"/>
              </a:ext>
            </a:extLst>
          </a:blip>
          <a:srcRect l="12492" t="15345" r="12557" b="16201"/>
          <a:stretch>
            <a:fillRect/>
          </a:stretch>
        </p:blipFill>
        <p:spPr bwMode="auto">
          <a:xfrm>
            <a:off x="6221040" y="3040544"/>
            <a:ext cx="2769952" cy="1826882"/>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2" descr="Speech Bubble for Text Box in Cute Cartoon Doodle Vector Illustration Stock  Vector - Illustration of message, shape: 290080319">
            <a:extLst>
              <a:ext uri="{FF2B5EF4-FFF2-40B4-BE49-F238E27FC236}">
                <a16:creationId xmlns:a16="http://schemas.microsoft.com/office/drawing/2014/main" id="{70F9AF9F-6F29-355E-A77A-F6F61312B590}"/>
              </a:ext>
            </a:extLst>
          </p:cNvPr>
          <p:cNvPicPr>
            <a:picLocks noChangeAspect="1" noChangeArrowheads="1"/>
          </p:cNvPicPr>
          <p:nvPr/>
        </p:nvPicPr>
        <p:blipFill rotWithShape="1">
          <a:blip r:embed="rId3">
            <a:biLevel thresh="50000"/>
            <a:extLst>
              <a:ext uri="{28A0092B-C50C-407E-A947-70E740481C1C}">
                <a14:useLocalDpi xmlns:a14="http://schemas.microsoft.com/office/drawing/2010/main" val="0"/>
              </a:ext>
            </a:extLst>
          </a:blip>
          <a:srcRect l="12492" t="15345" r="12557" b="16201"/>
          <a:stretch>
            <a:fillRect/>
          </a:stretch>
        </p:blipFill>
        <p:spPr bwMode="auto">
          <a:xfrm>
            <a:off x="6235908" y="4904596"/>
            <a:ext cx="2769952" cy="1826882"/>
          </a:xfrm>
          <a:prstGeom prst="rect">
            <a:avLst/>
          </a:prstGeom>
          <a:noFill/>
          <a:extLst>
            <a:ext uri="{909E8E84-426E-40DD-AFC4-6F175D3DCCD1}">
              <a14:hiddenFill xmlns:a14="http://schemas.microsoft.com/office/drawing/2010/main">
                <a:solidFill>
                  <a:srgbClr val="FFFFFF"/>
                </a:solidFill>
              </a14:hiddenFill>
            </a:ext>
          </a:extLst>
        </p:spPr>
      </p:pic>
      <p:sp>
        <p:nvSpPr>
          <p:cNvPr id="20" name="Oval 19">
            <a:extLst>
              <a:ext uri="{FF2B5EF4-FFF2-40B4-BE49-F238E27FC236}">
                <a16:creationId xmlns:a16="http://schemas.microsoft.com/office/drawing/2014/main" id="{6F036800-3AF2-CAB4-BB23-1BA17238D77E}"/>
              </a:ext>
            </a:extLst>
          </p:cNvPr>
          <p:cNvSpPr/>
          <p:nvPr/>
        </p:nvSpPr>
        <p:spPr>
          <a:xfrm>
            <a:off x="311982" y="5160927"/>
            <a:ext cx="1503601" cy="1460736"/>
          </a:xfrm>
          <a:prstGeom prst="ellipse">
            <a:avLst/>
          </a:prstGeom>
          <a:ln w="57150">
            <a:solidFill>
              <a:schemeClr val="accent2"/>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400"/>
              <a:t>8%</a:t>
            </a:r>
          </a:p>
        </p:txBody>
      </p:sp>
      <p:sp>
        <p:nvSpPr>
          <p:cNvPr id="21" name="Rectangle 20">
            <a:extLst>
              <a:ext uri="{FF2B5EF4-FFF2-40B4-BE49-F238E27FC236}">
                <a16:creationId xmlns:a16="http://schemas.microsoft.com/office/drawing/2014/main" id="{FDFDA801-98CB-BC52-F8F7-5BA5330F571C}"/>
              </a:ext>
            </a:extLst>
          </p:cNvPr>
          <p:cNvSpPr/>
          <p:nvPr/>
        </p:nvSpPr>
        <p:spPr>
          <a:xfrm>
            <a:off x="1799069" y="5275932"/>
            <a:ext cx="3693660" cy="1230727"/>
          </a:xfrm>
          <a:prstGeom prst="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2000">
                <a:solidFill>
                  <a:schemeClr val="tx1"/>
                </a:solidFill>
              </a:rPr>
              <a:t>The top 100 scoring stores vs the bottom 100 scoring stores have an 8% difference in conversion</a:t>
            </a:r>
          </a:p>
        </p:txBody>
      </p:sp>
      <p:sp>
        <p:nvSpPr>
          <p:cNvPr id="22" name="TextBox 21">
            <a:extLst>
              <a:ext uri="{FF2B5EF4-FFF2-40B4-BE49-F238E27FC236}">
                <a16:creationId xmlns:a16="http://schemas.microsoft.com/office/drawing/2014/main" id="{1BD68255-B9DF-8D6B-C5FD-6279AA9312DD}"/>
              </a:ext>
            </a:extLst>
          </p:cNvPr>
          <p:cNvSpPr txBox="1"/>
          <p:nvPr/>
        </p:nvSpPr>
        <p:spPr>
          <a:xfrm>
            <a:off x="9634692" y="1463317"/>
            <a:ext cx="2277077" cy="830997"/>
          </a:xfrm>
          <a:prstGeom prst="rect">
            <a:avLst/>
          </a:prstGeom>
          <a:noFill/>
        </p:spPr>
        <p:txBody>
          <a:bodyPr wrap="square" rtlCol="0">
            <a:spAutoFit/>
          </a:bodyPr>
          <a:lstStyle/>
          <a:p>
            <a:r>
              <a:rPr lang="en-GB" sz="1200"/>
              <a:t>"I was not welcomed when I entered the store and I was not spoken to in the 20+ minutes being in the store, so I left."</a:t>
            </a:r>
          </a:p>
        </p:txBody>
      </p:sp>
      <p:sp>
        <p:nvSpPr>
          <p:cNvPr id="23" name="TextBox 22">
            <a:extLst>
              <a:ext uri="{FF2B5EF4-FFF2-40B4-BE49-F238E27FC236}">
                <a16:creationId xmlns:a16="http://schemas.microsoft.com/office/drawing/2014/main" id="{150124BA-97FA-A563-F7E1-FC695E607429}"/>
              </a:ext>
            </a:extLst>
          </p:cNvPr>
          <p:cNvSpPr txBox="1"/>
          <p:nvPr/>
        </p:nvSpPr>
        <p:spPr>
          <a:xfrm>
            <a:off x="9649683" y="3519036"/>
            <a:ext cx="2277077" cy="646331"/>
          </a:xfrm>
          <a:prstGeom prst="rect">
            <a:avLst/>
          </a:prstGeom>
          <a:noFill/>
        </p:spPr>
        <p:txBody>
          <a:bodyPr wrap="square" rtlCol="0">
            <a:spAutoFit/>
          </a:bodyPr>
          <a:lstStyle/>
          <a:p>
            <a:r>
              <a:rPr lang="en-GB" sz="1200"/>
              <a:t>"I was not acknowledged at all, and the staff didn’t know who was next in the queue”</a:t>
            </a:r>
          </a:p>
        </p:txBody>
      </p:sp>
      <p:sp>
        <p:nvSpPr>
          <p:cNvPr id="26" name="TextBox 25">
            <a:extLst>
              <a:ext uri="{FF2B5EF4-FFF2-40B4-BE49-F238E27FC236}">
                <a16:creationId xmlns:a16="http://schemas.microsoft.com/office/drawing/2014/main" id="{2A00CDDE-E66A-74A1-1DC3-C884D842A30D}"/>
              </a:ext>
            </a:extLst>
          </p:cNvPr>
          <p:cNvSpPr txBox="1"/>
          <p:nvPr/>
        </p:nvSpPr>
        <p:spPr>
          <a:xfrm>
            <a:off x="9602941" y="5386401"/>
            <a:ext cx="2277077" cy="830997"/>
          </a:xfrm>
          <a:prstGeom prst="rect">
            <a:avLst/>
          </a:prstGeom>
          <a:noFill/>
        </p:spPr>
        <p:txBody>
          <a:bodyPr wrap="square" rtlCol="0">
            <a:spAutoFit/>
          </a:bodyPr>
          <a:lstStyle/>
          <a:p>
            <a:r>
              <a:rPr lang="en-GB" sz="1200"/>
              <a:t>"The colleague was scrolling on his phone, he then saw me. His face didn't look too happy, It wasn't the most welcoming."</a:t>
            </a:r>
          </a:p>
        </p:txBody>
      </p:sp>
      <p:sp>
        <p:nvSpPr>
          <p:cNvPr id="29" name="TextBox 28">
            <a:extLst>
              <a:ext uri="{FF2B5EF4-FFF2-40B4-BE49-F238E27FC236}">
                <a16:creationId xmlns:a16="http://schemas.microsoft.com/office/drawing/2014/main" id="{B7AC9BE9-9D28-2EC1-EFE6-C640DE0E8466}"/>
              </a:ext>
            </a:extLst>
          </p:cNvPr>
          <p:cNvSpPr txBox="1"/>
          <p:nvPr/>
        </p:nvSpPr>
        <p:spPr>
          <a:xfrm>
            <a:off x="6579197" y="1463316"/>
            <a:ext cx="2294980" cy="1015663"/>
          </a:xfrm>
          <a:prstGeom prst="rect">
            <a:avLst/>
          </a:prstGeom>
          <a:noFill/>
        </p:spPr>
        <p:txBody>
          <a:bodyPr wrap="square" rtlCol="0">
            <a:spAutoFit/>
          </a:bodyPr>
          <a:lstStyle/>
          <a:p>
            <a:r>
              <a:rPr lang="en-GB" sz="1200"/>
              <a:t>“The guide was really helpful, suggested booking via the app, and their friendly manner made me feel encouraged to return , it felt above and beyond.”</a:t>
            </a:r>
          </a:p>
        </p:txBody>
      </p:sp>
      <p:sp>
        <p:nvSpPr>
          <p:cNvPr id="31" name="TextBox 30">
            <a:extLst>
              <a:ext uri="{FF2B5EF4-FFF2-40B4-BE49-F238E27FC236}">
                <a16:creationId xmlns:a16="http://schemas.microsoft.com/office/drawing/2014/main" id="{16CD0BCE-465F-36AF-9EEE-A506ADA8D050}"/>
              </a:ext>
            </a:extLst>
          </p:cNvPr>
          <p:cNvSpPr txBox="1"/>
          <p:nvPr/>
        </p:nvSpPr>
        <p:spPr>
          <a:xfrm>
            <a:off x="6579197" y="3392375"/>
            <a:ext cx="2294331" cy="1015663"/>
          </a:xfrm>
          <a:prstGeom prst="rect">
            <a:avLst/>
          </a:prstGeom>
          <a:noFill/>
        </p:spPr>
        <p:txBody>
          <a:bodyPr wrap="square">
            <a:spAutoFit/>
          </a:bodyPr>
          <a:lstStyle/>
          <a:p>
            <a:r>
              <a:rPr lang="en-GB" sz="1200"/>
              <a:t>“Despite the store being busy, Callum prioritised well — offering seats and triaging questions before serving me. He handled the situation appropriately.”</a:t>
            </a:r>
          </a:p>
        </p:txBody>
      </p:sp>
      <p:sp>
        <p:nvSpPr>
          <p:cNvPr id="33" name="TextBox 32">
            <a:extLst>
              <a:ext uri="{FF2B5EF4-FFF2-40B4-BE49-F238E27FC236}">
                <a16:creationId xmlns:a16="http://schemas.microsoft.com/office/drawing/2014/main" id="{7FDA1A55-27EC-677F-3133-F06BA4D31492}"/>
              </a:ext>
            </a:extLst>
          </p:cNvPr>
          <p:cNvSpPr txBox="1"/>
          <p:nvPr/>
        </p:nvSpPr>
        <p:spPr>
          <a:xfrm>
            <a:off x="6462310" y="5401154"/>
            <a:ext cx="2498124" cy="858905"/>
          </a:xfrm>
          <a:prstGeom prst="rect">
            <a:avLst/>
          </a:prstGeom>
          <a:noFill/>
        </p:spPr>
        <p:txBody>
          <a:bodyPr wrap="square">
            <a:spAutoFit/>
          </a:bodyPr>
          <a:lstStyle/>
          <a:p>
            <a:r>
              <a:rPr lang="en-GB" sz="1200"/>
              <a:t>“The guide was friendly and helpful, suggesting I book via the app next time. I felt encouraged to return , a standout experience.”</a:t>
            </a:r>
          </a:p>
        </p:txBody>
      </p:sp>
      <p:pic>
        <p:nvPicPr>
          <p:cNvPr id="35" name="Graphic 34" descr="Checkmark with solid fill">
            <a:extLst>
              <a:ext uri="{FF2B5EF4-FFF2-40B4-BE49-F238E27FC236}">
                <a16:creationId xmlns:a16="http://schemas.microsoft.com/office/drawing/2014/main" id="{9684CA64-57AD-73FB-1DB6-EE59AEC9604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269162" y="729045"/>
            <a:ext cx="914400" cy="914400"/>
          </a:xfrm>
          <a:prstGeom prst="rect">
            <a:avLst/>
          </a:prstGeom>
        </p:spPr>
      </p:pic>
      <p:pic>
        <p:nvPicPr>
          <p:cNvPr id="37" name="Graphic 36" descr="Close with solid fill">
            <a:extLst>
              <a:ext uri="{FF2B5EF4-FFF2-40B4-BE49-F238E27FC236}">
                <a16:creationId xmlns:a16="http://schemas.microsoft.com/office/drawing/2014/main" id="{5EDADB64-676F-1D83-30B6-3FA6127A470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0222986" y="693270"/>
            <a:ext cx="914400" cy="914400"/>
          </a:xfrm>
          <a:prstGeom prst="rect">
            <a:avLst/>
          </a:prstGeom>
        </p:spPr>
      </p:pic>
      <p:sp>
        <p:nvSpPr>
          <p:cNvPr id="39" name="Rectangle: Rounded Corners 38">
            <a:extLst>
              <a:ext uri="{FF2B5EF4-FFF2-40B4-BE49-F238E27FC236}">
                <a16:creationId xmlns:a16="http://schemas.microsoft.com/office/drawing/2014/main" id="{84BA7FD0-620E-E409-DB0F-985C574FFAC2}"/>
              </a:ext>
            </a:extLst>
          </p:cNvPr>
          <p:cNvSpPr/>
          <p:nvPr/>
        </p:nvSpPr>
        <p:spPr>
          <a:xfrm>
            <a:off x="3542862" y="1384086"/>
            <a:ext cx="1738859" cy="931330"/>
          </a:xfrm>
          <a:prstGeom prst="roundRect">
            <a:avLst/>
          </a:prstGeom>
          <a:solidFill>
            <a:schemeClr val="accent2"/>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a:solidFill>
                  <a:srgbClr val="00B050"/>
                </a:solidFill>
              </a:rPr>
              <a:t>100%</a:t>
            </a:r>
          </a:p>
        </p:txBody>
      </p:sp>
      <p:sp>
        <p:nvSpPr>
          <p:cNvPr id="43" name="Rectangle: Rounded Corners 42">
            <a:extLst>
              <a:ext uri="{FF2B5EF4-FFF2-40B4-BE49-F238E27FC236}">
                <a16:creationId xmlns:a16="http://schemas.microsoft.com/office/drawing/2014/main" id="{3B1F7DF6-B19D-0AEB-8D9D-2A4EC7A0995D}"/>
              </a:ext>
            </a:extLst>
          </p:cNvPr>
          <p:cNvSpPr/>
          <p:nvPr/>
        </p:nvSpPr>
        <p:spPr>
          <a:xfrm>
            <a:off x="3543271" y="4022947"/>
            <a:ext cx="1738859" cy="931330"/>
          </a:xfrm>
          <a:prstGeom prst="roundRect">
            <a:avLst/>
          </a:prstGeom>
          <a:solidFill>
            <a:schemeClr val="accent2"/>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a:solidFill>
                  <a:srgbClr val="FF0000"/>
                </a:solidFill>
              </a:rPr>
              <a:t>17%</a:t>
            </a:r>
          </a:p>
        </p:txBody>
      </p:sp>
      <p:sp>
        <p:nvSpPr>
          <p:cNvPr id="45" name="Rectangle: Rounded Corners 44">
            <a:extLst>
              <a:ext uri="{FF2B5EF4-FFF2-40B4-BE49-F238E27FC236}">
                <a16:creationId xmlns:a16="http://schemas.microsoft.com/office/drawing/2014/main" id="{71E82F54-27D1-6005-4F0C-861203CFFDEF}"/>
              </a:ext>
            </a:extLst>
          </p:cNvPr>
          <p:cNvSpPr/>
          <p:nvPr/>
        </p:nvSpPr>
        <p:spPr>
          <a:xfrm>
            <a:off x="3543273" y="2712173"/>
            <a:ext cx="1738859" cy="931330"/>
          </a:xfrm>
          <a:prstGeom prst="roundRect">
            <a:avLst/>
          </a:prstGeom>
          <a:solidFill>
            <a:schemeClr val="accent2"/>
          </a:solidFill>
          <a:ln>
            <a:noFill/>
          </a:ln>
          <a:effectLst>
            <a:outerShdw blurRad="50800" dist="38100" dir="10800000" algn="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4000">
                <a:solidFill>
                  <a:schemeClr val="tx1"/>
                </a:solidFill>
              </a:rPr>
              <a:t>55%</a:t>
            </a:r>
          </a:p>
        </p:txBody>
      </p:sp>
      <p:sp>
        <p:nvSpPr>
          <p:cNvPr id="6" name="Rectangle: Rounded Corners 5">
            <a:extLst>
              <a:ext uri="{FF2B5EF4-FFF2-40B4-BE49-F238E27FC236}">
                <a16:creationId xmlns:a16="http://schemas.microsoft.com/office/drawing/2014/main" id="{C654B20D-F354-9221-E61D-267E279300A3}"/>
              </a:ext>
            </a:extLst>
          </p:cNvPr>
          <p:cNvSpPr/>
          <p:nvPr/>
        </p:nvSpPr>
        <p:spPr>
          <a:xfrm>
            <a:off x="890304" y="4022947"/>
            <a:ext cx="2473265" cy="931330"/>
          </a:xfrm>
          <a:prstGeom prst="roundRect">
            <a:avLst/>
          </a:prstGeom>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rPr>
              <a:t>LOWEST SCORING STORE YTD</a:t>
            </a:r>
          </a:p>
        </p:txBody>
      </p:sp>
      <p:sp>
        <p:nvSpPr>
          <p:cNvPr id="46" name="Rectangle: Rounded Corners 45">
            <a:extLst>
              <a:ext uri="{FF2B5EF4-FFF2-40B4-BE49-F238E27FC236}">
                <a16:creationId xmlns:a16="http://schemas.microsoft.com/office/drawing/2014/main" id="{0B6812A7-9FC2-C085-E6AA-AF929557D99C}"/>
              </a:ext>
            </a:extLst>
          </p:cNvPr>
          <p:cNvSpPr/>
          <p:nvPr/>
        </p:nvSpPr>
        <p:spPr>
          <a:xfrm>
            <a:off x="1352372" y="3924162"/>
            <a:ext cx="1605875" cy="19756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ysClr val="windowText" lastClr="000000"/>
                </a:solidFill>
              </a:rPr>
              <a:t>SHEPPER VISITS</a:t>
            </a:r>
          </a:p>
        </p:txBody>
      </p:sp>
      <p:sp>
        <p:nvSpPr>
          <p:cNvPr id="9" name="Rectangle: Rounded Corners 8">
            <a:extLst>
              <a:ext uri="{FF2B5EF4-FFF2-40B4-BE49-F238E27FC236}">
                <a16:creationId xmlns:a16="http://schemas.microsoft.com/office/drawing/2014/main" id="{BFD0E508-AAD5-9D42-9D5D-381837D0AA36}"/>
              </a:ext>
            </a:extLst>
          </p:cNvPr>
          <p:cNvSpPr/>
          <p:nvPr/>
        </p:nvSpPr>
        <p:spPr>
          <a:xfrm>
            <a:off x="890306" y="2712173"/>
            <a:ext cx="2473265" cy="931330"/>
          </a:xfrm>
          <a:prstGeom prst="roundRect">
            <a:avLst/>
          </a:prstGeom>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rPr>
              <a:t>MID SCORING STORE YTD</a:t>
            </a:r>
          </a:p>
        </p:txBody>
      </p:sp>
      <p:sp>
        <p:nvSpPr>
          <p:cNvPr id="10" name="Rectangle: Rounded Corners 9">
            <a:extLst>
              <a:ext uri="{FF2B5EF4-FFF2-40B4-BE49-F238E27FC236}">
                <a16:creationId xmlns:a16="http://schemas.microsoft.com/office/drawing/2014/main" id="{0D149AB9-8A86-D3DB-72D5-B33A2C4A3A2E}"/>
              </a:ext>
            </a:extLst>
          </p:cNvPr>
          <p:cNvSpPr/>
          <p:nvPr/>
        </p:nvSpPr>
        <p:spPr>
          <a:xfrm>
            <a:off x="1324000" y="2622171"/>
            <a:ext cx="1605875" cy="19756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ysClr val="windowText" lastClr="000000"/>
                </a:solidFill>
              </a:rPr>
              <a:t>SHEPPER VISITS</a:t>
            </a:r>
          </a:p>
        </p:txBody>
      </p:sp>
      <p:sp>
        <p:nvSpPr>
          <p:cNvPr id="15" name="Rectangle: Rounded Corners 14">
            <a:extLst>
              <a:ext uri="{FF2B5EF4-FFF2-40B4-BE49-F238E27FC236}">
                <a16:creationId xmlns:a16="http://schemas.microsoft.com/office/drawing/2014/main" id="{0E2D99A7-95E4-1161-FA01-9C1293FC8BAE}"/>
              </a:ext>
            </a:extLst>
          </p:cNvPr>
          <p:cNvSpPr/>
          <p:nvPr/>
        </p:nvSpPr>
        <p:spPr>
          <a:xfrm>
            <a:off x="890304" y="1376556"/>
            <a:ext cx="2473265" cy="931330"/>
          </a:xfrm>
          <a:prstGeom prst="roundRect">
            <a:avLst/>
          </a:prstGeom>
          <a:ln>
            <a:noFill/>
          </a:ln>
          <a:effectLst>
            <a:outerShdw blurRad="50800" dist="38100" dir="8100000" algn="tr"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chemeClr val="bg1"/>
                </a:solidFill>
              </a:rPr>
              <a:t>TOP SCORING STORE YTD</a:t>
            </a:r>
          </a:p>
        </p:txBody>
      </p:sp>
      <p:sp>
        <p:nvSpPr>
          <p:cNvPr id="16" name="Rectangle: Rounded Corners 15">
            <a:extLst>
              <a:ext uri="{FF2B5EF4-FFF2-40B4-BE49-F238E27FC236}">
                <a16:creationId xmlns:a16="http://schemas.microsoft.com/office/drawing/2014/main" id="{86F49E61-9CE2-4D1E-B8A6-F36C81465018}"/>
              </a:ext>
            </a:extLst>
          </p:cNvPr>
          <p:cNvSpPr/>
          <p:nvPr/>
        </p:nvSpPr>
        <p:spPr>
          <a:xfrm>
            <a:off x="1328609" y="1285301"/>
            <a:ext cx="1605875" cy="19756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sz="1400">
                <a:solidFill>
                  <a:sysClr val="windowText" lastClr="000000"/>
                </a:solidFill>
              </a:rPr>
              <a:t>SHEPPER VISITS</a:t>
            </a:r>
          </a:p>
        </p:txBody>
      </p:sp>
      <p:sp>
        <p:nvSpPr>
          <p:cNvPr id="30" name="object 5">
            <a:extLst>
              <a:ext uri="{FF2B5EF4-FFF2-40B4-BE49-F238E27FC236}">
                <a16:creationId xmlns:a16="http://schemas.microsoft.com/office/drawing/2014/main" id="{A8AB38E8-A8FB-7581-1EC6-14C24E171808}"/>
              </a:ext>
            </a:extLst>
          </p:cNvPr>
          <p:cNvSpPr txBox="1">
            <a:spLocks noGrp="1"/>
          </p:cNvSpPr>
          <p:nvPr>
            <p:ph type="title"/>
          </p:nvPr>
        </p:nvSpPr>
        <p:spPr>
          <a:xfrm>
            <a:off x="314324" y="58797"/>
            <a:ext cx="11392129" cy="1039874"/>
          </a:xfrm>
        </p:spPr>
        <p:txBody>
          <a:bodyPr>
            <a:normAutofit/>
          </a:bodyPr>
          <a:lstStyle/>
          <a:p>
            <a:r>
              <a:rPr lang="en-GB" sz="3600" b="1">
                <a:solidFill>
                  <a:schemeClr val="bg1"/>
                </a:solidFill>
              </a:rPr>
              <a:t>First impressions matter…</a:t>
            </a:r>
          </a:p>
        </p:txBody>
      </p:sp>
    </p:spTree>
    <p:extLst>
      <p:ext uri="{BB962C8B-B14F-4D97-AF65-F5344CB8AC3E}">
        <p14:creationId xmlns:p14="http://schemas.microsoft.com/office/powerpoint/2010/main" val="8579249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4">
            <a:alphaModFix amt="21000"/>
            <a:lum/>
          </a:blip>
          <a:srcRect/>
          <a:stretch>
            <a:fillRect t="-9000" b="-9000"/>
          </a:stretch>
        </a:blipFill>
        <a:effectLst/>
      </p:bgPr>
    </p:bg>
    <p:spTree>
      <p:nvGrpSpPr>
        <p:cNvPr id="1" name="">
          <a:extLst>
            <a:ext uri="{FF2B5EF4-FFF2-40B4-BE49-F238E27FC236}">
              <a16:creationId xmlns:a16="http://schemas.microsoft.com/office/drawing/2014/main" id="{B487F87C-D05C-9FD8-5ED5-D51A168BD98F}"/>
            </a:ext>
          </a:extLst>
        </p:cNvPr>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C084C9A4-545C-C5A2-A891-FCED60FABE52}"/>
              </a:ext>
            </a:extLst>
          </p:cNvPr>
          <p:cNvGraphicFramePr>
            <a:graphicFrameLocks noGrp="1"/>
          </p:cNvGraphicFramePr>
          <p:nvPr>
            <p:extLst>
              <p:ext uri="{D42A27DB-BD31-4B8C-83A1-F6EECF244321}">
                <p14:modId xmlns:p14="http://schemas.microsoft.com/office/powerpoint/2010/main" val="159726568"/>
              </p:ext>
            </p:extLst>
          </p:nvPr>
        </p:nvGraphicFramePr>
        <p:xfrm>
          <a:off x="338138" y="1654151"/>
          <a:ext cx="11515724" cy="4032266"/>
        </p:xfrm>
        <a:graphic>
          <a:graphicData uri="http://schemas.openxmlformats.org/drawingml/2006/table">
            <a:tbl>
              <a:tblPr firstRow="1" bandRow="1">
                <a:tableStyleId>{5C22544A-7EE6-4342-B048-85BDC9FD1C3A}</a:tableStyleId>
              </a:tblPr>
              <a:tblGrid>
                <a:gridCol w="2071687">
                  <a:extLst>
                    <a:ext uri="{9D8B030D-6E8A-4147-A177-3AD203B41FA5}">
                      <a16:colId xmlns:a16="http://schemas.microsoft.com/office/drawing/2014/main" val="2781407726"/>
                    </a:ext>
                  </a:extLst>
                </a:gridCol>
                <a:gridCol w="9444037">
                  <a:extLst>
                    <a:ext uri="{9D8B030D-6E8A-4147-A177-3AD203B41FA5}">
                      <a16:colId xmlns:a16="http://schemas.microsoft.com/office/drawing/2014/main" val="50750061"/>
                    </a:ext>
                  </a:extLst>
                </a:gridCol>
              </a:tblGrid>
              <a:tr h="410326">
                <a:tc>
                  <a:txBody>
                    <a:bodyPr/>
                    <a:lstStyle/>
                    <a:p>
                      <a:pPr algn="ctr"/>
                      <a:r>
                        <a:rPr lang="en-GB" sz="2000" dirty="0">
                          <a:latin typeface="+mj-lt"/>
                        </a:rPr>
                        <a:t>Role</a:t>
                      </a:r>
                    </a:p>
                  </a:txBody>
                  <a:tcPr/>
                </a:tc>
                <a:tc>
                  <a:txBody>
                    <a:bodyPr/>
                    <a:lstStyle/>
                    <a:p>
                      <a:pPr algn="ctr"/>
                      <a:r>
                        <a:rPr lang="en-GB" sz="2000" dirty="0">
                          <a:latin typeface="+mj-lt"/>
                        </a:rPr>
                        <a:t>Responsibilities</a:t>
                      </a:r>
                    </a:p>
                  </a:txBody>
                  <a:tcPr/>
                </a:tc>
                <a:extLst>
                  <a:ext uri="{0D108BD9-81ED-4DB2-BD59-A6C34878D82A}">
                    <a16:rowId xmlns:a16="http://schemas.microsoft.com/office/drawing/2014/main" val="2698789622"/>
                  </a:ext>
                </a:extLst>
              </a:tr>
              <a:tr h="1198862">
                <a:tc>
                  <a:txBody>
                    <a:bodyPr/>
                    <a:lstStyle/>
                    <a:p>
                      <a:r>
                        <a:rPr lang="en-GB" sz="2000" dirty="0"/>
                        <a:t> Store Leaders </a:t>
                      </a:r>
                    </a:p>
                  </a:txBody>
                  <a:tcPr/>
                </a:tc>
                <a:tc>
                  <a:txBody>
                    <a:bodyPr/>
                    <a:lstStyle/>
                    <a:p>
                      <a:pPr marL="285750" indent="-285750">
                        <a:buFont typeface="Arial" panose="020B0604020202020204" pitchFamily="34" charset="0"/>
                        <a:buChar char="•"/>
                      </a:pPr>
                      <a:r>
                        <a:rPr lang="en-GB" sz="1400" dirty="0"/>
                        <a:t>Create welcome plans with Store Leaders. </a:t>
                      </a:r>
                    </a:p>
                    <a:p>
                      <a:pPr marL="285750" indent="-285750">
                        <a:buFont typeface="Arial" panose="020B0604020202020204" pitchFamily="34" charset="0"/>
                        <a:buChar char="•"/>
                      </a:pPr>
                      <a:r>
                        <a:rPr lang="en-GB" sz="1400" dirty="0"/>
                        <a:t>Role-model world-class welcome, especially when busy. </a:t>
                      </a:r>
                    </a:p>
                    <a:p>
                      <a:pPr marL="285750" indent="-285750">
                        <a:buFont typeface="Arial" panose="020B0604020202020204" pitchFamily="34" charset="0"/>
                        <a:buChar char="•"/>
                      </a:pPr>
                      <a:r>
                        <a:rPr lang="en-GB" sz="1400" dirty="0"/>
                        <a:t>Be visibly present to show that leaders lead the welcome. </a:t>
                      </a:r>
                    </a:p>
                    <a:p>
                      <a:pPr marL="285750" indent="-285750">
                        <a:buFont typeface="Arial" panose="020B0604020202020204" pitchFamily="34" charset="0"/>
                        <a:buChar char="•"/>
                      </a:pPr>
                      <a:r>
                        <a:rPr lang="en-GB" sz="1400" dirty="0"/>
                        <a:t>Give feedback based on welcome observations. </a:t>
                      </a:r>
                    </a:p>
                    <a:p>
                      <a:pPr marL="285750" indent="-285750">
                        <a:buFont typeface="Arial" panose="020B0604020202020204" pitchFamily="34" charset="0"/>
                        <a:buChar char="•"/>
                      </a:pPr>
                      <a:r>
                        <a:rPr lang="en-GB" sz="1400" dirty="0"/>
                        <a:t>Use and role-model </a:t>
                      </a:r>
                      <a:r>
                        <a:rPr lang="en-GB" sz="1400" dirty="0" err="1"/>
                        <a:t>GreetMe</a:t>
                      </a:r>
                      <a:r>
                        <a:rPr lang="en-GB" sz="1400" dirty="0"/>
                        <a:t> during visits.</a:t>
                      </a:r>
                      <a:endParaRPr lang="en-GB" sz="1400" b="0"/>
                    </a:p>
                  </a:txBody>
                  <a:tcPr/>
                </a:tc>
                <a:extLst>
                  <a:ext uri="{0D108BD9-81ED-4DB2-BD59-A6C34878D82A}">
                    <a16:rowId xmlns:a16="http://schemas.microsoft.com/office/drawing/2014/main" val="1896262480"/>
                  </a:ext>
                </a:extLst>
              </a:tr>
              <a:tr h="1613461">
                <a:tc>
                  <a:txBody>
                    <a:bodyPr/>
                    <a:lstStyle/>
                    <a:p>
                      <a:r>
                        <a:rPr lang="en-GB" sz="2000" dirty="0"/>
                        <a:t>Store Leaders &amp; Senior Guides</a:t>
                      </a:r>
                    </a:p>
                  </a:txBody>
                  <a:tcPr/>
                </a:tc>
                <a:tc>
                  <a:txBody>
                    <a:bodyPr/>
                    <a:lstStyle/>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Observe, coach, and give feedback.</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Manage shop floor flow and coverage.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Assign a Welcome Guide daily based on store needs.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Set clear expectations for the Welcome Guide role.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Use time-managed cover when no dedicated Guide.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Role-model ideal Welcome behaviours.</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 Use </a:t>
                      </a:r>
                      <a:r>
                        <a:rPr lang="en-GB" sz="1400" dirty="0" err="1"/>
                        <a:t>GreetMe</a:t>
                      </a:r>
                      <a:r>
                        <a:rPr lang="en-GB" sz="1400" dirty="0"/>
                        <a:t> to track and close appointments.</a:t>
                      </a:r>
                      <a:endParaRPr lang="en-GB" sz="1400" b="0" dirty="0"/>
                    </a:p>
                  </a:txBody>
                  <a:tcPr/>
                </a:tc>
                <a:extLst>
                  <a:ext uri="{0D108BD9-81ED-4DB2-BD59-A6C34878D82A}">
                    <a16:rowId xmlns:a16="http://schemas.microsoft.com/office/drawing/2014/main" val="2113921114"/>
                  </a:ext>
                </a:extLst>
              </a:tr>
              <a:tr h="809617">
                <a:tc>
                  <a:txBody>
                    <a:bodyPr/>
                    <a:lstStyle/>
                    <a:p>
                      <a:r>
                        <a:rPr lang="en-GB" sz="2000" dirty="0"/>
                        <a:t>Guides</a:t>
                      </a:r>
                    </a:p>
                  </a:txBody>
                  <a:tcPr/>
                </a:tc>
                <a:tc>
                  <a:txBody>
                    <a:bodyPr/>
                    <a:lstStyle/>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Greet, queue via </a:t>
                      </a:r>
                      <a:r>
                        <a:rPr lang="en-GB" sz="1400" err="1"/>
                        <a:t>GreetMe</a:t>
                      </a:r>
                      <a:r>
                        <a:rPr lang="en-GB" sz="1400" dirty="0"/>
                        <a:t>, and personalise welcome.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Be ready to step into the Welcome Guide role. </a:t>
                      </a:r>
                    </a:p>
                    <a:p>
                      <a:pPr marL="285750" marR="0" lvl="0" indent="-285750" algn="l" defTabSz="5545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GB" sz="1400" dirty="0"/>
                        <a:t>Stay alert to front-of-store security risks.</a:t>
                      </a:r>
                    </a:p>
                  </a:txBody>
                  <a:tcPr/>
                </a:tc>
                <a:extLst>
                  <a:ext uri="{0D108BD9-81ED-4DB2-BD59-A6C34878D82A}">
                    <a16:rowId xmlns:a16="http://schemas.microsoft.com/office/drawing/2014/main" val="2489154872"/>
                  </a:ext>
                </a:extLst>
              </a:tr>
            </a:tbl>
          </a:graphicData>
        </a:graphic>
      </p:graphicFrame>
      <p:sp>
        <p:nvSpPr>
          <p:cNvPr id="11" name="object 5">
            <a:extLst>
              <a:ext uri="{FF2B5EF4-FFF2-40B4-BE49-F238E27FC236}">
                <a16:creationId xmlns:a16="http://schemas.microsoft.com/office/drawing/2014/main" id="{3B1F9592-C383-F5F0-1F4C-401BBC34C12C}"/>
              </a:ext>
            </a:extLst>
          </p:cNvPr>
          <p:cNvSpPr txBox="1">
            <a:spLocks noGrp="1"/>
          </p:cNvSpPr>
          <p:nvPr>
            <p:ph type="title"/>
          </p:nvPr>
        </p:nvSpPr>
        <p:spPr>
          <a:xfrm>
            <a:off x="132364" y="-104754"/>
            <a:ext cx="11392129" cy="1039874"/>
          </a:xfrm>
        </p:spPr>
        <p:txBody>
          <a:bodyPr/>
          <a:lstStyle/>
          <a:p>
            <a:r>
              <a:rPr lang="en-GB" b="1">
                <a:solidFill>
                  <a:schemeClr val="tx2"/>
                </a:solidFill>
              </a:rPr>
              <a:t>Roles and Responsibilities of the World class Welcome</a:t>
            </a:r>
          </a:p>
        </p:txBody>
      </p:sp>
      <p:pic>
        <p:nvPicPr>
          <p:cNvPr id="12" name="Graphic 11" descr="Earth globe: Africa and Europe with solid fill">
            <a:extLst>
              <a:ext uri="{FF2B5EF4-FFF2-40B4-BE49-F238E27FC236}">
                <a16:creationId xmlns:a16="http://schemas.microsoft.com/office/drawing/2014/main" id="{8E2C2C00-1790-5569-412F-E0048A36496D}"/>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950702" y="142210"/>
            <a:ext cx="573791" cy="573791"/>
          </a:xfrm>
          <a:prstGeom prst="rect">
            <a:avLst/>
          </a:prstGeom>
        </p:spPr>
      </p:pic>
      <p:pic>
        <p:nvPicPr>
          <p:cNvPr id="13" name="Graphic 12" descr="Wave Gesture with solid fill">
            <a:extLst>
              <a:ext uri="{FF2B5EF4-FFF2-40B4-BE49-F238E27FC236}">
                <a16:creationId xmlns:a16="http://schemas.microsoft.com/office/drawing/2014/main" id="{631DE884-7A47-0CBD-8CA5-F9F4D88B150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11429243" y="108945"/>
            <a:ext cx="573791" cy="573791"/>
          </a:xfrm>
          <a:prstGeom prst="rect">
            <a:avLst/>
          </a:prstGeom>
        </p:spPr>
      </p:pic>
    </p:spTree>
    <p:extLst>
      <p:ext uri="{BB962C8B-B14F-4D97-AF65-F5344CB8AC3E}">
        <p14:creationId xmlns:p14="http://schemas.microsoft.com/office/powerpoint/2010/main" val="218302170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3F814F8-343A-A642-D9B8-7EEFA11C1A5C}"/>
            </a:ext>
          </a:extLst>
        </p:cNvPr>
        <p:cNvGrpSpPr/>
        <p:nvPr/>
      </p:nvGrpSpPr>
      <p:grpSpPr>
        <a:xfrm>
          <a:off x="0" y="0"/>
          <a:ext cx="0" cy="0"/>
          <a:chOff x="0" y="0"/>
          <a:chExt cx="0" cy="0"/>
        </a:xfrm>
      </p:grpSpPr>
      <p:pic>
        <p:nvPicPr>
          <p:cNvPr id="11" name="Picture 10" descr="A person holding a tablet&#10;&#10;AI-generated content may be incorrect.">
            <a:extLst>
              <a:ext uri="{FF2B5EF4-FFF2-40B4-BE49-F238E27FC236}">
                <a16:creationId xmlns:a16="http://schemas.microsoft.com/office/drawing/2014/main" id="{F9C8CFD5-CFD4-E366-1392-CA628DF97120}"/>
              </a:ext>
            </a:extLst>
          </p:cNvPr>
          <p:cNvPicPr>
            <a:picLocks noChangeAspect="1"/>
          </p:cNvPicPr>
          <p:nvPr/>
        </p:nvPicPr>
        <p:blipFill>
          <a:blip r:embed="rId3">
            <a:extLst>
              <a:ext uri="{BEBA8EAE-BF5A-486C-A8C5-ECC9F3942E4B}">
                <a14:imgProps xmlns:a14="http://schemas.microsoft.com/office/drawing/2010/main">
                  <a14:imgLayer r:embed="rId4">
                    <a14:imgEffect>
                      <a14:backgroundRemoval t="15125" b="78875" l="28417" r="97000">
                        <a14:foregroundMark x1="80833" y1="69750" x2="91573" y2="71043"/>
                        <a14:foregroundMark x1="91583" y1="67250" x2="97000" y2="65625"/>
                        <a14:foregroundMark x1="76917" y1="69750" x2="65333" y2="72375"/>
                        <a14:foregroundMark x1="59083" y1="74625" x2="46000" y2="78875"/>
                        <a14:foregroundMark x1="46000" y1="78875" x2="43083" y2="74375"/>
                        <a14:foregroundMark x1="36833" y1="63000" x2="33417" y2="62625"/>
                        <a14:foregroundMark x1="30417" y1="60375" x2="29750" y2="55875"/>
                        <a14:foregroundMark x1="29333" y1="61375" x2="28417" y2="53625"/>
                        <a14:foregroundMark x1="50667" y1="23250" x2="57583" y2="25500"/>
                        <a14:foregroundMark x1="51083" y1="22625" x2="51917" y2="20000"/>
                        <a14:foregroundMark x1="51917" y1="20000" x2="62500" y2="19750"/>
                        <a14:foregroundMark x1="56917" y1="15375" x2="59667" y2="15125"/>
                        <a14:foregroundMark x1="76833" y1="70625" x2="76500" y2="70750"/>
                        <a14:foregroundMark x1="77083" y1="71250" x2="77000" y2="70750"/>
                        <a14:backgroundMark x1="92667" y1="71375" x2="92417" y2="71375"/>
                        <a14:backgroundMark x1="91500" y1="71250" x2="92750" y2="70625"/>
                      </a14:backgroundRemoval>
                    </a14:imgEffect>
                  </a14:imgLayer>
                </a14:imgProps>
              </a:ext>
            </a:extLst>
          </a:blip>
          <a:srcRect l="38825" t="12294" r="-3764" b="19249"/>
          <a:stretch>
            <a:fillRect/>
          </a:stretch>
        </p:blipFill>
        <p:spPr>
          <a:xfrm flipH="1">
            <a:off x="9135446" y="4705739"/>
            <a:ext cx="3056553" cy="2148109"/>
          </a:xfrm>
          <a:prstGeom prst="rect">
            <a:avLst/>
          </a:prstGeom>
        </p:spPr>
      </p:pic>
      <p:sp>
        <p:nvSpPr>
          <p:cNvPr id="18" name="Rectangle 17">
            <a:extLst>
              <a:ext uri="{FF2B5EF4-FFF2-40B4-BE49-F238E27FC236}">
                <a16:creationId xmlns:a16="http://schemas.microsoft.com/office/drawing/2014/main" id="{BFCA9043-4706-5FE3-FF2F-445FB8A6B295}"/>
              </a:ext>
            </a:extLst>
          </p:cNvPr>
          <p:cNvSpPr/>
          <p:nvPr/>
        </p:nvSpPr>
        <p:spPr>
          <a:xfrm>
            <a:off x="-1" y="0"/>
            <a:ext cx="12192000" cy="11906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Non-Dottee"/>
              <a:ea typeface="+mn-ea"/>
              <a:cs typeface="+mn-cs"/>
            </a:endParaRPr>
          </a:p>
        </p:txBody>
      </p:sp>
      <p:sp>
        <p:nvSpPr>
          <p:cNvPr id="2" name="Title 1">
            <a:extLst>
              <a:ext uri="{FF2B5EF4-FFF2-40B4-BE49-F238E27FC236}">
                <a16:creationId xmlns:a16="http://schemas.microsoft.com/office/drawing/2014/main" id="{28E8E84F-21A0-4759-5C7A-FEE0200FD5CA}"/>
              </a:ext>
            </a:extLst>
          </p:cNvPr>
          <p:cNvSpPr>
            <a:spLocks noGrp="1"/>
          </p:cNvSpPr>
          <p:nvPr>
            <p:ph type="title"/>
          </p:nvPr>
        </p:nvSpPr>
        <p:spPr>
          <a:xfrm>
            <a:off x="300989" y="145029"/>
            <a:ext cx="11590019" cy="927792"/>
          </a:xfrm>
        </p:spPr>
        <p:txBody>
          <a:bodyPr>
            <a:noAutofit/>
          </a:bodyPr>
          <a:lstStyle/>
          <a:p>
            <a:pPr algn="l"/>
            <a:r>
              <a:rPr lang="en-GB" b="1">
                <a:solidFill>
                  <a:schemeClr val="accent1"/>
                </a:solidFill>
              </a:rPr>
              <a:t>Choose Your World Class Welcome Flow</a:t>
            </a:r>
            <a:br>
              <a:rPr lang="en-GB" sz="2800" b="1">
                <a:solidFill>
                  <a:schemeClr val="accent1"/>
                </a:solidFill>
                <a:latin typeface="Dottee Extended" panose="00000505000000000000" pitchFamily="50" charset="0"/>
              </a:rPr>
            </a:br>
            <a:r>
              <a:rPr lang="en-GB" sz="1200" b="1">
                <a:solidFill>
                  <a:schemeClr val="accent1"/>
                </a:solidFill>
                <a:latin typeface="Dottee Extended" panose="00000505000000000000" pitchFamily="50" charset="0"/>
              </a:rPr>
              <a:t> </a:t>
            </a:r>
            <a:r>
              <a:rPr lang="en-GB" sz="1600">
                <a:solidFill>
                  <a:schemeClr val="accent1"/>
                </a:solidFill>
              </a:rPr>
              <a:t>Pick the welcome approach that best fits your store’s capacity. flexible options, same great experience.</a:t>
            </a:r>
            <a:r>
              <a:rPr lang="en-GB" sz="1600">
                <a:solidFill>
                  <a:schemeClr val="accent1"/>
                </a:solidFill>
                <a:latin typeface="Dottee Extended" panose="00000505000000000000" pitchFamily="50" charset="0"/>
              </a:rPr>
              <a:t> </a:t>
            </a:r>
            <a:endParaRPr lang="en-GB" sz="1600" b="1">
              <a:solidFill>
                <a:schemeClr val="accent1"/>
              </a:solidFill>
              <a:latin typeface="Dottee Extended" panose="00000505000000000000" pitchFamily="50" charset="0"/>
            </a:endParaRPr>
          </a:p>
        </p:txBody>
      </p:sp>
      <p:sp>
        <p:nvSpPr>
          <p:cNvPr id="8" name="Rectangle 7">
            <a:extLst>
              <a:ext uri="{FF2B5EF4-FFF2-40B4-BE49-F238E27FC236}">
                <a16:creationId xmlns:a16="http://schemas.microsoft.com/office/drawing/2014/main" id="{728B72A4-5D53-1464-6808-4F16C06186E5}"/>
              </a:ext>
            </a:extLst>
          </p:cNvPr>
          <p:cNvSpPr/>
          <p:nvPr/>
        </p:nvSpPr>
        <p:spPr>
          <a:xfrm>
            <a:off x="2026706" y="1355338"/>
            <a:ext cx="3101977" cy="9277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Below 3</a:t>
            </a:r>
          </a:p>
        </p:txBody>
      </p:sp>
      <p:sp>
        <p:nvSpPr>
          <p:cNvPr id="22" name="Rectangle 21">
            <a:extLst>
              <a:ext uri="{FF2B5EF4-FFF2-40B4-BE49-F238E27FC236}">
                <a16:creationId xmlns:a16="http://schemas.microsoft.com/office/drawing/2014/main" id="{F35D7800-AF41-AA97-B2E2-B50B660B4CB6}"/>
              </a:ext>
            </a:extLst>
          </p:cNvPr>
          <p:cNvSpPr/>
          <p:nvPr/>
        </p:nvSpPr>
        <p:spPr>
          <a:xfrm>
            <a:off x="2026706" y="2407042"/>
            <a:ext cx="31019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t>Next available </a:t>
            </a:r>
          </a:p>
          <a:p>
            <a:pPr lvl="0" algn="ctr">
              <a:defRPr/>
            </a:pPr>
            <a:r>
              <a:rPr lang="en-GB"/>
              <a:t>Welcome Guide</a:t>
            </a:r>
            <a:endParaRPr lang="en-GB">
              <a:solidFill>
                <a:srgbClr val="FFFFFF"/>
              </a:solidFill>
            </a:endParaRPr>
          </a:p>
        </p:txBody>
      </p:sp>
      <p:sp>
        <p:nvSpPr>
          <p:cNvPr id="23" name="Rectangle 22">
            <a:extLst>
              <a:ext uri="{FF2B5EF4-FFF2-40B4-BE49-F238E27FC236}">
                <a16:creationId xmlns:a16="http://schemas.microsoft.com/office/drawing/2014/main" id="{533B4FF7-BFBD-7B7B-2EC1-B362F64164E8}"/>
              </a:ext>
            </a:extLst>
          </p:cNvPr>
          <p:cNvSpPr/>
          <p:nvPr/>
        </p:nvSpPr>
        <p:spPr>
          <a:xfrm>
            <a:off x="5230283" y="2407042"/>
            <a:ext cx="31019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rgbClr val="FFFFFF"/>
                </a:solidFill>
              </a:rPr>
              <a:t>Assigned Welcome Guide FOH at all times</a:t>
            </a:r>
          </a:p>
        </p:txBody>
      </p:sp>
      <p:sp>
        <p:nvSpPr>
          <p:cNvPr id="24" name="Rectangle 23">
            <a:extLst>
              <a:ext uri="{FF2B5EF4-FFF2-40B4-BE49-F238E27FC236}">
                <a16:creationId xmlns:a16="http://schemas.microsoft.com/office/drawing/2014/main" id="{B8139383-1477-E232-D13A-CB1C636A5142}"/>
              </a:ext>
            </a:extLst>
          </p:cNvPr>
          <p:cNvSpPr/>
          <p:nvPr/>
        </p:nvSpPr>
        <p:spPr>
          <a:xfrm>
            <a:off x="8446160" y="2392819"/>
            <a:ext cx="31019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rgbClr val="FFFFFF"/>
                </a:solidFill>
              </a:rPr>
              <a:t>Assigned Welcome Guide FOH at all times</a:t>
            </a:r>
          </a:p>
        </p:txBody>
      </p:sp>
      <p:sp>
        <p:nvSpPr>
          <p:cNvPr id="25" name="Rectangle 24">
            <a:extLst>
              <a:ext uri="{FF2B5EF4-FFF2-40B4-BE49-F238E27FC236}">
                <a16:creationId xmlns:a16="http://schemas.microsoft.com/office/drawing/2014/main" id="{55FC4493-FA84-1A3D-8A84-546E01091BF5}"/>
              </a:ext>
            </a:extLst>
          </p:cNvPr>
          <p:cNvSpPr/>
          <p:nvPr/>
        </p:nvSpPr>
        <p:spPr>
          <a:xfrm>
            <a:off x="2026706" y="3421016"/>
            <a:ext cx="30896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Greet from your seat</a:t>
            </a:r>
          </a:p>
        </p:txBody>
      </p:sp>
      <p:sp>
        <p:nvSpPr>
          <p:cNvPr id="26" name="Rectangle 25">
            <a:extLst>
              <a:ext uri="{FF2B5EF4-FFF2-40B4-BE49-F238E27FC236}">
                <a16:creationId xmlns:a16="http://schemas.microsoft.com/office/drawing/2014/main" id="{DEEFF371-E5F1-5E2B-1C0B-50DB81D45BCF}"/>
              </a:ext>
            </a:extLst>
          </p:cNvPr>
          <p:cNvSpPr/>
          <p:nvPr/>
        </p:nvSpPr>
        <p:spPr>
          <a:xfrm>
            <a:off x="5230283" y="3421016"/>
            <a:ext cx="31019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t>Next available </a:t>
            </a:r>
          </a:p>
          <a:p>
            <a:pPr lvl="0" algn="ctr">
              <a:defRPr/>
            </a:pPr>
            <a:r>
              <a:rPr lang="en-GB"/>
              <a:t>Welcome Guide</a:t>
            </a: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7" name="Rectangle 26">
            <a:extLst>
              <a:ext uri="{FF2B5EF4-FFF2-40B4-BE49-F238E27FC236}">
                <a16:creationId xmlns:a16="http://schemas.microsoft.com/office/drawing/2014/main" id="{99928A7A-8697-C11F-A75B-2A0E6C86D44F}"/>
              </a:ext>
            </a:extLst>
          </p:cNvPr>
          <p:cNvSpPr/>
          <p:nvPr/>
        </p:nvSpPr>
        <p:spPr>
          <a:xfrm>
            <a:off x="8446160" y="3421016"/>
            <a:ext cx="310197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rgbClr val="FFFFFF"/>
                </a:solidFill>
              </a:rPr>
              <a:t>Assigned Welcome Guide FOH at all times</a:t>
            </a:r>
          </a:p>
        </p:txBody>
      </p:sp>
      <p:sp>
        <p:nvSpPr>
          <p:cNvPr id="28" name="Rectangle 27">
            <a:extLst>
              <a:ext uri="{FF2B5EF4-FFF2-40B4-BE49-F238E27FC236}">
                <a16:creationId xmlns:a16="http://schemas.microsoft.com/office/drawing/2014/main" id="{D7CDEB86-1A9E-24C9-C063-C667EA2414D5}"/>
              </a:ext>
            </a:extLst>
          </p:cNvPr>
          <p:cNvSpPr/>
          <p:nvPr/>
        </p:nvSpPr>
        <p:spPr>
          <a:xfrm>
            <a:off x="604309" y="2407042"/>
            <a:ext cx="132079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Quiet Periods</a:t>
            </a:r>
          </a:p>
        </p:txBody>
      </p:sp>
      <p:sp>
        <p:nvSpPr>
          <p:cNvPr id="29" name="Rectangle 28">
            <a:extLst>
              <a:ext uri="{FF2B5EF4-FFF2-40B4-BE49-F238E27FC236}">
                <a16:creationId xmlns:a16="http://schemas.microsoft.com/office/drawing/2014/main" id="{B3B7CB21-2E48-79CC-F65F-813B3B286572}"/>
              </a:ext>
            </a:extLst>
          </p:cNvPr>
          <p:cNvSpPr/>
          <p:nvPr/>
        </p:nvSpPr>
        <p:spPr>
          <a:xfrm>
            <a:off x="595751" y="3421016"/>
            <a:ext cx="1320797" cy="927792"/>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Busy Periods</a:t>
            </a:r>
          </a:p>
        </p:txBody>
      </p:sp>
      <p:sp>
        <p:nvSpPr>
          <p:cNvPr id="30" name="Arrow: Right 29">
            <a:extLst>
              <a:ext uri="{FF2B5EF4-FFF2-40B4-BE49-F238E27FC236}">
                <a16:creationId xmlns:a16="http://schemas.microsoft.com/office/drawing/2014/main" id="{330E0E1C-9DDA-EBDB-75DC-5143D4FF6617}"/>
              </a:ext>
            </a:extLst>
          </p:cNvPr>
          <p:cNvSpPr/>
          <p:nvPr/>
        </p:nvSpPr>
        <p:spPr>
          <a:xfrm>
            <a:off x="1830056" y="2632312"/>
            <a:ext cx="254000" cy="50965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5" name="Rectangle 4">
            <a:extLst>
              <a:ext uri="{FF2B5EF4-FFF2-40B4-BE49-F238E27FC236}">
                <a16:creationId xmlns:a16="http://schemas.microsoft.com/office/drawing/2014/main" id="{CC9AE429-3D41-98E0-7274-14BF4B5DF0AA}"/>
              </a:ext>
            </a:extLst>
          </p:cNvPr>
          <p:cNvSpPr/>
          <p:nvPr/>
        </p:nvSpPr>
        <p:spPr>
          <a:xfrm>
            <a:off x="604309" y="1346266"/>
            <a:ext cx="1314648" cy="9277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a:ln>
                  <a:noFill/>
                </a:ln>
                <a:solidFill>
                  <a:srgbClr val="FFFFFF"/>
                </a:solidFill>
                <a:effectLst/>
                <a:uLnTx/>
                <a:uFillTx/>
                <a:latin typeface="Non-Dottee"/>
                <a:ea typeface="+mn-ea"/>
                <a:cs typeface="+mn-cs"/>
              </a:rPr>
              <a:t>No. of colleagues on the Shopfloor</a:t>
            </a:r>
          </a:p>
        </p:txBody>
      </p:sp>
      <p:sp>
        <p:nvSpPr>
          <p:cNvPr id="13" name="Rectangle 12">
            <a:extLst>
              <a:ext uri="{FF2B5EF4-FFF2-40B4-BE49-F238E27FC236}">
                <a16:creationId xmlns:a16="http://schemas.microsoft.com/office/drawing/2014/main" id="{C72BD1B1-A84B-C5E7-45D7-818EF40B8C4F}"/>
              </a:ext>
            </a:extLst>
          </p:cNvPr>
          <p:cNvSpPr/>
          <p:nvPr/>
        </p:nvSpPr>
        <p:spPr>
          <a:xfrm>
            <a:off x="5236433" y="1346266"/>
            <a:ext cx="3101977" cy="9277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3-5</a:t>
            </a:r>
          </a:p>
        </p:txBody>
      </p:sp>
      <p:sp>
        <p:nvSpPr>
          <p:cNvPr id="17" name="Rectangle 16">
            <a:extLst>
              <a:ext uri="{FF2B5EF4-FFF2-40B4-BE49-F238E27FC236}">
                <a16:creationId xmlns:a16="http://schemas.microsoft.com/office/drawing/2014/main" id="{94A44F42-83F0-23E0-444F-A2CC3A052A3C}"/>
              </a:ext>
            </a:extLst>
          </p:cNvPr>
          <p:cNvSpPr/>
          <p:nvPr/>
        </p:nvSpPr>
        <p:spPr>
          <a:xfrm>
            <a:off x="8446160" y="1335654"/>
            <a:ext cx="3101977" cy="927792"/>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rgbClr val="FFFFFF"/>
                </a:solidFill>
                <a:latin typeface="Non-Dottee"/>
              </a:rPr>
              <a:t>Over 5</a:t>
            </a: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9" name="Arrow: Right 18">
            <a:extLst>
              <a:ext uri="{FF2B5EF4-FFF2-40B4-BE49-F238E27FC236}">
                <a16:creationId xmlns:a16="http://schemas.microsoft.com/office/drawing/2014/main" id="{74CDE5FF-8DFA-4566-204A-EDFB5548ECA8}"/>
              </a:ext>
            </a:extLst>
          </p:cNvPr>
          <p:cNvSpPr/>
          <p:nvPr/>
        </p:nvSpPr>
        <p:spPr>
          <a:xfrm>
            <a:off x="1830056" y="3684016"/>
            <a:ext cx="254000" cy="509652"/>
          </a:xfrm>
          <a:prstGeom prst="rightArrow">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graphicFrame>
        <p:nvGraphicFramePr>
          <p:cNvPr id="4" name="Table 3">
            <a:extLst>
              <a:ext uri="{FF2B5EF4-FFF2-40B4-BE49-F238E27FC236}">
                <a16:creationId xmlns:a16="http://schemas.microsoft.com/office/drawing/2014/main" id="{4CA3CACB-36DA-8902-90C4-724A854ED90C}"/>
              </a:ext>
            </a:extLst>
          </p:cNvPr>
          <p:cNvGraphicFramePr>
            <a:graphicFrameLocks noGrp="1"/>
          </p:cNvGraphicFramePr>
          <p:nvPr>
            <p:extLst>
              <p:ext uri="{D42A27DB-BD31-4B8C-83A1-F6EECF244321}">
                <p14:modId xmlns:p14="http://schemas.microsoft.com/office/powerpoint/2010/main" val="2217727713"/>
              </p:ext>
            </p:extLst>
          </p:nvPr>
        </p:nvGraphicFramePr>
        <p:xfrm>
          <a:off x="2026706" y="4588809"/>
          <a:ext cx="8128000" cy="1810195"/>
        </p:xfrm>
        <a:graphic>
          <a:graphicData uri="http://schemas.openxmlformats.org/drawingml/2006/table">
            <a:tbl>
              <a:tblPr firstRow="1" bandRow="1">
                <a:tableStyleId>{5C22544A-7EE6-4342-B048-85BDC9FD1C3A}</a:tableStyleId>
              </a:tblPr>
              <a:tblGrid>
                <a:gridCol w="2765631">
                  <a:extLst>
                    <a:ext uri="{9D8B030D-6E8A-4147-A177-3AD203B41FA5}">
                      <a16:colId xmlns:a16="http://schemas.microsoft.com/office/drawing/2014/main" val="4159756225"/>
                    </a:ext>
                  </a:extLst>
                </a:gridCol>
                <a:gridCol w="5362369">
                  <a:extLst>
                    <a:ext uri="{9D8B030D-6E8A-4147-A177-3AD203B41FA5}">
                      <a16:colId xmlns:a16="http://schemas.microsoft.com/office/drawing/2014/main" val="2350343422"/>
                    </a:ext>
                  </a:extLst>
                </a:gridCol>
              </a:tblGrid>
              <a:tr h="370840">
                <a:tc>
                  <a:txBody>
                    <a:bodyPr/>
                    <a:lstStyle/>
                    <a:p>
                      <a:pPr algn="ctr"/>
                      <a:r>
                        <a:rPr lang="en-GB" sz="1400" b="0">
                          <a:latin typeface="+mj-lt"/>
                        </a:rPr>
                        <a:t>Type of Guide</a:t>
                      </a:r>
                    </a:p>
                  </a:txBody>
                  <a:tcPr/>
                </a:tc>
                <a:tc>
                  <a:txBody>
                    <a:bodyPr/>
                    <a:lstStyle/>
                    <a:p>
                      <a:pPr algn="ctr"/>
                      <a:r>
                        <a:rPr lang="en-GB" sz="1400" b="0">
                          <a:latin typeface="+mj-lt"/>
                        </a:rPr>
                        <a:t>Definition</a:t>
                      </a:r>
                    </a:p>
                  </a:txBody>
                  <a:tcPr/>
                </a:tc>
                <a:extLst>
                  <a:ext uri="{0D108BD9-81ED-4DB2-BD59-A6C34878D82A}">
                    <a16:rowId xmlns:a16="http://schemas.microsoft.com/office/drawing/2014/main" val="3389976213"/>
                  </a:ext>
                </a:extLst>
              </a:tr>
              <a:tr h="370840">
                <a:tc>
                  <a:txBody>
                    <a:bodyPr/>
                    <a:lstStyle/>
                    <a:p>
                      <a:r>
                        <a:rPr lang="en-GB" b="1"/>
                        <a:t>Greet from your seat</a:t>
                      </a:r>
                    </a:p>
                  </a:txBody>
                  <a:tcPr/>
                </a:tc>
                <a:tc>
                  <a:txBody>
                    <a:bodyPr/>
                    <a:lstStyle/>
                    <a:p>
                      <a:r>
                        <a:rPr lang="en-GB" b="0"/>
                        <a:t>The Welcome Guide may not be available to be able to greet at the front of the store but they should always be acknowledging people coming into store even if they’re with a customer. Whether that’s verbal acknowledgement or just a smile and eye contact.</a:t>
                      </a:r>
                    </a:p>
                  </a:txBody>
                  <a:tcPr/>
                </a:tc>
                <a:extLst>
                  <a:ext uri="{0D108BD9-81ED-4DB2-BD59-A6C34878D82A}">
                    <a16:rowId xmlns:a16="http://schemas.microsoft.com/office/drawing/2014/main" val="3069969975"/>
                  </a:ext>
                </a:extLst>
              </a:tr>
              <a:tr h="370840">
                <a:tc>
                  <a:txBody>
                    <a:bodyPr/>
                    <a:lstStyle/>
                    <a:p>
                      <a:r>
                        <a:rPr lang="en-GB" b="1"/>
                        <a:t>Next available Welcome Guide</a:t>
                      </a:r>
                    </a:p>
                  </a:txBody>
                  <a:tcPr/>
                </a:tc>
                <a:tc>
                  <a:txBody>
                    <a:bodyPr/>
                    <a:lstStyle/>
                    <a:p>
                      <a:r>
                        <a:rPr lang="en-GB" b="0"/>
                        <a:t>The Welcome Guide role flexes, when one serves, the next available Guide steps up to lead the welcome.</a:t>
                      </a:r>
                    </a:p>
                  </a:txBody>
                  <a:tcPr/>
                </a:tc>
                <a:extLst>
                  <a:ext uri="{0D108BD9-81ED-4DB2-BD59-A6C34878D82A}">
                    <a16:rowId xmlns:a16="http://schemas.microsoft.com/office/drawing/2014/main" val="102653300"/>
                  </a:ext>
                </a:extLst>
              </a:tr>
              <a:tr h="328288">
                <a:tc>
                  <a:txBody>
                    <a:bodyPr/>
                    <a:lstStyle/>
                    <a:p>
                      <a:r>
                        <a:rPr lang="en-GB" b="1"/>
                        <a:t>Assigned Welcome Guide FOH at all times</a:t>
                      </a:r>
                    </a:p>
                  </a:txBody>
                  <a:tcPr/>
                </a:tc>
                <a:tc>
                  <a:txBody>
                    <a:bodyPr/>
                    <a:lstStyle/>
                    <a:p>
                      <a:r>
                        <a:rPr lang="en-GB" b="0"/>
                        <a:t>The Welcome Guide is always positioned at store front, and is accountable for all of the Welcome Guide tasks such as greeting, GreetMe management, winning handover, etc</a:t>
                      </a:r>
                    </a:p>
                  </a:txBody>
                  <a:tcPr/>
                </a:tc>
                <a:extLst>
                  <a:ext uri="{0D108BD9-81ED-4DB2-BD59-A6C34878D82A}">
                    <a16:rowId xmlns:a16="http://schemas.microsoft.com/office/drawing/2014/main" val="771322415"/>
                  </a:ext>
                </a:extLst>
              </a:tr>
            </a:tbl>
          </a:graphicData>
        </a:graphic>
      </p:graphicFrame>
      <p:pic>
        <p:nvPicPr>
          <p:cNvPr id="9" name="Graphic 8" descr="Wave Gesture with solid fill">
            <a:extLst>
              <a:ext uri="{FF2B5EF4-FFF2-40B4-BE49-F238E27FC236}">
                <a16:creationId xmlns:a16="http://schemas.microsoft.com/office/drawing/2014/main" id="{6032317F-7641-A64D-331C-9C1617AD76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04309" y="5091599"/>
            <a:ext cx="914400" cy="914400"/>
          </a:xfrm>
          <a:prstGeom prst="rect">
            <a:avLst/>
          </a:prstGeom>
        </p:spPr>
      </p:pic>
    </p:spTree>
    <p:extLst>
      <p:ext uri="{BB962C8B-B14F-4D97-AF65-F5344CB8AC3E}">
        <p14:creationId xmlns:p14="http://schemas.microsoft.com/office/powerpoint/2010/main" val="137651251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EE07BD-FBB2-F8F9-C0E7-ACBE73BBE0BD}"/>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BD812DC0-E5DC-CF37-73CD-0B31EBBB88BF}"/>
              </a:ext>
            </a:extLst>
          </p:cNvPr>
          <p:cNvSpPr/>
          <p:nvPr/>
        </p:nvSpPr>
        <p:spPr>
          <a:xfrm>
            <a:off x="84813" y="1301869"/>
            <a:ext cx="12022373" cy="5363956"/>
          </a:xfrm>
          <a:prstGeom prst="rect">
            <a:avLst/>
          </a:prstGeom>
          <a:solidFill>
            <a:schemeClr val="accent6"/>
          </a:solidFill>
          <a:ln>
            <a:solidFill>
              <a:schemeClr val="accent6">
                <a:lumMod val="7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44" name="Rectangle 43">
            <a:extLst>
              <a:ext uri="{FF2B5EF4-FFF2-40B4-BE49-F238E27FC236}">
                <a16:creationId xmlns:a16="http://schemas.microsoft.com/office/drawing/2014/main" id="{2BA9ABDA-3C5E-B8AD-6B03-E1BAA619127A}"/>
              </a:ext>
            </a:extLst>
          </p:cNvPr>
          <p:cNvSpPr/>
          <p:nvPr/>
        </p:nvSpPr>
        <p:spPr>
          <a:xfrm>
            <a:off x="6039978" y="2269347"/>
            <a:ext cx="2869694" cy="827764"/>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ensures  Welcome Guide role is always covered</a:t>
            </a:r>
          </a:p>
        </p:txBody>
      </p:sp>
      <p:cxnSp>
        <p:nvCxnSpPr>
          <p:cNvPr id="5" name="Straight Connector 4">
            <a:extLst>
              <a:ext uri="{FF2B5EF4-FFF2-40B4-BE49-F238E27FC236}">
                <a16:creationId xmlns:a16="http://schemas.microsoft.com/office/drawing/2014/main" id="{2A3F8094-8272-CEEE-F66B-C3575714AEB0}"/>
              </a:ext>
            </a:extLst>
          </p:cNvPr>
          <p:cNvCxnSpPr>
            <a:cxnSpLocks/>
          </p:cNvCxnSpPr>
          <p:nvPr/>
        </p:nvCxnSpPr>
        <p:spPr>
          <a:xfrm>
            <a:off x="8933323" y="2086625"/>
            <a:ext cx="0" cy="4579200"/>
          </a:xfrm>
          <a:prstGeom prst="line">
            <a:avLst/>
          </a:prstGeom>
          <a:ln w="38100">
            <a:solidFill>
              <a:schemeClr val="accent4"/>
            </a:solidFill>
            <a:prstDash val="sysDash"/>
          </a:ln>
        </p:spPr>
        <p:style>
          <a:lnRef idx="1">
            <a:schemeClr val="accent1"/>
          </a:lnRef>
          <a:fillRef idx="0">
            <a:schemeClr val="accent1"/>
          </a:fillRef>
          <a:effectRef idx="0">
            <a:schemeClr val="accent1"/>
          </a:effectRef>
          <a:fontRef idx="minor">
            <a:schemeClr val="tx1"/>
          </a:fontRef>
        </p:style>
      </p:cxnSp>
      <p:cxnSp>
        <p:nvCxnSpPr>
          <p:cNvPr id="4" name="Straight Connector 3">
            <a:extLst>
              <a:ext uri="{FF2B5EF4-FFF2-40B4-BE49-F238E27FC236}">
                <a16:creationId xmlns:a16="http://schemas.microsoft.com/office/drawing/2014/main" id="{726C9D02-177B-AC21-FAC7-39031EB16312}"/>
              </a:ext>
            </a:extLst>
          </p:cNvPr>
          <p:cNvCxnSpPr>
            <a:cxnSpLocks/>
          </p:cNvCxnSpPr>
          <p:nvPr/>
        </p:nvCxnSpPr>
        <p:spPr>
          <a:xfrm>
            <a:off x="5999275" y="2086625"/>
            <a:ext cx="0" cy="4579200"/>
          </a:xfrm>
          <a:prstGeom prst="line">
            <a:avLst/>
          </a:prstGeom>
          <a:ln w="38100">
            <a:solidFill>
              <a:schemeClr val="accent2"/>
            </a:solidFill>
            <a:prstDash val="sysDash"/>
          </a:ln>
        </p:spPr>
        <p:style>
          <a:lnRef idx="1">
            <a:schemeClr val="accent1"/>
          </a:lnRef>
          <a:fillRef idx="0">
            <a:schemeClr val="accent1"/>
          </a:fillRef>
          <a:effectRef idx="0">
            <a:schemeClr val="accent1"/>
          </a:effectRef>
          <a:fontRef idx="minor">
            <a:schemeClr val="tx1"/>
          </a:fontRef>
        </p:style>
      </p:cxnSp>
      <p:sp>
        <p:nvSpPr>
          <p:cNvPr id="8" name="object 5">
            <a:extLst>
              <a:ext uri="{FF2B5EF4-FFF2-40B4-BE49-F238E27FC236}">
                <a16:creationId xmlns:a16="http://schemas.microsoft.com/office/drawing/2014/main" id="{239967E0-A017-3A69-08D1-CE8550B96851}"/>
              </a:ext>
            </a:extLst>
          </p:cNvPr>
          <p:cNvSpPr txBox="1">
            <a:spLocks noGrp="1"/>
          </p:cNvSpPr>
          <p:nvPr>
            <p:ph type="title"/>
          </p:nvPr>
        </p:nvSpPr>
        <p:spPr>
          <a:xfrm>
            <a:off x="310425" y="-171322"/>
            <a:ext cx="11392129" cy="1039874"/>
          </a:xfrm>
        </p:spPr>
        <p:txBody>
          <a:bodyPr>
            <a:normAutofit/>
          </a:bodyPr>
          <a:lstStyle/>
          <a:p>
            <a:r>
              <a:rPr lang="en-GB" sz="3600" b="1">
                <a:solidFill>
                  <a:schemeClr val="bg2"/>
                </a:solidFill>
              </a:rPr>
              <a:t>When?</a:t>
            </a:r>
          </a:p>
        </p:txBody>
      </p:sp>
      <p:sp>
        <p:nvSpPr>
          <p:cNvPr id="29" name="TextBox 28">
            <a:extLst>
              <a:ext uri="{FF2B5EF4-FFF2-40B4-BE49-F238E27FC236}">
                <a16:creationId xmlns:a16="http://schemas.microsoft.com/office/drawing/2014/main" id="{AE0CFD81-4045-31CE-986A-F897CFD798A5}"/>
              </a:ext>
            </a:extLst>
          </p:cNvPr>
          <p:cNvSpPr txBox="1"/>
          <p:nvPr/>
        </p:nvSpPr>
        <p:spPr>
          <a:xfrm>
            <a:off x="922973" y="1480835"/>
            <a:ext cx="6097904"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FFFFFF"/>
                </a:solidFill>
                <a:effectLst/>
                <a:uLnTx/>
                <a:uFillTx/>
                <a:latin typeface="Non-Dottee"/>
                <a:ea typeface="+mn-ea"/>
                <a:cs typeface="+mn-cs"/>
              </a:rPr>
              <a:t>When</a:t>
            </a: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sp>
        <p:nvSpPr>
          <p:cNvPr id="31" name="Arrow: Pentagon 30">
            <a:extLst>
              <a:ext uri="{FF2B5EF4-FFF2-40B4-BE49-F238E27FC236}">
                <a16:creationId xmlns:a16="http://schemas.microsoft.com/office/drawing/2014/main" id="{36AA6ABA-91E7-9371-B079-354424BADC58}"/>
              </a:ext>
            </a:extLst>
          </p:cNvPr>
          <p:cNvSpPr/>
          <p:nvPr/>
        </p:nvSpPr>
        <p:spPr>
          <a:xfrm>
            <a:off x="7387590" y="1480835"/>
            <a:ext cx="4613910" cy="605790"/>
          </a:xfrm>
          <a:prstGeom prst="homePlate">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0" name="Arrow: Pentagon 29">
            <a:extLst>
              <a:ext uri="{FF2B5EF4-FFF2-40B4-BE49-F238E27FC236}">
                <a16:creationId xmlns:a16="http://schemas.microsoft.com/office/drawing/2014/main" id="{6A4DDF7D-08F2-4F86-9706-F337F6499120}"/>
              </a:ext>
            </a:extLst>
          </p:cNvPr>
          <p:cNvSpPr/>
          <p:nvPr/>
        </p:nvSpPr>
        <p:spPr>
          <a:xfrm>
            <a:off x="4598670" y="1480835"/>
            <a:ext cx="4613910" cy="605790"/>
          </a:xfrm>
          <a:prstGeom prst="homePlat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2" name="Arrow: Pentagon 31">
            <a:extLst>
              <a:ext uri="{FF2B5EF4-FFF2-40B4-BE49-F238E27FC236}">
                <a16:creationId xmlns:a16="http://schemas.microsoft.com/office/drawing/2014/main" id="{0EEF3B8A-3894-2D7C-EFD1-46F8047B4B35}"/>
              </a:ext>
            </a:extLst>
          </p:cNvPr>
          <p:cNvSpPr/>
          <p:nvPr/>
        </p:nvSpPr>
        <p:spPr>
          <a:xfrm>
            <a:off x="1687830" y="1480835"/>
            <a:ext cx="4613910" cy="605790"/>
          </a:xfrm>
          <a:prstGeom prst="homePlat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3" name="Arrow: Pentagon 32">
            <a:extLst>
              <a:ext uri="{FF2B5EF4-FFF2-40B4-BE49-F238E27FC236}">
                <a16:creationId xmlns:a16="http://schemas.microsoft.com/office/drawing/2014/main" id="{E7BD9771-FA5D-8ED7-8A7B-A2B87C37C03B}"/>
              </a:ext>
            </a:extLst>
          </p:cNvPr>
          <p:cNvSpPr/>
          <p:nvPr/>
        </p:nvSpPr>
        <p:spPr>
          <a:xfrm>
            <a:off x="173356" y="1480835"/>
            <a:ext cx="3339464" cy="605790"/>
          </a:xfrm>
          <a:prstGeom prst="homePlate">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4" name="TextBox 33">
            <a:extLst>
              <a:ext uri="{FF2B5EF4-FFF2-40B4-BE49-F238E27FC236}">
                <a16:creationId xmlns:a16="http://schemas.microsoft.com/office/drawing/2014/main" id="{15B97D2C-A574-3053-930F-B95EF8550E92}"/>
              </a:ext>
            </a:extLst>
          </p:cNvPr>
          <p:cNvSpPr txBox="1"/>
          <p:nvPr/>
        </p:nvSpPr>
        <p:spPr>
          <a:xfrm>
            <a:off x="1169098" y="1599064"/>
            <a:ext cx="103746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Pre-shift</a:t>
            </a:r>
          </a:p>
        </p:txBody>
      </p:sp>
      <p:sp>
        <p:nvSpPr>
          <p:cNvPr id="35" name="TextBox 34">
            <a:extLst>
              <a:ext uri="{FF2B5EF4-FFF2-40B4-BE49-F238E27FC236}">
                <a16:creationId xmlns:a16="http://schemas.microsoft.com/office/drawing/2014/main" id="{57CF513D-A2EC-2DD6-2B11-A6CB85AA8B1F}"/>
              </a:ext>
            </a:extLst>
          </p:cNvPr>
          <p:cNvSpPr txBox="1"/>
          <p:nvPr/>
        </p:nvSpPr>
        <p:spPr>
          <a:xfrm>
            <a:off x="4117608" y="1599064"/>
            <a:ext cx="96212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Morning</a:t>
            </a:r>
          </a:p>
        </p:txBody>
      </p:sp>
      <p:sp>
        <p:nvSpPr>
          <p:cNvPr id="36" name="TextBox 35">
            <a:extLst>
              <a:ext uri="{FF2B5EF4-FFF2-40B4-BE49-F238E27FC236}">
                <a16:creationId xmlns:a16="http://schemas.microsoft.com/office/drawing/2014/main" id="{16D30E2A-240E-1E15-602A-EA25DE0315AD}"/>
              </a:ext>
            </a:extLst>
          </p:cNvPr>
          <p:cNvSpPr txBox="1"/>
          <p:nvPr/>
        </p:nvSpPr>
        <p:spPr>
          <a:xfrm>
            <a:off x="6905625" y="1599064"/>
            <a:ext cx="143661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Lunch/Break</a:t>
            </a:r>
          </a:p>
        </p:txBody>
      </p:sp>
      <p:sp>
        <p:nvSpPr>
          <p:cNvPr id="37" name="TextBox 36">
            <a:extLst>
              <a:ext uri="{FF2B5EF4-FFF2-40B4-BE49-F238E27FC236}">
                <a16:creationId xmlns:a16="http://schemas.microsoft.com/office/drawing/2014/main" id="{0B44082E-8EC8-AEC6-7E07-71E0FB1DC929}"/>
              </a:ext>
            </a:extLst>
          </p:cNvPr>
          <p:cNvSpPr txBox="1"/>
          <p:nvPr/>
        </p:nvSpPr>
        <p:spPr>
          <a:xfrm>
            <a:off x="9579293" y="1599064"/>
            <a:ext cx="203292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Afternoon/Evening</a:t>
            </a:r>
          </a:p>
        </p:txBody>
      </p:sp>
      <p:sp>
        <p:nvSpPr>
          <p:cNvPr id="39" name="Rectangle 38">
            <a:extLst>
              <a:ext uri="{FF2B5EF4-FFF2-40B4-BE49-F238E27FC236}">
                <a16:creationId xmlns:a16="http://schemas.microsoft.com/office/drawing/2014/main" id="{21CE92EB-91EE-BD97-F6D4-0391E99D3CBD}"/>
              </a:ext>
            </a:extLst>
          </p:cNvPr>
          <p:cNvSpPr/>
          <p:nvPr/>
        </p:nvSpPr>
        <p:spPr>
          <a:xfrm>
            <a:off x="160652" y="2263368"/>
            <a:ext cx="2992321" cy="5699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assigns Welcome Guide role</a:t>
            </a:r>
          </a:p>
        </p:txBody>
      </p:sp>
      <p:sp>
        <p:nvSpPr>
          <p:cNvPr id="40" name="Rectangle 39">
            <a:extLst>
              <a:ext uri="{FF2B5EF4-FFF2-40B4-BE49-F238E27FC236}">
                <a16:creationId xmlns:a16="http://schemas.microsoft.com/office/drawing/2014/main" id="{7C8B6B7A-4D29-49B9-ADA4-CB383E4071D6}"/>
              </a:ext>
            </a:extLst>
          </p:cNvPr>
          <p:cNvSpPr/>
          <p:nvPr/>
        </p:nvSpPr>
        <p:spPr>
          <a:xfrm>
            <a:off x="3236371" y="3483015"/>
            <a:ext cx="8489835" cy="36365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ensures behaviours are being upheld with observations and feedback </a:t>
            </a:r>
          </a:p>
        </p:txBody>
      </p:sp>
      <p:sp>
        <p:nvSpPr>
          <p:cNvPr id="41" name="Rectangle 40">
            <a:extLst>
              <a:ext uri="{FF2B5EF4-FFF2-40B4-BE49-F238E27FC236}">
                <a16:creationId xmlns:a16="http://schemas.microsoft.com/office/drawing/2014/main" id="{CD16A015-E70D-02C6-B74A-86A23FAA9686}"/>
              </a:ext>
            </a:extLst>
          </p:cNvPr>
          <p:cNvSpPr/>
          <p:nvPr/>
        </p:nvSpPr>
        <p:spPr>
          <a:xfrm>
            <a:off x="3236371" y="3901302"/>
            <a:ext cx="8511730" cy="378957"/>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ensures smooth switch over of the Welcome role between Guides</a:t>
            </a:r>
          </a:p>
        </p:txBody>
      </p:sp>
      <p:sp>
        <p:nvSpPr>
          <p:cNvPr id="42" name="Rectangle 41">
            <a:extLst>
              <a:ext uri="{FF2B5EF4-FFF2-40B4-BE49-F238E27FC236}">
                <a16:creationId xmlns:a16="http://schemas.microsoft.com/office/drawing/2014/main" id="{D0EC5C81-842A-03BF-7A85-93933126E81D}"/>
              </a:ext>
            </a:extLst>
          </p:cNvPr>
          <p:cNvSpPr/>
          <p:nvPr/>
        </p:nvSpPr>
        <p:spPr>
          <a:xfrm>
            <a:off x="176847" y="5496749"/>
            <a:ext cx="2985340" cy="5699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All Guides to login to GreetMe</a:t>
            </a:r>
          </a:p>
        </p:txBody>
      </p:sp>
      <p:sp>
        <p:nvSpPr>
          <p:cNvPr id="13" name="Rectangle 12">
            <a:extLst>
              <a:ext uri="{FF2B5EF4-FFF2-40B4-BE49-F238E27FC236}">
                <a16:creationId xmlns:a16="http://schemas.microsoft.com/office/drawing/2014/main" id="{21584934-1473-713C-B7DB-C3863F2E5616}"/>
              </a:ext>
            </a:extLst>
          </p:cNvPr>
          <p:cNvSpPr/>
          <p:nvPr/>
        </p:nvSpPr>
        <p:spPr>
          <a:xfrm>
            <a:off x="0" y="0"/>
            <a:ext cx="12192000" cy="1157468"/>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object 5">
            <a:extLst>
              <a:ext uri="{FF2B5EF4-FFF2-40B4-BE49-F238E27FC236}">
                <a16:creationId xmlns:a16="http://schemas.microsoft.com/office/drawing/2014/main" id="{4C270B8B-22A4-426E-966E-A103F2971022}"/>
              </a:ext>
            </a:extLst>
          </p:cNvPr>
          <p:cNvSpPr txBox="1">
            <a:spLocks/>
          </p:cNvSpPr>
          <p:nvPr/>
        </p:nvSpPr>
        <p:spPr>
          <a:xfrm>
            <a:off x="314324" y="58797"/>
            <a:ext cx="11392129" cy="1039874"/>
          </a:xfrm>
          <a:prstGeom prst="rect">
            <a:avLst/>
          </a:prstGeom>
        </p:spPr>
        <p:txBody>
          <a:bodyPr vert="horz" lIns="91440" tIns="45720" rIns="91440" bIns="45720" rtlCol="0" anchor="ctr">
            <a:normAutofit/>
          </a:bodyPr>
          <a:lstStyle>
            <a:lvl1pPr algn="l" defTabSz="554500" rtl="0" eaLnBrk="1" latinLnBrk="0" hangingPunct="1">
              <a:lnSpc>
                <a:spcPct val="100000"/>
              </a:lnSpc>
              <a:spcBef>
                <a:spcPct val="0"/>
              </a:spcBef>
              <a:buNone/>
              <a:defRPr kumimoji="0" lang="en-GB" sz="2800" b="0" i="0" u="none" strike="noStrike" kern="0" cap="none" spc="0" normalizeH="0" baseline="0" dirty="0">
                <a:ln>
                  <a:noFill/>
                </a:ln>
                <a:solidFill>
                  <a:schemeClr val="accent1"/>
                </a:solidFill>
                <a:effectLst/>
                <a:uLnTx/>
                <a:uFillTx/>
                <a:latin typeface="+mj-lt"/>
                <a:ea typeface="+mj-ea"/>
                <a:cs typeface="BT Curve Headline" panose="020B0603020203020204" pitchFamily="34" charset="0"/>
              </a:defRPr>
            </a:lvl1pPr>
          </a:lstStyle>
          <a:p>
            <a:r>
              <a:rPr lang="en-GB" sz="3600" b="1">
                <a:solidFill>
                  <a:schemeClr val="bg2"/>
                </a:solidFill>
              </a:rPr>
              <a:t>Daily world class Welcome Routine</a:t>
            </a:r>
          </a:p>
        </p:txBody>
      </p:sp>
      <p:pic>
        <p:nvPicPr>
          <p:cNvPr id="15" name="Graphic 14" descr="Earth globe: Africa and Europe with solid fill">
            <a:extLst>
              <a:ext uri="{FF2B5EF4-FFF2-40B4-BE49-F238E27FC236}">
                <a16:creationId xmlns:a16="http://schemas.microsoft.com/office/drawing/2014/main" id="{4B310BE6-0F40-03BD-7919-8CDBDCA45955}"/>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72884" y="313732"/>
            <a:ext cx="573791" cy="573791"/>
          </a:xfrm>
          <a:prstGeom prst="rect">
            <a:avLst/>
          </a:prstGeom>
        </p:spPr>
      </p:pic>
      <p:pic>
        <p:nvPicPr>
          <p:cNvPr id="16" name="Graphic 15" descr="Wave Gesture with solid fill">
            <a:extLst>
              <a:ext uri="{FF2B5EF4-FFF2-40B4-BE49-F238E27FC236}">
                <a16:creationId xmlns:a16="http://schemas.microsoft.com/office/drawing/2014/main" id="{A07EA39B-7A52-1334-6419-39F5E2F6B98A}"/>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9951425" y="280467"/>
            <a:ext cx="573791" cy="573791"/>
          </a:xfrm>
          <a:prstGeom prst="rect">
            <a:avLst/>
          </a:prstGeom>
        </p:spPr>
      </p:pic>
      <p:sp>
        <p:nvSpPr>
          <p:cNvPr id="2" name="Rectangle 1">
            <a:extLst>
              <a:ext uri="{FF2B5EF4-FFF2-40B4-BE49-F238E27FC236}">
                <a16:creationId xmlns:a16="http://schemas.microsoft.com/office/drawing/2014/main" id="{D7CA85B0-6D59-06D5-6B4B-9F41C99B4A3F}"/>
              </a:ext>
            </a:extLst>
          </p:cNvPr>
          <p:cNvSpPr/>
          <p:nvPr/>
        </p:nvSpPr>
        <p:spPr>
          <a:xfrm>
            <a:off x="197950" y="3539639"/>
            <a:ext cx="2985340" cy="698431"/>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a:solidFill>
                  <a:schemeClr val="tx1"/>
                </a:solidFill>
                <a:latin typeface="Non-Dottee"/>
              </a:rPr>
              <a:t>Store Leader assigns Guides to existing appointments</a:t>
            </a:r>
            <a:endParaRPr kumimoji="0" lang="en-GB" sz="1800" b="0" i="0" u="none" strike="noStrike" kern="1200" cap="none" spc="0" normalizeH="0" baseline="0" noProof="0">
              <a:ln>
                <a:noFill/>
              </a:ln>
              <a:solidFill>
                <a:schemeClr val="tx1"/>
              </a:solidFill>
              <a:effectLst/>
              <a:uLnTx/>
              <a:uFillTx/>
              <a:latin typeface="Non-Dottee"/>
              <a:ea typeface="+mn-ea"/>
              <a:cs typeface="+mn-cs"/>
            </a:endParaRPr>
          </a:p>
        </p:txBody>
      </p:sp>
      <p:sp>
        <p:nvSpPr>
          <p:cNvPr id="7" name="Rectangle 6">
            <a:extLst>
              <a:ext uri="{FF2B5EF4-FFF2-40B4-BE49-F238E27FC236}">
                <a16:creationId xmlns:a16="http://schemas.microsoft.com/office/drawing/2014/main" id="{4C095981-BB15-6913-1712-1C2B6496A4F0}"/>
              </a:ext>
            </a:extLst>
          </p:cNvPr>
          <p:cNvSpPr/>
          <p:nvPr/>
        </p:nvSpPr>
        <p:spPr>
          <a:xfrm>
            <a:off x="3224858" y="5496749"/>
            <a:ext cx="8489835" cy="594206"/>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chemeClr val="tx1"/>
                </a:solidFill>
              </a:rPr>
              <a:t>Welcome Guide manages GreetMe appointments—scheduling, closing, and setting customer expectations</a:t>
            </a:r>
            <a:endParaRPr kumimoji="0" lang="en-GB" b="0" i="0" u="none" strike="noStrike" kern="1200" cap="none" spc="0" normalizeH="0" baseline="0" noProof="0">
              <a:ln>
                <a:noFill/>
              </a:ln>
              <a:solidFill>
                <a:schemeClr val="tx1"/>
              </a:solidFill>
              <a:effectLst/>
              <a:uLnTx/>
              <a:uFillTx/>
              <a:latin typeface="Non-Dottee"/>
              <a:ea typeface="+mn-ea"/>
              <a:cs typeface="+mn-cs"/>
            </a:endParaRPr>
          </a:p>
        </p:txBody>
      </p:sp>
      <p:cxnSp>
        <p:nvCxnSpPr>
          <p:cNvPr id="3" name="Straight Connector 2">
            <a:extLst>
              <a:ext uri="{FF2B5EF4-FFF2-40B4-BE49-F238E27FC236}">
                <a16:creationId xmlns:a16="http://schemas.microsoft.com/office/drawing/2014/main" id="{82256B36-0058-86E6-9991-BA10DEC069FC}"/>
              </a:ext>
            </a:extLst>
          </p:cNvPr>
          <p:cNvCxnSpPr>
            <a:cxnSpLocks/>
          </p:cNvCxnSpPr>
          <p:nvPr/>
        </p:nvCxnSpPr>
        <p:spPr>
          <a:xfrm>
            <a:off x="3176624" y="2086625"/>
            <a:ext cx="10948" cy="4579200"/>
          </a:xfrm>
          <a:prstGeom prst="line">
            <a:avLst/>
          </a:prstGeom>
          <a:ln w="38100">
            <a:prstDash val="sysDash"/>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E2C35817-5E63-4B61-D549-0372D189B5C8}"/>
              </a:ext>
            </a:extLst>
          </p:cNvPr>
          <p:cNvSpPr/>
          <p:nvPr/>
        </p:nvSpPr>
        <p:spPr>
          <a:xfrm>
            <a:off x="215175" y="4567592"/>
            <a:ext cx="11532926" cy="605790"/>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and Regional Leaders role-model the world class Welcome behaviours</a:t>
            </a:r>
          </a:p>
        </p:txBody>
      </p:sp>
      <p:cxnSp>
        <p:nvCxnSpPr>
          <p:cNvPr id="6" name="Straight Connector 5">
            <a:extLst>
              <a:ext uri="{FF2B5EF4-FFF2-40B4-BE49-F238E27FC236}">
                <a16:creationId xmlns:a16="http://schemas.microsoft.com/office/drawing/2014/main" id="{7446DC63-BDE6-8D80-118F-A2D034B29CB0}"/>
              </a:ext>
            </a:extLst>
          </p:cNvPr>
          <p:cNvCxnSpPr>
            <a:cxnSpLocks/>
          </p:cNvCxnSpPr>
          <p:nvPr/>
        </p:nvCxnSpPr>
        <p:spPr>
          <a:xfrm>
            <a:off x="11702554" y="2086625"/>
            <a:ext cx="0" cy="4579200"/>
          </a:xfrm>
          <a:prstGeom prst="line">
            <a:avLst/>
          </a:prstGeom>
          <a:ln w="38100">
            <a:solidFill>
              <a:schemeClr val="accent5"/>
            </a:solidFill>
            <a:prstDash val="sysDash"/>
          </a:ln>
        </p:spPr>
        <p:style>
          <a:lnRef idx="1">
            <a:schemeClr val="accent1"/>
          </a:lnRef>
          <a:fillRef idx="0">
            <a:schemeClr val="accent1"/>
          </a:fillRef>
          <a:effectRef idx="0">
            <a:schemeClr val="accent1"/>
          </a:effectRef>
          <a:fontRef idx="minor">
            <a:schemeClr val="tx1"/>
          </a:fontRef>
        </p:style>
      </p:cxnSp>
      <p:sp>
        <p:nvSpPr>
          <p:cNvPr id="9" name="Rectangle 8">
            <a:extLst>
              <a:ext uri="{FF2B5EF4-FFF2-40B4-BE49-F238E27FC236}">
                <a16:creationId xmlns:a16="http://schemas.microsoft.com/office/drawing/2014/main" id="{42B0190A-EABE-F9F5-B179-979C05DE3696}"/>
              </a:ext>
            </a:extLst>
          </p:cNvPr>
          <p:cNvSpPr/>
          <p:nvPr/>
        </p:nvSpPr>
        <p:spPr>
          <a:xfrm>
            <a:off x="150413" y="2901503"/>
            <a:ext cx="2992321" cy="569988"/>
          </a:xfrm>
          <a:prstGeom prst="rect">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solidFill>
                <a:effectLst/>
                <a:uLnTx/>
                <a:uFillTx/>
                <a:latin typeface="Non-Dottee"/>
                <a:ea typeface="+mn-ea"/>
                <a:cs typeface="+mn-cs"/>
              </a:rPr>
              <a:t>Store Leader goes through Welcome Brilliant Briefings </a:t>
            </a:r>
          </a:p>
        </p:txBody>
      </p:sp>
    </p:spTree>
    <p:extLst>
      <p:ext uri="{BB962C8B-B14F-4D97-AF65-F5344CB8AC3E}">
        <p14:creationId xmlns:p14="http://schemas.microsoft.com/office/powerpoint/2010/main" val="3963203056"/>
      </p:ext>
    </p:extLst>
  </p:cSld>
  <p:clrMapOvr>
    <a:masterClrMapping/>
  </p:clrMapOvr>
  <mc:AlternateContent xmlns:mc="http://schemas.openxmlformats.org/markup-compatibility/2006" xmlns:p14="http://schemas.microsoft.com/office/powerpoint/2010/main">
    <mc:Choice Requires="p14">
      <p:transition spd="slow" p14:dur="2000">
        <p14:reveal/>
      </p:transition>
    </mc:Choice>
    <mc:Fallback xmlns="">
      <p:transition spd="slow">
        <p:fade/>
      </p:transition>
    </mc:Fallback>
  </mc:AlternateContent>
  <p:extLst>
    <p:ext uri="{6950BFC3-D8DA-4A85-94F7-54DA5524770B}">
      <p188:commentRel xmlns:p188="http://schemas.microsoft.com/office/powerpoint/2018/8/main" r:id="rId3"/>
    </p:ext>
  </p:extLst>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30000"/>
            <a:lum/>
          </a:blip>
          <a:srcRect/>
          <a:stretch>
            <a:fillRect/>
          </a:stretch>
        </a:blipFill>
        <a:effectLst/>
      </p:bgPr>
    </p:bg>
    <p:spTree>
      <p:nvGrpSpPr>
        <p:cNvPr id="1" name="">
          <a:extLst>
            <a:ext uri="{FF2B5EF4-FFF2-40B4-BE49-F238E27FC236}">
              <a16:creationId xmlns:a16="http://schemas.microsoft.com/office/drawing/2014/main" id="{E2315FDC-972E-62D4-885E-A41617E3EE97}"/>
            </a:ext>
          </a:extLst>
        </p:cNvPr>
        <p:cNvGrpSpPr/>
        <p:nvPr/>
      </p:nvGrpSpPr>
      <p:grpSpPr>
        <a:xfrm>
          <a:off x="0" y="0"/>
          <a:ext cx="0" cy="0"/>
          <a:chOff x="0" y="0"/>
          <a:chExt cx="0" cy="0"/>
        </a:xfrm>
      </p:grpSpPr>
      <p:pic>
        <p:nvPicPr>
          <p:cNvPr id="10" name="Picture 9" descr="A person holding a paper&#10;&#10;AI-generated content may be incorrect.">
            <a:extLst>
              <a:ext uri="{FF2B5EF4-FFF2-40B4-BE49-F238E27FC236}">
                <a16:creationId xmlns:a16="http://schemas.microsoft.com/office/drawing/2014/main" id="{BD32CA53-0315-5E3E-E0D8-8B5502A5250E}"/>
              </a:ext>
            </a:extLst>
          </p:cNvPr>
          <p:cNvPicPr>
            <a:picLocks noChangeAspect="1"/>
          </p:cNvPicPr>
          <p:nvPr/>
        </p:nvPicPr>
        <p:blipFill>
          <a:blip r:embed="rId4">
            <a:extLst>
              <a:ext uri="{BEBA8EAE-BF5A-486C-A8C5-ECC9F3942E4B}">
                <a14:imgProps xmlns:a14="http://schemas.microsoft.com/office/drawing/2010/main">
                  <a14:imgLayer r:embed="rId5">
                    <a14:imgEffect>
                      <a14:backgroundRemoval t="10000" b="90000" l="10000" r="90000">
                        <a14:backgroundMark x1="41500" y1="47750" x2="41500" y2="47750"/>
                        <a14:backgroundMark x1="41500" y1="47750" x2="41750" y2="47750"/>
                        <a14:backgroundMark x1="56750" y1="51000" x2="57375" y2="51333"/>
                        <a14:backgroundMark x1="45625" y1="68833" x2="45625" y2="71500"/>
                      </a14:backgroundRemoval>
                    </a14:imgEffect>
                  </a14:imgLayer>
                </a14:imgProps>
              </a:ext>
            </a:extLst>
          </a:blip>
          <a:srcRect l="30074" t="24215" r="27064" b="7987"/>
          <a:stretch>
            <a:fillRect/>
          </a:stretch>
        </p:blipFill>
        <p:spPr>
          <a:xfrm>
            <a:off x="9435995" y="688720"/>
            <a:ext cx="2380014" cy="5647013"/>
          </a:xfrm>
          <a:prstGeom prst="rect">
            <a:avLst/>
          </a:prstGeom>
        </p:spPr>
      </p:pic>
      <p:sp>
        <p:nvSpPr>
          <p:cNvPr id="2" name="Rectangle: Rounded Corners 1">
            <a:extLst>
              <a:ext uri="{FF2B5EF4-FFF2-40B4-BE49-F238E27FC236}">
                <a16:creationId xmlns:a16="http://schemas.microsoft.com/office/drawing/2014/main" id="{B9911928-7F4E-15EE-8EAD-BC8212F4088D}"/>
              </a:ext>
            </a:extLst>
          </p:cNvPr>
          <p:cNvSpPr/>
          <p:nvPr/>
        </p:nvSpPr>
        <p:spPr>
          <a:xfrm>
            <a:off x="582549" y="1410176"/>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3" name="Oval 2">
            <a:extLst>
              <a:ext uri="{FF2B5EF4-FFF2-40B4-BE49-F238E27FC236}">
                <a16:creationId xmlns:a16="http://schemas.microsoft.com/office/drawing/2014/main" id="{E3ADD726-BCF1-2397-58D0-195FFB775E21}"/>
              </a:ext>
            </a:extLst>
          </p:cNvPr>
          <p:cNvSpPr/>
          <p:nvPr/>
        </p:nvSpPr>
        <p:spPr>
          <a:xfrm>
            <a:off x="375991" y="1410176"/>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4" name="object 7">
            <a:extLst>
              <a:ext uri="{FF2B5EF4-FFF2-40B4-BE49-F238E27FC236}">
                <a16:creationId xmlns:a16="http://schemas.microsoft.com/office/drawing/2014/main" id="{9C0C2A22-E3F3-1C48-EA1A-83E5D4B4EE24}"/>
              </a:ext>
            </a:extLst>
          </p:cNvPr>
          <p:cNvSpPr txBox="1">
            <a:spLocks/>
          </p:cNvSpPr>
          <p:nvPr/>
        </p:nvSpPr>
        <p:spPr>
          <a:xfrm>
            <a:off x="1391892" y="1454574"/>
            <a:ext cx="5815493"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Acknowledge promptly </a:t>
            </a:r>
            <a:r>
              <a:rPr lang="en-GB" sz="2400">
                <a:latin typeface="Dottee Condensed" panose="00000508000000000000" pitchFamily="50" charset="0"/>
              </a:rPr>
              <a:t>– </a:t>
            </a:r>
            <a:r>
              <a:rPr lang="en-GB" sz="1600">
                <a:latin typeface="+mn-lt"/>
              </a:rPr>
              <a:t>Greet every customer within 30 seconds</a:t>
            </a:r>
          </a:p>
        </p:txBody>
      </p:sp>
      <p:pic>
        <p:nvPicPr>
          <p:cNvPr id="5" name="Graphic 4" descr="Wave Gesture with solid fill">
            <a:extLst>
              <a:ext uri="{FF2B5EF4-FFF2-40B4-BE49-F238E27FC236}">
                <a16:creationId xmlns:a16="http://schemas.microsoft.com/office/drawing/2014/main" id="{446B2103-1C1D-CBA2-8618-3152C58E4363}"/>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468314" y="1507216"/>
            <a:ext cx="457200" cy="457200"/>
          </a:xfrm>
          <a:prstGeom prst="rect">
            <a:avLst/>
          </a:prstGeom>
        </p:spPr>
      </p:pic>
      <p:sp>
        <p:nvSpPr>
          <p:cNvPr id="6" name="Rectangle: Rounded Corners 5">
            <a:extLst>
              <a:ext uri="{FF2B5EF4-FFF2-40B4-BE49-F238E27FC236}">
                <a16:creationId xmlns:a16="http://schemas.microsoft.com/office/drawing/2014/main" id="{84255F34-C352-0C00-0D99-EA86FB520152}"/>
              </a:ext>
            </a:extLst>
          </p:cNvPr>
          <p:cNvSpPr/>
          <p:nvPr/>
        </p:nvSpPr>
        <p:spPr>
          <a:xfrm>
            <a:off x="1132072" y="2256935"/>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8" name="Oval 7">
            <a:extLst>
              <a:ext uri="{FF2B5EF4-FFF2-40B4-BE49-F238E27FC236}">
                <a16:creationId xmlns:a16="http://schemas.microsoft.com/office/drawing/2014/main" id="{6659FCE5-734D-5E49-B3A2-C16C929D93D6}"/>
              </a:ext>
            </a:extLst>
          </p:cNvPr>
          <p:cNvSpPr/>
          <p:nvPr/>
        </p:nvSpPr>
        <p:spPr>
          <a:xfrm>
            <a:off x="925514" y="2256935"/>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21" name="object 7">
            <a:extLst>
              <a:ext uri="{FF2B5EF4-FFF2-40B4-BE49-F238E27FC236}">
                <a16:creationId xmlns:a16="http://schemas.microsoft.com/office/drawing/2014/main" id="{D59128B9-738A-D328-DDB4-3661246E5623}"/>
              </a:ext>
            </a:extLst>
          </p:cNvPr>
          <p:cNvSpPr txBox="1">
            <a:spLocks/>
          </p:cNvSpPr>
          <p:nvPr/>
        </p:nvSpPr>
        <p:spPr>
          <a:xfrm>
            <a:off x="1941415" y="2301333"/>
            <a:ext cx="6634716"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great first impression </a:t>
            </a:r>
            <a:r>
              <a:rPr lang="en-GB" sz="2400">
                <a:latin typeface="Dottee Condensed" panose="00000508000000000000" pitchFamily="50" charset="0"/>
              </a:rPr>
              <a:t>– </a:t>
            </a:r>
            <a:r>
              <a:rPr lang="en-GB" sz="1600">
                <a:latin typeface="+mn-lt"/>
              </a:rPr>
              <a:t>Stay visible, smile, and use open body language</a:t>
            </a:r>
          </a:p>
        </p:txBody>
      </p:sp>
      <p:sp>
        <p:nvSpPr>
          <p:cNvPr id="24" name="Rectangle: Rounded Corners 23">
            <a:extLst>
              <a:ext uri="{FF2B5EF4-FFF2-40B4-BE49-F238E27FC236}">
                <a16:creationId xmlns:a16="http://schemas.microsoft.com/office/drawing/2014/main" id="{A3CFCB24-125F-B261-7B7A-E622A9B5058F}"/>
              </a:ext>
            </a:extLst>
          </p:cNvPr>
          <p:cNvSpPr/>
          <p:nvPr/>
        </p:nvSpPr>
        <p:spPr>
          <a:xfrm>
            <a:off x="1537215" y="3095059"/>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35" name="Oval 34">
            <a:extLst>
              <a:ext uri="{FF2B5EF4-FFF2-40B4-BE49-F238E27FC236}">
                <a16:creationId xmlns:a16="http://schemas.microsoft.com/office/drawing/2014/main" id="{CAC41482-EAB5-728E-65A5-D469D4DA261A}"/>
              </a:ext>
            </a:extLst>
          </p:cNvPr>
          <p:cNvSpPr/>
          <p:nvPr/>
        </p:nvSpPr>
        <p:spPr>
          <a:xfrm>
            <a:off x="1330657" y="3095059"/>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37" name="object 7">
            <a:extLst>
              <a:ext uri="{FF2B5EF4-FFF2-40B4-BE49-F238E27FC236}">
                <a16:creationId xmlns:a16="http://schemas.microsoft.com/office/drawing/2014/main" id="{2486B818-10CC-35EA-DA26-C9A6D787DCAE}"/>
              </a:ext>
            </a:extLst>
          </p:cNvPr>
          <p:cNvSpPr txBox="1">
            <a:spLocks/>
          </p:cNvSpPr>
          <p:nvPr/>
        </p:nvSpPr>
        <p:spPr>
          <a:xfrm>
            <a:off x="2346558" y="3139457"/>
            <a:ext cx="6634716"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Manage expectations </a:t>
            </a:r>
            <a:r>
              <a:rPr lang="en-GB" sz="2400">
                <a:latin typeface="Dottee Condensed" panose="00000508000000000000" pitchFamily="50" charset="0"/>
              </a:rPr>
              <a:t>– </a:t>
            </a:r>
            <a:r>
              <a:rPr lang="en-GB" sz="1600">
                <a:latin typeface="+mn-lt"/>
              </a:rPr>
              <a:t>Communicate wait times and queue position </a:t>
            </a:r>
          </a:p>
        </p:txBody>
      </p:sp>
      <p:sp>
        <p:nvSpPr>
          <p:cNvPr id="38" name="Rectangle: Rounded Corners 37">
            <a:extLst>
              <a:ext uri="{FF2B5EF4-FFF2-40B4-BE49-F238E27FC236}">
                <a16:creationId xmlns:a16="http://schemas.microsoft.com/office/drawing/2014/main" id="{DF08A80E-7DE0-0FD6-6657-AAD53C22FDDC}"/>
              </a:ext>
            </a:extLst>
          </p:cNvPr>
          <p:cNvSpPr/>
          <p:nvPr/>
        </p:nvSpPr>
        <p:spPr>
          <a:xfrm>
            <a:off x="1910687" y="3977582"/>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39" name="Oval 38">
            <a:extLst>
              <a:ext uri="{FF2B5EF4-FFF2-40B4-BE49-F238E27FC236}">
                <a16:creationId xmlns:a16="http://schemas.microsoft.com/office/drawing/2014/main" id="{118C9F99-13A9-95FD-B595-E172B3B15A5A}"/>
              </a:ext>
            </a:extLst>
          </p:cNvPr>
          <p:cNvSpPr/>
          <p:nvPr/>
        </p:nvSpPr>
        <p:spPr>
          <a:xfrm>
            <a:off x="1704129" y="3977582"/>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40" name="object 7">
            <a:extLst>
              <a:ext uri="{FF2B5EF4-FFF2-40B4-BE49-F238E27FC236}">
                <a16:creationId xmlns:a16="http://schemas.microsoft.com/office/drawing/2014/main" id="{38808857-8E58-5031-226E-161A85ACDCA7}"/>
              </a:ext>
            </a:extLst>
          </p:cNvPr>
          <p:cNvSpPr txBox="1">
            <a:spLocks/>
          </p:cNvSpPr>
          <p:nvPr/>
        </p:nvSpPr>
        <p:spPr>
          <a:xfrm>
            <a:off x="2720030" y="4021980"/>
            <a:ext cx="6634716"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Manage GREETME </a:t>
            </a:r>
            <a:r>
              <a:rPr lang="en-GB" sz="2400">
                <a:latin typeface="Dottee Condensed" panose="00000508000000000000" pitchFamily="50" charset="0"/>
              </a:rPr>
              <a:t>– </a:t>
            </a:r>
            <a:r>
              <a:rPr lang="en-GB" sz="1600">
                <a:latin typeface="+mn-lt"/>
              </a:rPr>
              <a:t>Check in &amp; book out customers, know </a:t>
            </a:r>
            <a:r>
              <a:rPr lang="en-GB" sz="1600" err="1">
                <a:latin typeface="+mn-lt"/>
              </a:rPr>
              <a:t>wha</a:t>
            </a:r>
            <a:r>
              <a:rPr lang="en-GB" sz="1600">
                <a:latin typeface="+mn-lt"/>
              </a:rPr>
              <a:t> is due in</a:t>
            </a:r>
          </a:p>
        </p:txBody>
      </p:sp>
      <p:pic>
        <p:nvPicPr>
          <p:cNvPr id="41" name="Graphic 40" descr="Smiling face with solid fill with solid fill">
            <a:extLst>
              <a:ext uri="{FF2B5EF4-FFF2-40B4-BE49-F238E27FC236}">
                <a16:creationId xmlns:a16="http://schemas.microsoft.com/office/drawing/2014/main" id="{EB30BF5F-A6B5-19DE-589C-3F7B7D402CF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1005805" y="2307558"/>
            <a:ext cx="519378" cy="519378"/>
          </a:xfrm>
          <a:prstGeom prst="rect">
            <a:avLst/>
          </a:prstGeom>
        </p:spPr>
      </p:pic>
      <p:pic>
        <p:nvPicPr>
          <p:cNvPr id="42" name="Graphic 41" descr="Hourglass Full with solid fill">
            <a:extLst>
              <a:ext uri="{FF2B5EF4-FFF2-40B4-BE49-F238E27FC236}">
                <a16:creationId xmlns:a16="http://schemas.microsoft.com/office/drawing/2014/main" id="{A7BE2F91-BA63-BC55-649D-3A1920B81235}"/>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1405633" y="3157460"/>
            <a:ext cx="507600" cy="507600"/>
          </a:xfrm>
          <a:prstGeom prst="rect">
            <a:avLst/>
          </a:prstGeom>
        </p:spPr>
      </p:pic>
      <p:pic>
        <p:nvPicPr>
          <p:cNvPr id="43" name="Graphic 42" descr="Daily calendar with solid fill">
            <a:extLst>
              <a:ext uri="{FF2B5EF4-FFF2-40B4-BE49-F238E27FC236}">
                <a16:creationId xmlns:a16="http://schemas.microsoft.com/office/drawing/2014/main" id="{92B1638B-9586-4055-604B-05771F80E1E5}"/>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1774282" y="3973851"/>
            <a:ext cx="525604" cy="525604"/>
          </a:xfrm>
          <a:prstGeom prst="rect">
            <a:avLst/>
          </a:prstGeom>
        </p:spPr>
      </p:pic>
      <p:sp>
        <p:nvSpPr>
          <p:cNvPr id="44" name="Rectangle: Rounded Corners 43">
            <a:extLst>
              <a:ext uri="{FF2B5EF4-FFF2-40B4-BE49-F238E27FC236}">
                <a16:creationId xmlns:a16="http://schemas.microsoft.com/office/drawing/2014/main" id="{73A2F0F4-A2CD-78A9-2D7B-2C4C7843047F}"/>
              </a:ext>
            </a:extLst>
          </p:cNvPr>
          <p:cNvSpPr/>
          <p:nvPr/>
        </p:nvSpPr>
        <p:spPr>
          <a:xfrm>
            <a:off x="2410188" y="4808773"/>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45" name="Oval 44">
            <a:extLst>
              <a:ext uri="{FF2B5EF4-FFF2-40B4-BE49-F238E27FC236}">
                <a16:creationId xmlns:a16="http://schemas.microsoft.com/office/drawing/2014/main" id="{5AF95229-6499-C552-6F42-B9207D4F3D4E}"/>
              </a:ext>
            </a:extLst>
          </p:cNvPr>
          <p:cNvSpPr/>
          <p:nvPr/>
        </p:nvSpPr>
        <p:spPr>
          <a:xfrm>
            <a:off x="2203630" y="4808773"/>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46" name="object 7">
            <a:extLst>
              <a:ext uri="{FF2B5EF4-FFF2-40B4-BE49-F238E27FC236}">
                <a16:creationId xmlns:a16="http://schemas.microsoft.com/office/drawing/2014/main" id="{247F2C6E-44A8-7780-B99C-2A94B1430D5F}"/>
              </a:ext>
            </a:extLst>
          </p:cNvPr>
          <p:cNvSpPr txBox="1">
            <a:spLocks/>
          </p:cNvSpPr>
          <p:nvPr/>
        </p:nvSpPr>
        <p:spPr>
          <a:xfrm>
            <a:off x="3219531" y="4853171"/>
            <a:ext cx="6634716"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Deliver winning handovers </a:t>
            </a:r>
            <a:r>
              <a:rPr lang="en-GB" sz="2400">
                <a:latin typeface="Dottee Condensed" panose="00000508000000000000" pitchFamily="50" charset="0"/>
              </a:rPr>
              <a:t>– </a:t>
            </a:r>
            <a:r>
              <a:rPr lang="en-GB" sz="1600">
                <a:latin typeface="+mn-lt"/>
              </a:rPr>
              <a:t>Introduce customers with context and warmth</a:t>
            </a:r>
          </a:p>
        </p:txBody>
      </p:sp>
      <p:pic>
        <p:nvPicPr>
          <p:cNvPr id="47" name="Graphic 46" descr="Handshake with solid fill">
            <a:extLst>
              <a:ext uri="{FF2B5EF4-FFF2-40B4-BE49-F238E27FC236}">
                <a16:creationId xmlns:a16="http://schemas.microsoft.com/office/drawing/2014/main" id="{6F7403F3-E9BA-A1C9-D0FB-3EAAEE361692}"/>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2244099" y="4885538"/>
            <a:ext cx="525603" cy="525603"/>
          </a:xfrm>
          <a:prstGeom prst="rect">
            <a:avLst/>
          </a:prstGeom>
        </p:spPr>
      </p:pic>
      <p:sp>
        <p:nvSpPr>
          <p:cNvPr id="48" name="Rectangle: Rounded Corners 47">
            <a:extLst>
              <a:ext uri="{FF2B5EF4-FFF2-40B4-BE49-F238E27FC236}">
                <a16:creationId xmlns:a16="http://schemas.microsoft.com/office/drawing/2014/main" id="{CF29DE1A-B185-63AD-96F4-A97E61863A06}"/>
              </a:ext>
            </a:extLst>
          </p:cNvPr>
          <p:cNvSpPr/>
          <p:nvPr/>
        </p:nvSpPr>
        <p:spPr>
          <a:xfrm>
            <a:off x="2845476" y="5639964"/>
            <a:ext cx="7335775" cy="614400"/>
          </a:xfrm>
          <a:prstGeom prst="roundRect">
            <a:avLst/>
          </a:prstGeom>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solidFill>
                  <a:sysClr val="windowText" lastClr="000000"/>
                </a:solidFill>
              </a:ln>
              <a:solidFill>
                <a:srgbClr val="FFFFFF"/>
              </a:solidFill>
              <a:effectLst/>
              <a:uLnTx/>
              <a:uFillTx/>
              <a:latin typeface="Non-Dottee"/>
              <a:ea typeface="+mn-ea"/>
              <a:cs typeface="+mn-cs"/>
            </a:endParaRPr>
          </a:p>
        </p:txBody>
      </p:sp>
      <p:sp>
        <p:nvSpPr>
          <p:cNvPr id="49" name="Oval 48">
            <a:extLst>
              <a:ext uri="{FF2B5EF4-FFF2-40B4-BE49-F238E27FC236}">
                <a16:creationId xmlns:a16="http://schemas.microsoft.com/office/drawing/2014/main" id="{397AC122-9DAB-BE40-10B7-7DBD98812B9B}"/>
              </a:ext>
            </a:extLst>
          </p:cNvPr>
          <p:cNvSpPr/>
          <p:nvPr/>
        </p:nvSpPr>
        <p:spPr>
          <a:xfrm>
            <a:off x="2638918" y="5639964"/>
            <a:ext cx="641846" cy="614400"/>
          </a:xfrm>
          <a:prstGeom prst="ellipse">
            <a:avLst/>
          </a:prstGeom>
          <a:solidFill>
            <a:srgbClr val="009BA5"/>
          </a:solidFill>
          <a:ln>
            <a:noFill/>
          </a:ln>
          <a:effectLst>
            <a:glow rad="101600">
              <a:schemeClr val="accent2">
                <a:satMod val="175000"/>
                <a:alpha val="4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200" b="0" i="0" u="none" strike="noStrike" kern="1200" cap="none" spc="0" normalizeH="0" baseline="0" noProof="0">
              <a:ln>
                <a:noFill/>
              </a:ln>
              <a:solidFill>
                <a:srgbClr val="FFFFFF"/>
              </a:solidFill>
              <a:effectLst/>
              <a:uLnTx/>
              <a:uFillTx/>
              <a:latin typeface="Non-Dottee"/>
              <a:ea typeface="+mn-ea"/>
              <a:cs typeface="+mn-cs"/>
            </a:endParaRPr>
          </a:p>
        </p:txBody>
      </p:sp>
      <p:sp>
        <p:nvSpPr>
          <p:cNvPr id="50" name="object 7">
            <a:extLst>
              <a:ext uri="{FF2B5EF4-FFF2-40B4-BE49-F238E27FC236}">
                <a16:creationId xmlns:a16="http://schemas.microsoft.com/office/drawing/2014/main" id="{7311947F-2912-9AF5-89C5-87E61E182BA0}"/>
              </a:ext>
            </a:extLst>
          </p:cNvPr>
          <p:cNvSpPr txBox="1">
            <a:spLocks/>
          </p:cNvSpPr>
          <p:nvPr/>
        </p:nvSpPr>
        <p:spPr>
          <a:xfrm>
            <a:off x="3654819" y="5684362"/>
            <a:ext cx="6634716" cy="525603"/>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sz="2800">
                <a:latin typeface="Dottee Condensed" panose="00000508000000000000" pitchFamily="50" charset="0"/>
              </a:rPr>
              <a:t>Promote engagement</a:t>
            </a:r>
            <a:r>
              <a:rPr lang="en-GB" sz="2400">
                <a:latin typeface="Dottee Condensed" panose="00000508000000000000" pitchFamily="50" charset="0"/>
              </a:rPr>
              <a:t>– </a:t>
            </a:r>
            <a:r>
              <a:rPr lang="en-GB" sz="1600">
                <a:latin typeface="+mn-lt"/>
              </a:rPr>
              <a:t>Encourage the use of DiscoverEE and browsing</a:t>
            </a:r>
          </a:p>
        </p:txBody>
      </p:sp>
      <p:pic>
        <p:nvPicPr>
          <p:cNvPr id="51" name="Graphic 50" descr="Eye with solid fill">
            <a:extLst>
              <a:ext uri="{FF2B5EF4-FFF2-40B4-BE49-F238E27FC236}">
                <a16:creationId xmlns:a16="http://schemas.microsoft.com/office/drawing/2014/main" id="{0FC45F47-2587-C082-183E-57983309D26C}"/>
              </a:ext>
            </a:extLst>
          </p:cNvPr>
          <p:cNvPicPr>
            <a:picLocks noChangeAspect="1"/>
          </p:cNvPicPr>
          <p:nvPr/>
        </p:nvPicPr>
        <p:blipFill>
          <a:blip r:embed="rId16">
            <a:extLst>
              <a:ext uri="{96DAC541-7B7A-43D3-8B79-37D633B846F1}">
                <asvg:svgBlip xmlns:asvg="http://schemas.microsoft.com/office/drawing/2016/SVG/main" r:embed="rId17"/>
              </a:ext>
            </a:extLst>
          </a:blip>
          <a:stretch>
            <a:fillRect/>
          </a:stretch>
        </p:blipFill>
        <p:spPr>
          <a:xfrm>
            <a:off x="2717992" y="5672331"/>
            <a:ext cx="525603" cy="525603"/>
          </a:xfrm>
          <a:prstGeom prst="rect">
            <a:avLst/>
          </a:prstGeom>
        </p:spPr>
      </p:pic>
      <p:sp>
        <p:nvSpPr>
          <p:cNvPr id="14" name="Title 1">
            <a:extLst>
              <a:ext uri="{FF2B5EF4-FFF2-40B4-BE49-F238E27FC236}">
                <a16:creationId xmlns:a16="http://schemas.microsoft.com/office/drawing/2014/main" id="{CE1C58AE-528E-11EB-EF43-D22AB758DB1D}"/>
              </a:ext>
            </a:extLst>
          </p:cNvPr>
          <p:cNvSpPr txBox="1">
            <a:spLocks/>
          </p:cNvSpPr>
          <p:nvPr/>
        </p:nvSpPr>
        <p:spPr>
          <a:xfrm>
            <a:off x="300990" y="147952"/>
            <a:ext cx="11590019" cy="927792"/>
          </a:xfrm>
          <a:prstGeom prst="rect">
            <a:avLst/>
          </a:prstGeom>
        </p:spPr>
        <p:txBody>
          <a:bodyPr vert="horz" lIns="91440" tIns="45720" rIns="91440" bIns="45720" rtlCol="0" anchor="ctr">
            <a:noAutofit/>
          </a:bodyPr>
          <a:lstStyle>
            <a:lvl1pPr algn="ctr" defTabSz="554500" rtl="0" eaLnBrk="1" latinLnBrk="0" hangingPunct="1">
              <a:lnSpc>
                <a:spcPct val="100000"/>
              </a:lnSpc>
              <a:spcBef>
                <a:spcPct val="0"/>
              </a:spcBef>
              <a:buNone/>
              <a:defRPr kumimoji="0" lang="en-GB" sz="3600" b="0" i="0" u="none" strike="noStrike" kern="0" cap="none" spc="0" normalizeH="0" baseline="0" dirty="0">
                <a:ln>
                  <a:noFill/>
                </a:ln>
                <a:solidFill>
                  <a:schemeClr val="bg1"/>
                </a:solidFill>
                <a:effectLst/>
                <a:uLnTx/>
                <a:uFillTx/>
                <a:latin typeface="+mj-lt"/>
                <a:ea typeface="+mj-ea"/>
                <a:cs typeface="BT Curve Headline" panose="020B0603020203020204" pitchFamily="34" charset="0"/>
              </a:defRPr>
            </a:lvl1pPr>
          </a:lstStyle>
          <a:p>
            <a:pPr algn="l"/>
            <a:r>
              <a:rPr lang="en-GB" b="1">
                <a:solidFill>
                  <a:schemeClr val="tx1"/>
                </a:solidFill>
                <a:latin typeface="Dottee" panose="00000500000000000000" pitchFamily="50" charset="0"/>
              </a:rPr>
              <a:t>Welcome guide Accountabilities</a:t>
            </a:r>
            <a:endParaRPr lang="en-GB" sz="2400" b="1">
              <a:solidFill>
                <a:schemeClr val="tx1"/>
              </a:solidFill>
              <a:latin typeface="Dottee Extended" panose="00000505000000000000" pitchFamily="50" charset="0"/>
            </a:endParaRPr>
          </a:p>
        </p:txBody>
      </p:sp>
    </p:spTree>
    <p:extLst>
      <p:ext uri="{BB962C8B-B14F-4D97-AF65-F5344CB8AC3E}">
        <p14:creationId xmlns:p14="http://schemas.microsoft.com/office/powerpoint/2010/main" val="16669956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E6B5E4CF-12D2-9956-9102-195763EF2FFB}"/>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AE87AE3D-1AD3-AFBA-EB50-94F6BF4BB6D1}"/>
              </a:ext>
            </a:extLst>
          </p:cNvPr>
          <p:cNvSpPr/>
          <p:nvPr/>
        </p:nvSpPr>
        <p:spPr>
          <a:xfrm>
            <a:off x="-1" y="0"/>
            <a:ext cx="12192000" cy="1190625"/>
          </a:xfrm>
          <a:prstGeom prst="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Non-Dottee"/>
              <a:ea typeface="+mn-ea"/>
              <a:cs typeface="+mn-cs"/>
            </a:endParaRPr>
          </a:p>
        </p:txBody>
      </p:sp>
      <p:grpSp>
        <p:nvGrpSpPr>
          <p:cNvPr id="35" name="Group 34">
            <a:extLst>
              <a:ext uri="{FF2B5EF4-FFF2-40B4-BE49-F238E27FC236}">
                <a16:creationId xmlns:a16="http://schemas.microsoft.com/office/drawing/2014/main" id="{B163A6E7-FDB3-63CA-A8A3-1EF5FB39E7C8}"/>
              </a:ext>
            </a:extLst>
          </p:cNvPr>
          <p:cNvGrpSpPr/>
          <p:nvPr/>
        </p:nvGrpSpPr>
        <p:grpSpPr>
          <a:xfrm>
            <a:off x="170047" y="1666450"/>
            <a:ext cx="2743200" cy="2386739"/>
            <a:chOff x="-6320287" y="-294361"/>
            <a:chExt cx="2743200" cy="2386739"/>
          </a:xfrm>
        </p:grpSpPr>
        <p:sp>
          <p:nvSpPr>
            <p:cNvPr id="14" name="Rectangle: Rounded Corners 13">
              <a:extLst>
                <a:ext uri="{FF2B5EF4-FFF2-40B4-BE49-F238E27FC236}">
                  <a16:creationId xmlns:a16="http://schemas.microsoft.com/office/drawing/2014/main" id="{8C6390B1-842F-E2BC-642A-71581E3F7B50}"/>
                </a:ext>
              </a:extLst>
            </p:cNvPr>
            <p:cNvSpPr/>
            <p:nvPr/>
          </p:nvSpPr>
          <p:spPr>
            <a:xfrm>
              <a:off x="-6320287" y="-294361"/>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pic>
          <p:nvPicPr>
            <p:cNvPr id="26" name="Graphic 25" descr="Help with solid fill">
              <a:extLst>
                <a:ext uri="{FF2B5EF4-FFF2-40B4-BE49-F238E27FC236}">
                  <a16:creationId xmlns:a16="http://schemas.microsoft.com/office/drawing/2014/main" id="{3E9B29C3-B516-9716-BE68-987158A6D71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5405887" y="456193"/>
              <a:ext cx="914400" cy="914400"/>
            </a:xfrm>
            <a:prstGeom prst="rect">
              <a:avLst/>
            </a:prstGeom>
          </p:spPr>
        </p:pic>
      </p:grpSp>
      <p:grpSp>
        <p:nvGrpSpPr>
          <p:cNvPr id="36" name="Group 35">
            <a:extLst>
              <a:ext uri="{FF2B5EF4-FFF2-40B4-BE49-F238E27FC236}">
                <a16:creationId xmlns:a16="http://schemas.microsoft.com/office/drawing/2014/main" id="{6C6ED844-A8BF-7ED2-CD4B-8E7137EF748B}"/>
              </a:ext>
            </a:extLst>
          </p:cNvPr>
          <p:cNvGrpSpPr/>
          <p:nvPr/>
        </p:nvGrpSpPr>
        <p:grpSpPr>
          <a:xfrm>
            <a:off x="3221856" y="1666449"/>
            <a:ext cx="2743200" cy="2386739"/>
            <a:chOff x="-3268478" y="-294362"/>
            <a:chExt cx="2743200" cy="2386739"/>
          </a:xfrm>
        </p:grpSpPr>
        <p:sp>
          <p:nvSpPr>
            <p:cNvPr id="15" name="Rectangle: Rounded Corners 14">
              <a:extLst>
                <a:ext uri="{FF2B5EF4-FFF2-40B4-BE49-F238E27FC236}">
                  <a16:creationId xmlns:a16="http://schemas.microsoft.com/office/drawing/2014/main" id="{E840676C-669B-AC26-C6BB-68BD635BFF91}"/>
                </a:ext>
              </a:extLst>
            </p:cNvPr>
            <p:cNvSpPr/>
            <p:nvPr/>
          </p:nvSpPr>
          <p:spPr>
            <a:xfrm>
              <a:off x="-3268478" y="-294362"/>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pic>
          <p:nvPicPr>
            <p:cNvPr id="27" name="Graphic 26" descr="Help with solid fill">
              <a:extLst>
                <a:ext uri="{FF2B5EF4-FFF2-40B4-BE49-F238E27FC236}">
                  <a16:creationId xmlns:a16="http://schemas.microsoft.com/office/drawing/2014/main" id="{C418B78B-2DE1-7D1D-2A15-724304137A7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2354078" y="456193"/>
              <a:ext cx="914400" cy="914400"/>
            </a:xfrm>
            <a:prstGeom prst="rect">
              <a:avLst/>
            </a:prstGeom>
          </p:spPr>
        </p:pic>
      </p:grpSp>
      <p:grpSp>
        <p:nvGrpSpPr>
          <p:cNvPr id="37" name="Group 36">
            <a:extLst>
              <a:ext uri="{FF2B5EF4-FFF2-40B4-BE49-F238E27FC236}">
                <a16:creationId xmlns:a16="http://schemas.microsoft.com/office/drawing/2014/main" id="{7C92111D-1E44-93E4-D027-92C09CD2B276}"/>
              </a:ext>
            </a:extLst>
          </p:cNvPr>
          <p:cNvGrpSpPr/>
          <p:nvPr/>
        </p:nvGrpSpPr>
        <p:grpSpPr>
          <a:xfrm>
            <a:off x="6273665" y="1666449"/>
            <a:ext cx="2743200" cy="2386739"/>
            <a:chOff x="-216669" y="-294362"/>
            <a:chExt cx="2743200" cy="2386739"/>
          </a:xfrm>
        </p:grpSpPr>
        <p:sp>
          <p:nvSpPr>
            <p:cNvPr id="16" name="Rectangle: Rounded Corners 15">
              <a:extLst>
                <a:ext uri="{FF2B5EF4-FFF2-40B4-BE49-F238E27FC236}">
                  <a16:creationId xmlns:a16="http://schemas.microsoft.com/office/drawing/2014/main" id="{91C84E95-7801-F6CD-357D-CEBA9835DC53}"/>
                </a:ext>
              </a:extLst>
            </p:cNvPr>
            <p:cNvSpPr/>
            <p:nvPr/>
          </p:nvSpPr>
          <p:spPr>
            <a:xfrm>
              <a:off x="-216669" y="-294362"/>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pic>
          <p:nvPicPr>
            <p:cNvPr id="28" name="Graphic 27" descr="Help with solid fill">
              <a:extLst>
                <a:ext uri="{FF2B5EF4-FFF2-40B4-BE49-F238E27FC236}">
                  <a16:creationId xmlns:a16="http://schemas.microsoft.com/office/drawing/2014/main" id="{A76550A7-D602-F59A-1426-995CFC104DC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97731" y="456193"/>
              <a:ext cx="914400" cy="914400"/>
            </a:xfrm>
            <a:prstGeom prst="rect">
              <a:avLst/>
            </a:prstGeom>
          </p:spPr>
        </p:pic>
      </p:grpSp>
      <p:grpSp>
        <p:nvGrpSpPr>
          <p:cNvPr id="38" name="Group 37">
            <a:extLst>
              <a:ext uri="{FF2B5EF4-FFF2-40B4-BE49-F238E27FC236}">
                <a16:creationId xmlns:a16="http://schemas.microsoft.com/office/drawing/2014/main" id="{33EDA858-9584-C7F6-A618-FF22D73B177C}"/>
              </a:ext>
            </a:extLst>
          </p:cNvPr>
          <p:cNvGrpSpPr/>
          <p:nvPr/>
        </p:nvGrpSpPr>
        <p:grpSpPr>
          <a:xfrm>
            <a:off x="9325474" y="1666448"/>
            <a:ext cx="2743200" cy="2386739"/>
            <a:chOff x="2835140" y="-294363"/>
            <a:chExt cx="2743200" cy="2386739"/>
          </a:xfrm>
        </p:grpSpPr>
        <p:sp>
          <p:nvSpPr>
            <p:cNvPr id="20" name="Rectangle: Rounded Corners 19">
              <a:extLst>
                <a:ext uri="{FF2B5EF4-FFF2-40B4-BE49-F238E27FC236}">
                  <a16:creationId xmlns:a16="http://schemas.microsoft.com/office/drawing/2014/main" id="{A4689456-C0CE-A433-4FC3-F31F139D170D}"/>
                </a:ext>
              </a:extLst>
            </p:cNvPr>
            <p:cNvSpPr/>
            <p:nvPr/>
          </p:nvSpPr>
          <p:spPr>
            <a:xfrm>
              <a:off x="2835140" y="-294363"/>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pic>
          <p:nvPicPr>
            <p:cNvPr id="29" name="Graphic 28" descr="Help with solid fill">
              <a:extLst>
                <a:ext uri="{FF2B5EF4-FFF2-40B4-BE49-F238E27FC236}">
                  <a16:creationId xmlns:a16="http://schemas.microsoft.com/office/drawing/2014/main" id="{555CF611-952C-F391-823D-947C58B50D2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801579" y="456193"/>
              <a:ext cx="914400" cy="914400"/>
            </a:xfrm>
            <a:prstGeom prst="rect">
              <a:avLst/>
            </a:prstGeom>
          </p:spPr>
        </p:pic>
      </p:grpSp>
      <p:grpSp>
        <p:nvGrpSpPr>
          <p:cNvPr id="78" name="Group 77">
            <a:extLst>
              <a:ext uri="{FF2B5EF4-FFF2-40B4-BE49-F238E27FC236}">
                <a16:creationId xmlns:a16="http://schemas.microsoft.com/office/drawing/2014/main" id="{D5B79FD0-EFDB-6D23-F7EE-1F970274B71F}"/>
              </a:ext>
            </a:extLst>
          </p:cNvPr>
          <p:cNvGrpSpPr/>
          <p:nvPr/>
        </p:nvGrpSpPr>
        <p:grpSpPr>
          <a:xfrm>
            <a:off x="170047" y="4323308"/>
            <a:ext cx="2743200" cy="2386739"/>
            <a:chOff x="170047" y="4323308"/>
            <a:chExt cx="2743200" cy="2386739"/>
          </a:xfrm>
        </p:grpSpPr>
        <p:sp>
          <p:nvSpPr>
            <p:cNvPr id="21" name="Rectangle: Rounded Corners 20">
              <a:extLst>
                <a:ext uri="{FF2B5EF4-FFF2-40B4-BE49-F238E27FC236}">
                  <a16:creationId xmlns:a16="http://schemas.microsoft.com/office/drawing/2014/main" id="{B7BC7551-D143-9CF9-0E0C-0B2AE59C56A9}"/>
                </a:ext>
              </a:extLst>
            </p:cNvPr>
            <p:cNvSpPr/>
            <p:nvPr/>
          </p:nvSpPr>
          <p:spPr>
            <a:xfrm>
              <a:off x="170047" y="4323308"/>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pic>
          <p:nvPicPr>
            <p:cNvPr id="31" name="Graphic 30" descr="Help with solid fill">
              <a:extLst>
                <a:ext uri="{FF2B5EF4-FFF2-40B4-BE49-F238E27FC236}">
                  <a16:creationId xmlns:a16="http://schemas.microsoft.com/office/drawing/2014/main" id="{73E9E4FC-7537-C648-158E-85EFD14DA6C8}"/>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78416" y="5070681"/>
              <a:ext cx="914400" cy="914400"/>
            </a:xfrm>
            <a:prstGeom prst="rect">
              <a:avLst/>
            </a:prstGeom>
          </p:spPr>
        </p:pic>
      </p:grpSp>
      <p:grpSp>
        <p:nvGrpSpPr>
          <p:cNvPr id="79" name="Group 78">
            <a:extLst>
              <a:ext uri="{FF2B5EF4-FFF2-40B4-BE49-F238E27FC236}">
                <a16:creationId xmlns:a16="http://schemas.microsoft.com/office/drawing/2014/main" id="{DCF1EF8F-8E4D-ADDA-A169-578FDCBE6811}"/>
              </a:ext>
            </a:extLst>
          </p:cNvPr>
          <p:cNvGrpSpPr/>
          <p:nvPr/>
        </p:nvGrpSpPr>
        <p:grpSpPr>
          <a:xfrm>
            <a:off x="3221856" y="4323307"/>
            <a:ext cx="2743200" cy="2386739"/>
            <a:chOff x="3221856" y="4323307"/>
            <a:chExt cx="2743200" cy="2386739"/>
          </a:xfrm>
        </p:grpSpPr>
        <p:sp>
          <p:nvSpPr>
            <p:cNvPr id="22" name="Rectangle: Rounded Corners 21">
              <a:extLst>
                <a:ext uri="{FF2B5EF4-FFF2-40B4-BE49-F238E27FC236}">
                  <a16:creationId xmlns:a16="http://schemas.microsoft.com/office/drawing/2014/main" id="{866B54B6-9848-3264-B974-6F8906E46A3B}"/>
                </a:ext>
              </a:extLst>
            </p:cNvPr>
            <p:cNvSpPr/>
            <p:nvPr/>
          </p:nvSpPr>
          <p:spPr>
            <a:xfrm>
              <a:off x="3221856" y="4323307"/>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pic>
          <p:nvPicPr>
            <p:cNvPr id="32" name="Graphic 31" descr="Help with solid fill">
              <a:extLst>
                <a:ext uri="{FF2B5EF4-FFF2-40B4-BE49-F238E27FC236}">
                  <a16:creationId xmlns:a16="http://schemas.microsoft.com/office/drawing/2014/main" id="{0998DF22-4707-BB6F-220B-707BCA0411BE}"/>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4136256" y="5047170"/>
              <a:ext cx="914400" cy="914400"/>
            </a:xfrm>
            <a:prstGeom prst="rect">
              <a:avLst/>
            </a:prstGeom>
          </p:spPr>
        </p:pic>
      </p:grpSp>
      <p:grpSp>
        <p:nvGrpSpPr>
          <p:cNvPr id="80" name="Group 79">
            <a:extLst>
              <a:ext uri="{FF2B5EF4-FFF2-40B4-BE49-F238E27FC236}">
                <a16:creationId xmlns:a16="http://schemas.microsoft.com/office/drawing/2014/main" id="{1AB0A476-DFA5-E1ED-7284-FD22D1BB7F3D}"/>
              </a:ext>
            </a:extLst>
          </p:cNvPr>
          <p:cNvGrpSpPr/>
          <p:nvPr/>
        </p:nvGrpSpPr>
        <p:grpSpPr>
          <a:xfrm>
            <a:off x="6273665" y="4323307"/>
            <a:ext cx="2743200" cy="2386739"/>
            <a:chOff x="6273665" y="4323307"/>
            <a:chExt cx="2743200" cy="2386739"/>
          </a:xfrm>
        </p:grpSpPr>
        <p:sp>
          <p:nvSpPr>
            <p:cNvPr id="23" name="Rectangle: Rounded Corners 22">
              <a:extLst>
                <a:ext uri="{FF2B5EF4-FFF2-40B4-BE49-F238E27FC236}">
                  <a16:creationId xmlns:a16="http://schemas.microsoft.com/office/drawing/2014/main" id="{13072C13-5FA6-367E-0531-ECE80323F398}"/>
                </a:ext>
              </a:extLst>
            </p:cNvPr>
            <p:cNvSpPr/>
            <p:nvPr/>
          </p:nvSpPr>
          <p:spPr>
            <a:xfrm>
              <a:off x="6273665" y="4323307"/>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pic>
          <p:nvPicPr>
            <p:cNvPr id="33" name="Graphic 32" descr="Help with solid fill">
              <a:extLst>
                <a:ext uri="{FF2B5EF4-FFF2-40B4-BE49-F238E27FC236}">
                  <a16:creationId xmlns:a16="http://schemas.microsoft.com/office/drawing/2014/main" id="{136CE195-CE05-EFD3-EAAD-0832521895C3}"/>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7188065" y="5043356"/>
              <a:ext cx="914400" cy="914400"/>
            </a:xfrm>
            <a:prstGeom prst="rect">
              <a:avLst/>
            </a:prstGeom>
          </p:spPr>
        </p:pic>
      </p:grpSp>
      <p:grpSp>
        <p:nvGrpSpPr>
          <p:cNvPr id="81" name="Group 80">
            <a:extLst>
              <a:ext uri="{FF2B5EF4-FFF2-40B4-BE49-F238E27FC236}">
                <a16:creationId xmlns:a16="http://schemas.microsoft.com/office/drawing/2014/main" id="{501FFB06-5A0E-9EE8-6862-3A8649D71A91}"/>
              </a:ext>
            </a:extLst>
          </p:cNvPr>
          <p:cNvGrpSpPr/>
          <p:nvPr/>
        </p:nvGrpSpPr>
        <p:grpSpPr>
          <a:xfrm>
            <a:off x="9325474" y="4323306"/>
            <a:ext cx="2743200" cy="2386739"/>
            <a:chOff x="9325474" y="4323306"/>
            <a:chExt cx="2743200" cy="2386739"/>
          </a:xfrm>
        </p:grpSpPr>
        <p:sp>
          <p:nvSpPr>
            <p:cNvPr id="24" name="Rectangle: Rounded Corners 23">
              <a:extLst>
                <a:ext uri="{FF2B5EF4-FFF2-40B4-BE49-F238E27FC236}">
                  <a16:creationId xmlns:a16="http://schemas.microsoft.com/office/drawing/2014/main" id="{D6E2E0E8-BEA7-1815-CE8A-503A97181B77}"/>
                </a:ext>
              </a:extLst>
            </p:cNvPr>
            <p:cNvSpPr/>
            <p:nvPr/>
          </p:nvSpPr>
          <p:spPr>
            <a:xfrm>
              <a:off x="9325474" y="4323306"/>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pic>
          <p:nvPicPr>
            <p:cNvPr id="34" name="Graphic 33" descr="Help with solid fill">
              <a:extLst>
                <a:ext uri="{FF2B5EF4-FFF2-40B4-BE49-F238E27FC236}">
                  <a16:creationId xmlns:a16="http://schemas.microsoft.com/office/drawing/2014/main" id="{4A3C2262-AAA6-CA68-33B0-E32F08EAB949}"/>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0288415" y="5120361"/>
              <a:ext cx="914400" cy="914400"/>
            </a:xfrm>
            <a:prstGeom prst="rect">
              <a:avLst/>
            </a:prstGeom>
          </p:spPr>
        </p:pic>
      </p:grpSp>
      <p:sp>
        <p:nvSpPr>
          <p:cNvPr id="2" name="Title 1">
            <a:extLst>
              <a:ext uri="{FF2B5EF4-FFF2-40B4-BE49-F238E27FC236}">
                <a16:creationId xmlns:a16="http://schemas.microsoft.com/office/drawing/2014/main" id="{4BB1B99C-37D1-42B6-09FB-3421D14C514B}"/>
              </a:ext>
            </a:extLst>
          </p:cNvPr>
          <p:cNvSpPr>
            <a:spLocks noGrp="1"/>
          </p:cNvSpPr>
          <p:nvPr>
            <p:ph type="title"/>
          </p:nvPr>
        </p:nvSpPr>
        <p:spPr>
          <a:xfrm>
            <a:off x="300990" y="147952"/>
            <a:ext cx="11590019" cy="927792"/>
          </a:xfrm>
        </p:spPr>
        <p:txBody>
          <a:bodyPr>
            <a:noAutofit/>
          </a:bodyPr>
          <a:lstStyle/>
          <a:p>
            <a:pPr algn="l"/>
            <a:r>
              <a:rPr lang="en-GB" b="1">
                <a:solidFill>
                  <a:schemeClr val="accent1"/>
                </a:solidFill>
                <a:latin typeface="Dottee" panose="00000500000000000000" pitchFamily="50" charset="0"/>
              </a:rPr>
              <a:t>Core commitments</a:t>
            </a:r>
            <a:br>
              <a:rPr lang="en-GB" sz="2800" b="1">
                <a:solidFill>
                  <a:schemeClr val="accent1"/>
                </a:solidFill>
                <a:latin typeface="Dottee Extended" panose="00000505000000000000" pitchFamily="50" charset="0"/>
              </a:rPr>
            </a:br>
            <a:r>
              <a:rPr lang="en-GB" sz="1600">
                <a:solidFill>
                  <a:schemeClr val="accent1"/>
                </a:solidFill>
              </a:rPr>
              <a:t>The Non-Negotiable actions everyone should take. Flexible positioning but Consistent experience.</a:t>
            </a:r>
            <a:endParaRPr lang="en-GB" sz="2400" b="1">
              <a:solidFill>
                <a:schemeClr val="accent1"/>
              </a:solidFill>
              <a:latin typeface="Dottee Extended" panose="00000505000000000000" pitchFamily="50" charset="0"/>
            </a:endParaRPr>
          </a:p>
        </p:txBody>
      </p:sp>
      <p:sp>
        <p:nvSpPr>
          <p:cNvPr id="5" name="Rectangle: Rounded Corners 4">
            <a:extLst>
              <a:ext uri="{FF2B5EF4-FFF2-40B4-BE49-F238E27FC236}">
                <a16:creationId xmlns:a16="http://schemas.microsoft.com/office/drawing/2014/main" id="{DA73D332-A097-4F77-88C4-1CF8675B50B1}"/>
              </a:ext>
            </a:extLst>
          </p:cNvPr>
          <p:cNvSpPr/>
          <p:nvPr/>
        </p:nvSpPr>
        <p:spPr>
          <a:xfrm>
            <a:off x="170047" y="1666452"/>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Must acknowledge a customer within the first 30 seconds of entering the store – even if that’s a verbal hello or a smile of acknowledgment</a:t>
            </a:r>
          </a:p>
        </p:txBody>
      </p:sp>
      <p:sp>
        <p:nvSpPr>
          <p:cNvPr id="8" name="Rectangle: Rounded Corners 7">
            <a:extLst>
              <a:ext uri="{FF2B5EF4-FFF2-40B4-BE49-F238E27FC236}">
                <a16:creationId xmlns:a16="http://schemas.microsoft.com/office/drawing/2014/main" id="{8E2FF8BD-3A54-2114-B264-A0C66B3A658B}"/>
              </a:ext>
            </a:extLst>
          </p:cNvPr>
          <p:cNvSpPr/>
          <p:nvPr/>
        </p:nvSpPr>
        <p:spPr>
          <a:xfrm>
            <a:off x="3221856" y="1666451"/>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Remain visibly active and engaged in light tasks during quiet periods to ensure the store appears welcoming and lively</a:t>
            </a:r>
          </a:p>
        </p:txBody>
      </p:sp>
      <p:sp>
        <p:nvSpPr>
          <p:cNvPr id="11" name="Rectangle: Rounded Corners 10">
            <a:extLst>
              <a:ext uri="{FF2B5EF4-FFF2-40B4-BE49-F238E27FC236}">
                <a16:creationId xmlns:a16="http://schemas.microsoft.com/office/drawing/2014/main" id="{D76D7DDF-83FE-D4C1-DFD6-983E30EF8422}"/>
              </a:ext>
            </a:extLst>
          </p:cNvPr>
          <p:cNvSpPr/>
          <p:nvPr/>
        </p:nvSpPr>
        <p:spPr>
          <a:xfrm>
            <a:off x="6273665" y="1666451"/>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FFFFFF"/>
                </a:solidFill>
                <a:effectLst/>
                <a:uLnTx/>
                <a:uFillTx/>
                <a:latin typeface="Non-Dottee"/>
                <a:ea typeface="+mn-ea"/>
                <a:cs typeface="+mn-cs"/>
              </a:rPr>
              <a:t>Ensure GreetMe is used to enhance the Welcome that fits your store type</a:t>
            </a:r>
          </a:p>
        </p:txBody>
      </p:sp>
      <p:sp>
        <p:nvSpPr>
          <p:cNvPr id="12" name="Rectangle: Rounded Corners 11">
            <a:extLst>
              <a:ext uri="{FF2B5EF4-FFF2-40B4-BE49-F238E27FC236}">
                <a16:creationId xmlns:a16="http://schemas.microsoft.com/office/drawing/2014/main" id="{2FC3C017-A581-2B1C-2D30-69CEE8FB3753}"/>
              </a:ext>
            </a:extLst>
          </p:cNvPr>
          <p:cNvSpPr/>
          <p:nvPr/>
        </p:nvSpPr>
        <p:spPr>
          <a:xfrm>
            <a:off x="9325474" y="1666450"/>
            <a:ext cx="2743200" cy="2386739"/>
          </a:xfrm>
          <a:prstGeom prst="round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chemeClr val="bg1"/>
                </a:solidFill>
              </a:rPr>
              <a:t>Always give their name and use the customers name</a:t>
            </a:r>
          </a:p>
        </p:txBody>
      </p:sp>
      <p:sp>
        <p:nvSpPr>
          <p:cNvPr id="13" name="Rectangle: Rounded Corners 12">
            <a:extLst>
              <a:ext uri="{FF2B5EF4-FFF2-40B4-BE49-F238E27FC236}">
                <a16:creationId xmlns:a16="http://schemas.microsoft.com/office/drawing/2014/main" id="{453E90A6-7F5E-BF1B-3FFB-89826103A2F1}"/>
              </a:ext>
            </a:extLst>
          </p:cNvPr>
          <p:cNvSpPr/>
          <p:nvPr/>
        </p:nvSpPr>
        <p:spPr>
          <a:xfrm>
            <a:off x="170047" y="4323303"/>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Provide a winning handover wherever possible</a:t>
            </a:r>
          </a:p>
        </p:txBody>
      </p:sp>
      <p:sp>
        <p:nvSpPr>
          <p:cNvPr id="17" name="Rectangle: Rounded Corners 16">
            <a:extLst>
              <a:ext uri="{FF2B5EF4-FFF2-40B4-BE49-F238E27FC236}">
                <a16:creationId xmlns:a16="http://schemas.microsoft.com/office/drawing/2014/main" id="{9FBA983D-F696-42D6-D4D6-19EA1FFC62DA}"/>
              </a:ext>
            </a:extLst>
          </p:cNvPr>
          <p:cNvSpPr/>
          <p:nvPr/>
        </p:nvSpPr>
        <p:spPr>
          <a:xfrm>
            <a:off x="3221856" y="4322684"/>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kumimoji="0" lang="en-GB" sz="1800" b="0" i="0" u="none" strike="noStrike" kern="1200" cap="none" spc="0" normalizeH="0" baseline="0" noProof="0">
                <a:ln>
                  <a:noFill/>
                </a:ln>
                <a:solidFill>
                  <a:srgbClr val="000000"/>
                </a:solidFill>
                <a:effectLst/>
                <a:uLnTx/>
                <a:uFillTx/>
                <a:latin typeface="Non-Dottee"/>
                <a:ea typeface="+mn-ea"/>
                <a:cs typeface="+mn-cs"/>
              </a:rPr>
              <a:t>Manage customer</a:t>
            </a:r>
            <a:r>
              <a:rPr kumimoji="0" lang="en-GB" sz="1800" b="0" i="0" u="none" strike="noStrike" kern="1200" cap="none" spc="0" normalizeH="0" noProof="0">
                <a:ln>
                  <a:noFill/>
                </a:ln>
                <a:solidFill>
                  <a:srgbClr val="000000"/>
                </a:solidFill>
                <a:effectLst/>
                <a:uLnTx/>
                <a:uFillTx/>
                <a:latin typeface="Non-Dottee"/>
                <a:ea typeface="+mn-ea"/>
                <a:cs typeface="+mn-cs"/>
              </a:rPr>
              <a:t> </a:t>
            </a:r>
            <a:r>
              <a:rPr kumimoji="0" lang="en-GB" sz="1800" b="0" i="0" u="none" strike="noStrike" kern="1200" cap="none" spc="0" normalizeH="0" baseline="0" noProof="0">
                <a:ln>
                  <a:noFill/>
                </a:ln>
                <a:solidFill>
                  <a:srgbClr val="000000"/>
                </a:solidFill>
                <a:effectLst/>
                <a:uLnTx/>
                <a:uFillTx/>
                <a:latin typeface="Non-Dottee"/>
                <a:ea typeface="+mn-ea"/>
                <a:cs typeface="+mn-cs"/>
              </a:rPr>
              <a:t>expectations on any  wait times, promoting </a:t>
            </a:r>
            <a:r>
              <a:rPr lang="en-GB">
                <a:solidFill>
                  <a:schemeClr val="tx1"/>
                </a:solidFill>
              </a:rPr>
              <a:t>and/or DiscoverEE usage during customer dwell time</a:t>
            </a:r>
            <a:endParaRPr kumimoji="0" lang="en-GB" sz="1800" b="0" i="0" u="none" strike="noStrike" kern="1200" cap="none" spc="0" normalizeH="0" baseline="0" noProof="0">
              <a:ln>
                <a:noFill/>
              </a:ln>
              <a:solidFill>
                <a:schemeClr val="tx1"/>
              </a:solidFill>
              <a:effectLst/>
              <a:uLnTx/>
              <a:uFillTx/>
              <a:latin typeface="Non-Dottee"/>
            </a:endParaRPr>
          </a:p>
        </p:txBody>
      </p:sp>
      <p:sp>
        <p:nvSpPr>
          <p:cNvPr id="18" name="Rectangle: Rounded Corners 17">
            <a:extLst>
              <a:ext uri="{FF2B5EF4-FFF2-40B4-BE49-F238E27FC236}">
                <a16:creationId xmlns:a16="http://schemas.microsoft.com/office/drawing/2014/main" id="{864D76B9-71AB-F035-9643-A25BFBFA0626}"/>
              </a:ext>
            </a:extLst>
          </p:cNvPr>
          <p:cNvSpPr/>
          <p:nvPr/>
        </p:nvSpPr>
        <p:spPr>
          <a:xfrm>
            <a:off x="6275740" y="4326762"/>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Be mindful of spoken and body language used within store</a:t>
            </a:r>
          </a:p>
        </p:txBody>
      </p:sp>
      <p:sp>
        <p:nvSpPr>
          <p:cNvPr id="19" name="Rectangle: Rounded Corners 18">
            <a:extLst>
              <a:ext uri="{FF2B5EF4-FFF2-40B4-BE49-F238E27FC236}">
                <a16:creationId xmlns:a16="http://schemas.microsoft.com/office/drawing/2014/main" id="{3DA80DB6-DE1B-AC1F-6FCD-32D3D6D27174}"/>
              </a:ext>
            </a:extLst>
          </p:cNvPr>
          <p:cNvSpPr/>
          <p:nvPr/>
        </p:nvSpPr>
        <p:spPr>
          <a:xfrm>
            <a:off x="9325474" y="4322684"/>
            <a:ext cx="2743200" cy="2386739"/>
          </a:xfrm>
          <a:prstGeom prst="roundRect">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lvl="0" algn="ctr">
              <a:defRPr/>
            </a:pPr>
            <a:r>
              <a:rPr lang="en-GB">
                <a:solidFill>
                  <a:schemeClr val="tx1"/>
                </a:solidFill>
              </a:rPr>
              <a:t>Check in on interactions and ensure every departing customer receives a genuine thank you and goodbye.</a:t>
            </a:r>
            <a:endParaRPr kumimoji="0" lang="en-GB" sz="1800" b="0" i="0" u="none" strike="noStrike" kern="1200" cap="none" spc="0" normalizeH="0" baseline="0" noProof="0">
              <a:ln>
                <a:noFill/>
              </a:ln>
              <a:solidFill>
                <a:schemeClr val="tx1"/>
              </a:solidFill>
              <a:effectLst/>
              <a:uLnTx/>
              <a:uFillTx/>
              <a:latin typeface="Non-Dottee"/>
            </a:endParaRPr>
          </a:p>
        </p:txBody>
      </p:sp>
      <p:sp>
        <p:nvSpPr>
          <p:cNvPr id="44" name="TextBox 43">
            <a:extLst>
              <a:ext uri="{FF2B5EF4-FFF2-40B4-BE49-F238E27FC236}">
                <a16:creationId xmlns:a16="http://schemas.microsoft.com/office/drawing/2014/main" id="{0DB712BF-30AC-78FE-18C2-360EEBB48DCC}"/>
              </a:ext>
            </a:extLst>
          </p:cNvPr>
          <p:cNvSpPr txBox="1"/>
          <p:nvPr/>
        </p:nvSpPr>
        <p:spPr>
          <a:xfrm>
            <a:off x="968231" y="1167578"/>
            <a:ext cx="10255536" cy="461665"/>
          </a:xfrm>
          <a:prstGeom prst="rect">
            <a:avLst/>
          </a:prstGeom>
          <a:noFill/>
        </p:spPr>
        <p:txBody>
          <a:bodyPr wrap="square">
            <a:spAutoFit/>
          </a:bodyPr>
          <a:lstStyle/>
          <a:p>
            <a:pPr algn="ctr"/>
            <a:r>
              <a:rPr lang="en-GB" sz="2400" b="1">
                <a:solidFill>
                  <a:schemeClr val="tx1"/>
                </a:solidFill>
              </a:rPr>
              <a:t>What do you think the Core </a:t>
            </a:r>
            <a:r>
              <a:rPr lang="en-GB" sz="2400" b="1"/>
              <a:t>C</a:t>
            </a:r>
            <a:r>
              <a:rPr lang="en-GB" sz="2400" b="1">
                <a:solidFill>
                  <a:schemeClr val="tx1"/>
                </a:solidFill>
              </a:rPr>
              <a:t>ommitments for the World Class Welcome are?</a:t>
            </a:r>
            <a:endParaRPr lang="en-GB" sz="2400" b="1"/>
          </a:p>
        </p:txBody>
      </p:sp>
      <p:pic>
        <p:nvPicPr>
          <p:cNvPr id="75" name="Graphic 74" descr="Clipboard Checked with solid fill">
            <a:extLst>
              <a:ext uri="{FF2B5EF4-FFF2-40B4-BE49-F238E27FC236}">
                <a16:creationId xmlns:a16="http://schemas.microsoft.com/office/drawing/2014/main" id="{C1FBEC39-C37B-7692-639F-6D009C09F47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2386305" y="3564223"/>
            <a:ext cx="1248048" cy="1248048"/>
          </a:xfrm>
          <a:prstGeom prst="rect">
            <a:avLst/>
          </a:prstGeom>
        </p:spPr>
      </p:pic>
      <p:pic>
        <p:nvPicPr>
          <p:cNvPr id="76" name="Graphic 75" descr="Clipboard Checked with solid fill">
            <a:extLst>
              <a:ext uri="{FF2B5EF4-FFF2-40B4-BE49-F238E27FC236}">
                <a16:creationId xmlns:a16="http://schemas.microsoft.com/office/drawing/2014/main" id="{A901C15E-C108-F909-FD3E-C649055B8E2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5425481" y="3564223"/>
            <a:ext cx="1248048" cy="1248048"/>
          </a:xfrm>
          <a:prstGeom prst="rect">
            <a:avLst/>
          </a:prstGeom>
        </p:spPr>
      </p:pic>
      <p:pic>
        <p:nvPicPr>
          <p:cNvPr id="77" name="Graphic 76" descr="Clipboard Checked with solid fill">
            <a:extLst>
              <a:ext uri="{FF2B5EF4-FFF2-40B4-BE49-F238E27FC236}">
                <a16:creationId xmlns:a16="http://schemas.microsoft.com/office/drawing/2014/main" id="{A281218F-FD16-A92F-A1D4-980D2F342034}"/>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8464657" y="3564222"/>
            <a:ext cx="1248048" cy="1248048"/>
          </a:xfrm>
          <a:prstGeom prst="rect">
            <a:avLst/>
          </a:prstGeom>
        </p:spPr>
      </p:pic>
    </p:spTree>
    <p:extLst>
      <p:ext uri="{BB962C8B-B14F-4D97-AF65-F5344CB8AC3E}">
        <p14:creationId xmlns:p14="http://schemas.microsoft.com/office/powerpoint/2010/main" val="2599019341"/>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3"/>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7"/>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2" grpId="0" animBg="1"/>
      <p:bldP spid="13" grpId="0" animBg="1"/>
      <p:bldP spid="17" grpId="0" animBg="1"/>
      <p:bldP spid="18" grpId="0" animBg="1"/>
      <p:bldP spid="1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702C7748-FBEE-D5C5-E60D-397CE6F0A4E5}"/>
            </a:ext>
          </a:extLst>
        </p:cNvPr>
        <p:cNvGrpSpPr/>
        <p:nvPr/>
      </p:nvGrpSpPr>
      <p:grpSpPr>
        <a:xfrm>
          <a:off x="0" y="0"/>
          <a:ext cx="0" cy="0"/>
          <a:chOff x="0" y="0"/>
          <a:chExt cx="0" cy="0"/>
        </a:xfrm>
      </p:grpSpPr>
      <p:sp>
        <p:nvSpPr>
          <p:cNvPr id="63" name="Rectangle 62">
            <a:extLst>
              <a:ext uri="{FF2B5EF4-FFF2-40B4-BE49-F238E27FC236}">
                <a16:creationId xmlns:a16="http://schemas.microsoft.com/office/drawing/2014/main" id="{4D0D8C3F-EAE6-0C7B-AA4A-FB583CB3673B}"/>
              </a:ext>
            </a:extLst>
          </p:cNvPr>
          <p:cNvSpPr/>
          <p:nvPr/>
        </p:nvSpPr>
        <p:spPr>
          <a:xfrm>
            <a:off x="-1" y="0"/>
            <a:ext cx="12192000" cy="1190625"/>
          </a:xfrm>
          <a:prstGeom prst="rect">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600" b="0" i="0" u="none" strike="noStrike" kern="1200" cap="none" spc="0" normalizeH="0" baseline="0" noProof="0">
              <a:ln>
                <a:noFill/>
              </a:ln>
              <a:solidFill>
                <a:srgbClr val="000000"/>
              </a:solidFill>
              <a:effectLst/>
              <a:uLnTx/>
              <a:uFillTx/>
              <a:latin typeface="Non-Dottee"/>
              <a:ea typeface="+mn-ea"/>
              <a:cs typeface="+mn-cs"/>
            </a:endParaRPr>
          </a:p>
        </p:txBody>
      </p:sp>
      <p:pic>
        <p:nvPicPr>
          <p:cNvPr id="29" name="Graphic 28" descr="Help with solid fill">
            <a:extLst>
              <a:ext uri="{FF2B5EF4-FFF2-40B4-BE49-F238E27FC236}">
                <a16:creationId xmlns:a16="http://schemas.microsoft.com/office/drawing/2014/main" id="{6D0086A8-A0F9-90C0-273A-5F7743E82F55}"/>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0291913" y="2417004"/>
            <a:ext cx="914400" cy="914400"/>
          </a:xfrm>
          <a:prstGeom prst="rect">
            <a:avLst/>
          </a:prstGeom>
        </p:spPr>
      </p:pic>
      <p:sp>
        <p:nvSpPr>
          <p:cNvPr id="2" name="Title 1">
            <a:extLst>
              <a:ext uri="{FF2B5EF4-FFF2-40B4-BE49-F238E27FC236}">
                <a16:creationId xmlns:a16="http://schemas.microsoft.com/office/drawing/2014/main" id="{E6F74035-4B6A-0B6C-F5B6-428845934BC0}"/>
              </a:ext>
            </a:extLst>
          </p:cNvPr>
          <p:cNvSpPr>
            <a:spLocks noGrp="1"/>
          </p:cNvSpPr>
          <p:nvPr>
            <p:ph type="title"/>
          </p:nvPr>
        </p:nvSpPr>
        <p:spPr>
          <a:xfrm>
            <a:off x="300990" y="147952"/>
            <a:ext cx="11590019" cy="927792"/>
          </a:xfrm>
        </p:spPr>
        <p:txBody>
          <a:bodyPr>
            <a:noAutofit/>
          </a:bodyPr>
          <a:lstStyle/>
          <a:p>
            <a:pPr algn="l"/>
            <a:r>
              <a:rPr lang="en-GB" b="1">
                <a:latin typeface="Dottee" panose="00000500000000000000" pitchFamily="50" charset="0"/>
              </a:rPr>
              <a:t>Welcome guide – world class welcome</a:t>
            </a:r>
            <a:br>
              <a:rPr lang="en-GB" sz="2800" b="1">
                <a:latin typeface="Dottee Extended" panose="00000505000000000000" pitchFamily="50" charset="0"/>
              </a:rPr>
            </a:br>
            <a:r>
              <a:rPr lang="en-GB" sz="1600"/>
              <a:t>roadmap</a:t>
            </a:r>
            <a:endParaRPr lang="en-GB" sz="2400" b="1">
              <a:latin typeface="Dottee Extended" panose="00000505000000000000" pitchFamily="50" charset="0"/>
            </a:endParaRPr>
          </a:p>
        </p:txBody>
      </p:sp>
      <p:sp>
        <p:nvSpPr>
          <p:cNvPr id="3" name="Flowchart: Alternate Process 2">
            <a:extLst>
              <a:ext uri="{FF2B5EF4-FFF2-40B4-BE49-F238E27FC236}">
                <a16:creationId xmlns:a16="http://schemas.microsoft.com/office/drawing/2014/main" id="{ACA529BF-37EB-F962-D719-2135CBAF06C9}"/>
              </a:ext>
            </a:extLst>
          </p:cNvPr>
          <p:cNvSpPr/>
          <p:nvPr/>
        </p:nvSpPr>
        <p:spPr>
          <a:xfrm>
            <a:off x="492568" y="1563762"/>
            <a:ext cx="2665360" cy="4874209"/>
          </a:xfrm>
          <a:prstGeom prst="flowChartAlternateProcess">
            <a:avLst/>
          </a:prstGeom>
          <a:solidFill>
            <a:schemeClr val="accent1"/>
          </a:solidFill>
          <a:ln w="38100">
            <a:solidFill>
              <a:srgbClr val="EDF23B"/>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6" name="TextBox 5">
            <a:extLst>
              <a:ext uri="{FF2B5EF4-FFF2-40B4-BE49-F238E27FC236}">
                <a16:creationId xmlns:a16="http://schemas.microsoft.com/office/drawing/2014/main" id="{7AA6D9BC-FE68-4F01-0660-5B1D655ECF10}"/>
              </a:ext>
            </a:extLst>
          </p:cNvPr>
          <p:cNvSpPr txBox="1"/>
          <p:nvPr/>
        </p:nvSpPr>
        <p:spPr>
          <a:xfrm>
            <a:off x="587483" y="2285399"/>
            <a:ext cx="2475530" cy="34163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bg1"/>
                </a:solidFill>
                <a:effectLst/>
                <a:uLnTx/>
                <a:uFillTx/>
                <a:latin typeface="Dottee" panose="00000500000000000000" pitchFamily="50" charset="0"/>
                <a:ea typeface="+mn-ea"/>
                <a:cs typeface="+mn-cs"/>
              </a:rPr>
              <a:t>Getting stores ready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DE0F1"/>
              </a:solidFill>
              <a:effectLst/>
              <a:uLnTx/>
              <a:uFillTx/>
              <a:latin typeface="Dottee" panose="00000500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lang="en-GB" sz="1050" err="1">
                <a:solidFill>
                  <a:srgbClr val="EDF23B"/>
                </a:solidFill>
                <a:latin typeface="Dottee" panose="00000500000000000000" pitchFamily="50" charset="0"/>
              </a:rPr>
              <a:t>GreetME</a:t>
            </a:r>
            <a:r>
              <a:rPr lang="en-GB" sz="1050">
                <a:solidFill>
                  <a:srgbClr val="EDF23B"/>
                </a:solidFill>
                <a:latin typeface="Dottee" panose="00000500000000000000" pitchFamily="50" charset="0"/>
              </a:rPr>
              <a:t> logins – ensure all store team members are able to log in to the </a:t>
            </a:r>
            <a:r>
              <a:rPr lang="en-GB" sz="1050" err="1">
                <a:solidFill>
                  <a:srgbClr val="EDF23B"/>
                </a:solidFill>
                <a:latin typeface="Dottee" panose="00000500000000000000" pitchFamily="50" charset="0"/>
              </a:rPr>
              <a:t>greetme</a:t>
            </a:r>
            <a:r>
              <a:rPr lang="en-GB" sz="1050">
                <a:solidFill>
                  <a:srgbClr val="EDF23B"/>
                </a:solidFill>
                <a:latin typeface="Dottee" panose="00000500000000000000" pitchFamily="50" charset="0"/>
              </a:rPr>
              <a:t> portal</a:t>
            </a: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Store leader  support packs</a:t>
            </a:r>
            <a:r>
              <a:rPr lang="en-GB" sz="1050">
                <a:solidFill>
                  <a:srgbClr val="EDF23B"/>
                </a:solidFill>
                <a:latin typeface="Dottee" panose="00000500000000000000" pitchFamily="50" charset="0"/>
              </a:rPr>
              <a:t> – these will be sent out to all store managers  and will have supporting documents to help you envisage and record your welcome journey</a:t>
            </a: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ctr" defTabSz="914400" rtl="0" eaLnBrk="1" fontAlgn="auto" latinLnBrk="0" hangingPunct="1">
              <a:lnSpc>
                <a:spcPct val="100000"/>
              </a:lnSpc>
              <a:spcBef>
                <a:spcPts val="0"/>
              </a:spcBef>
              <a:spcAft>
                <a:spcPts val="0"/>
              </a:spcAft>
              <a:buClrTx/>
              <a:buSzTx/>
              <a:buFontTx/>
              <a:buChar char="-"/>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ctr" defTabSz="914400" rtl="0" eaLnBrk="1" fontAlgn="auto" latinLnBrk="0" hangingPunct="1">
              <a:lnSpc>
                <a:spcPct val="100000"/>
              </a:lnSpc>
              <a:spcBef>
                <a:spcPts val="0"/>
              </a:spcBef>
              <a:spcAft>
                <a:spcPts val="0"/>
              </a:spcAft>
              <a:buClrTx/>
              <a:buSzTx/>
              <a:buFontTx/>
              <a:buChar char="-"/>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p:txBody>
      </p:sp>
      <p:sp>
        <p:nvSpPr>
          <p:cNvPr id="7" name="Flowchart: Alternate Process 6">
            <a:extLst>
              <a:ext uri="{FF2B5EF4-FFF2-40B4-BE49-F238E27FC236}">
                <a16:creationId xmlns:a16="http://schemas.microsoft.com/office/drawing/2014/main" id="{EDBA5F5F-9C15-C977-05C9-6E306FB90E40}"/>
              </a:ext>
            </a:extLst>
          </p:cNvPr>
          <p:cNvSpPr/>
          <p:nvPr/>
        </p:nvSpPr>
        <p:spPr>
          <a:xfrm>
            <a:off x="3338201" y="1563760"/>
            <a:ext cx="2665360" cy="4874209"/>
          </a:xfrm>
          <a:prstGeom prst="flowChartAlternateProcess">
            <a:avLst/>
          </a:prstGeom>
          <a:solidFill>
            <a:schemeClr val="accent1"/>
          </a:solidFill>
          <a:ln w="38100">
            <a:solidFill>
              <a:srgbClr val="EDF23B"/>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6C0712F2-F6BF-7CEE-BFF9-21BF1A4518EE}"/>
              </a:ext>
            </a:extLst>
          </p:cNvPr>
          <p:cNvSpPr txBox="1"/>
          <p:nvPr/>
        </p:nvSpPr>
        <p:spPr>
          <a:xfrm>
            <a:off x="3433116" y="2285399"/>
            <a:ext cx="2475530" cy="397031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bg1"/>
                </a:solidFill>
                <a:effectLst/>
                <a:uLnTx/>
                <a:uFillTx/>
                <a:latin typeface="Dottee" panose="00000500000000000000" pitchFamily="50" charset="0"/>
                <a:ea typeface="+mn-ea"/>
                <a:cs typeface="+mn-cs"/>
              </a:rPr>
              <a:t>Creating your plan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DE0F1"/>
              </a:solidFill>
              <a:effectLst/>
              <a:uLnTx/>
              <a:uFillTx/>
              <a:latin typeface="Dottee" panose="000005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Regional leaders will support their store leaders in utilising pack contents to create their welcome journey plan and record it</a:t>
            </a:r>
          </a:p>
          <a:p>
            <a:pPr marL="171450" marR="0" lvl="0" indent="-171450" algn="l" defTabSz="914400" rtl="0" eaLnBrk="1" fontAlgn="auto" latinLnBrk="0" hangingPunct="1">
              <a:lnSpc>
                <a:spcPct val="100000"/>
              </a:lnSpc>
              <a:spcBef>
                <a:spcPts val="0"/>
              </a:spcBef>
              <a:spcAft>
                <a:spcPts val="0"/>
              </a:spcAft>
              <a:buClrTx/>
              <a:buSzTx/>
              <a:buFontTx/>
              <a:buChar char="-"/>
              <a:tabLst/>
              <a:defRPr/>
            </a:pP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Pack will include :</a:t>
            </a:r>
            <a:br>
              <a:rPr lang="en-GB" sz="1050">
                <a:solidFill>
                  <a:srgbClr val="EDF23B"/>
                </a:solidFill>
                <a:latin typeface="Dottee" panose="00000500000000000000" pitchFamily="50" charset="0"/>
              </a:rPr>
            </a:br>
            <a:br>
              <a:rPr lang="en-GB" sz="1050">
                <a:solidFill>
                  <a:srgbClr val="EDF23B"/>
                </a:solidFill>
                <a:latin typeface="Dottee" panose="00000500000000000000" pitchFamily="50" charset="0"/>
              </a:rPr>
            </a:b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Choosing your welcome flow</a:t>
            </a:r>
            <a:b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br>
            <a:r>
              <a:rPr lang="en-GB" sz="1050">
                <a:solidFill>
                  <a:srgbClr val="EDF23B"/>
                </a:solidFill>
                <a:latin typeface="Dottee" panose="00000500000000000000" pitchFamily="50" charset="0"/>
              </a:rPr>
              <a:t>Defined roles and accountability</a:t>
            </a:r>
            <a:br>
              <a:rPr lang="en-GB" sz="1050">
                <a:solidFill>
                  <a:srgbClr val="EDF23B"/>
                </a:solidFill>
                <a:latin typeface="Dottee" panose="00000500000000000000" pitchFamily="50" charset="0"/>
              </a:rPr>
            </a:b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Key stages of the welcome journey</a:t>
            </a:r>
            <a:b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br>
            <a:r>
              <a:rPr lang="en-GB" sz="1050">
                <a:solidFill>
                  <a:srgbClr val="EDF23B"/>
                </a:solidFill>
                <a:latin typeface="Dottee" panose="00000500000000000000" pitchFamily="50" charset="0"/>
              </a:rPr>
              <a:t>Accountabilities of the welcome</a:t>
            </a:r>
            <a:br>
              <a:rPr lang="en-GB" sz="1050">
                <a:solidFill>
                  <a:srgbClr val="EDF23B"/>
                </a:solidFill>
                <a:latin typeface="Dottee" panose="00000500000000000000" pitchFamily="50" charset="0"/>
              </a:rPr>
            </a:br>
            <a:r>
              <a:rPr lang="en-GB" sz="1050">
                <a:solidFill>
                  <a:srgbClr val="EDF23B"/>
                </a:solidFill>
                <a:latin typeface="Dottee" panose="00000500000000000000" pitchFamily="50" charset="0"/>
              </a:rPr>
              <a:t>guide and store leader</a:t>
            </a:r>
            <a:br>
              <a:rPr lang="en-GB" sz="1050">
                <a:solidFill>
                  <a:srgbClr val="EDF23B"/>
                </a:solidFill>
                <a:latin typeface="Dottee" panose="00000500000000000000" pitchFamily="50" charset="0"/>
              </a:rPr>
            </a:b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Template for recording your welcome journey</a:t>
            </a:r>
          </a:p>
        </p:txBody>
      </p:sp>
      <p:sp>
        <p:nvSpPr>
          <p:cNvPr id="25" name="Flowchart: Alternate Process 24">
            <a:extLst>
              <a:ext uri="{FF2B5EF4-FFF2-40B4-BE49-F238E27FC236}">
                <a16:creationId xmlns:a16="http://schemas.microsoft.com/office/drawing/2014/main" id="{C40F0AE0-7B0D-2970-D2D2-8FCA134ECCC6}"/>
              </a:ext>
            </a:extLst>
          </p:cNvPr>
          <p:cNvSpPr/>
          <p:nvPr/>
        </p:nvSpPr>
        <p:spPr>
          <a:xfrm>
            <a:off x="6184225" y="1563760"/>
            <a:ext cx="2665360" cy="4874209"/>
          </a:xfrm>
          <a:prstGeom prst="flowChartAlternateProcess">
            <a:avLst/>
          </a:prstGeom>
          <a:solidFill>
            <a:schemeClr val="accent1"/>
          </a:solidFill>
          <a:ln w="38100">
            <a:solidFill>
              <a:srgbClr val="EDF23B"/>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3" name="TextBox 42">
            <a:extLst>
              <a:ext uri="{FF2B5EF4-FFF2-40B4-BE49-F238E27FC236}">
                <a16:creationId xmlns:a16="http://schemas.microsoft.com/office/drawing/2014/main" id="{BE549F9A-EF6F-DD3D-9F0A-1EA16103B76F}"/>
              </a:ext>
            </a:extLst>
          </p:cNvPr>
          <p:cNvSpPr txBox="1"/>
          <p:nvPr/>
        </p:nvSpPr>
        <p:spPr>
          <a:xfrm>
            <a:off x="6279140" y="2285399"/>
            <a:ext cx="2475530" cy="364715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bg1"/>
                </a:solidFill>
                <a:effectLst/>
                <a:uLnTx/>
                <a:uFillTx/>
                <a:latin typeface="Dottee" panose="00000500000000000000" pitchFamily="50" charset="0"/>
                <a:ea typeface="+mn-ea"/>
                <a:cs typeface="+mn-cs"/>
              </a:rPr>
              <a:t>Implement and observe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3DE0F1"/>
              </a:solidFill>
              <a:effectLst/>
              <a:uLnTx/>
              <a:uFillTx/>
              <a:latin typeface="Dottee" panose="00000500000000000000" pitchFamily="50"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lang="en-GB" sz="1050">
                <a:solidFill>
                  <a:srgbClr val="EDF23B"/>
                </a:solidFill>
                <a:latin typeface="Dottee" panose="00000500000000000000" pitchFamily="50" charset="0"/>
              </a:rPr>
              <a:t>Stores will receive ‘brilliant briefings’ to  deliver in pre-shift briefings</a:t>
            </a:r>
          </a:p>
          <a:p>
            <a:pPr marL="171450" marR="0" lvl="0" indent="-171450" defTabSz="914400" rtl="0" eaLnBrk="1" fontAlgn="auto" latinLnBrk="0" hangingPunct="1">
              <a:lnSpc>
                <a:spcPct val="100000"/>
              </a:lnSpc>
              <a:spcBef>
                <a:spcPts val="0"/>
              </a:spcBef>
              <a:spcAft>
                <a:spcPts val="0"/>
              </a:spcAft>
              <a:buClrTx/>
              <a:buSzTx/>
              <a:buFontTx/>
              <a:buChar char="-"/>
              <a:tabLst/>
              <a:defRPr/>
            </a:pP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Store teams will start using their redenied welcome journeys</a:t>
            </a:r>
          </a:p>
          <a:p>
            <a:pPr marL="171450" marR="0" lvl="0" indent="-171450" defTabSz="914400" rtl="0" eaLnBrk="1" fontAlgn="auto" latinLnBrk="0" hangingPunct="1">
              <a:lnSpc>
                <a:spcPct val="100000"/>
              </a:lnSpc>
              <a:spcBef>
                <a:spcPts val="0"/>
              </a:spcBef>
              <a:spcAft>
                <a:spcPts val="0"/>
              </a:spcAft>
              <a:buClrTx/>
              <a:buSzTx/>
              <a:buFontTx/>
              <a:buChar char="-"/>
              <a:tabLst/>
              <a:defRPr/>
            </a:pPr>
            <a:endParaRPr lang="en-GB" sz="1050">
              <a:solidFill>
                <a:srgbClr val="EDF23B"/>
              </a:solidFill>
              <a:latin typeface="Dottee" panose="00000500000000000000" pitchFamily="50" charset="0"/>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Store leaders and regional leaders will role model the behaviours agreed</a:t>
            </a:r>
          </a:p>
          <a:p>
            <a:pPr marL="171450" marR="0" lvl="0" indent="-171450" defTabSz="914400" rtl="0" eaLnBrk="1" fontAlgn="auto" latinLnBrk="0" hangingPunct="1">
              <a:lnSpc>
                <a:spcPct val="100000"/>
              </a:lnSpc>
              <a:spcBef>
                <a:spcPts val="0"/>
              </a:spcBef>
              <a:spcAft>
                <a:spcPts val="0"/>
              </a:spcAft>
              <a:buClrTx/>
              <a:buSzTx/>
              <a:buFontTx/>
              <a:buChar char="-"/>
              <a:tabLst/>
              <a:defRPr/>
            </a:pPr>
            <a:endParaRPr lang="en-GB" sz="1050">
              <a:solidFill>
                <a:srgbClr val="EDF23B"/>
              </a:solidFill>
              <a:latin typeface="Dottee" panose="00000500000000000000" pitchFamily="50" charset="0"/>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Store leaders and regional leaders will complete observations and provide feedback to guides</a:t>
            </a:r>
          </a:p>
        </p:txBody>
      </p:sp>
      <p:sp>
        <p:nvSpPr>
          <p:cNvPr id="45" name="Flowchart: Alternate Process 44">
            <a:extLst>
              <a:ext uri="{FF2B5EF4-FFF2-40B4-BE49-F238E27FC236}">
                <a16:creationId xmlns:a16="http://schemas.microsoft.com/office/drawing/2014/main" id="{C59AC027-3B68-757E-3257-319C1870AC3C}"/>
              </a:ext>
            </a:extLst>
          </p:cNvPr>
          <p:cNvSpPr/>
          <p:nvPr/>
        </p:nvSpPr>
        <p:spPr>
          <a:xfrm>
            <a:off x="9043132" y="1563760"/>
            <a:ext cx="2665360" cy="4874209"/>
          </a:xfrm>
          <a:prstGeom prst="flowChartAlternateProcess">
            <a:avLst/>
          </a:prstGeom>
          <a:solidFill>
            <a:schemeClr val="accent1"/>
          </a:solidFill>
          <a:ln w="38100">
            <a:solidFill>
              <a:srgbClr val="EDF23B"/>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47" name="TextBox 46">
            <a:extLst>
              <a:ext uri="{FF2B5EF4-FFF2-40B4-BE49-F238E27FC236}">
                <a16:creationId xmlns:a16="http://schemas.microsoft.com/office/drawing/2014/main" id="{70E93E54-62C0-1FE2-83FE-D7C3043EEF2E}"/>
              </a:ext>
            </a:extLst>
          </p:cNvPr>
          <p:cNvSpPr txBox="1"/>
          <p:nvPr/>
        </p:nvSpPr>
        <p:spPr>
          <a:xfrm>
            <a:off x="9138047" y="2285399"/>
            <a:ext cx="2475530" cy="33239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bg1"/>
                </a:solidFill>
                <a:effectLst/>
                <a:uLnTx/>
                <a:uFillTx/>
                <a:latin typeface="Dottee" panose="00000500000000000000" pitchFamily="50" charset="0"/>
                <a:ea typeface="+mn-ea"/>
                <a:cs typeface="+mn-cs"/>
              </a:rPr>
              <a:t>Welcome is for life not just for golden quarter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90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Welcome will continue to be a focus for all stores.</a:t>
            </a:r>
          </a:p>
          <a:p>
            <a:pPr marL="171450" marR="0" lvl="0" indent="-171450" defTabSz="914400" rtl="0" eaLnBrk="1" fontAlgn="auto" latinLnBrk="0" hangingPunct="1">
              <a:lnSpc>
                <a:spcPct val="100000"/>
              </a:lnSpc>
              <a:spcBef>
                <a:spcPts val="0"/>
              </a:spcBef>
              <a:spcAft>
                <a:spcPts val="0"/>
              </a:spcAft>
              <a:buClrTx/>
              <a:buSzTx/>
              <a:buFontTx/>
              <a:buChar char="-"/>
              <a:tabLst/>
              <a:defRPr/>
            </a:pPr>
            <a:endParaRPr lang="en-GB" sz="1050">
              <a:solidFill>
                <a:srgbClr val="EDF23B"/>
              </a:solidFill>
              <a:latin typeface="Dottee" panose="00000500000000000000" pitchFamily="50" charset="0"/>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rPr>
              <a:t>We must ensure that guides continue to understand the correlation between a world class </a:t>
            </a:r>
            <a:r>
              <a:rPr kumimoji="0" lang="en-GB" sz="1050" b="0" i="0" u="none" strike="noStrike" kern="1200" cap="none" spc="0" normalizeH="0" baseline="0" noProof="0" err="1">
                <a:ln>
                  <a:noFill/>
                </a:ln>
                <a:solidFill>
                  <a:srgbClr val="EDF23B"/>
                </a:solidFill>
                <a:effectLst/>
                <a:uLnTx/>
                <a:uFillTx/>
                <a:latin typeface="Dottee" panose="00000500000000000000" pitchFamily="50" charset="0"/>
                <a:ea typeface="+mn-ea"/>
                <a:cs typeface="+mn-cs"/>
              </a:rPr>
              <a:t>welcom</a:t>
            </a:r>
            <a:r>
              <a:rPr lang="en-GB" sz="1050">
                <a:solidFill>
                  <a:srgbClr val="EDF23B"/>
                </a:solidFill>
                <a:latin typeface="Dottee" panose="00000500000000000000" pitchFamily="50" charset="0"/>
              </a:rPr>
              <a:t>e, customer satisfaction and sales performance</a:t>
            </a:r>
          </a:p>
          <a:p>
            <a:pPr marL="171450" marR="0" lvl="0" indent="-171450" defTabSz="914400" rtl="0" eaLnBrk="1" fontAlgn="auto" latinLnBrk="0" hangingPunct="1">
              <a:lnSpc>
                <a:spcPct val="100000"/>
              </a:lnSpc>
              <a:spcBef>
                <a:spcPts val="0"/>
              </a:spcBef>
              <a:spcAft>
                <a:spcPts val="0"/>
              </a:spcAft>
              <a:buClrTx/>
              <a:buSzTx/>
              <a:buFontTx/>
              <a:buChar char="-"/>
              <a:tabLst/>
              <a:defRPr/>
            </a:pP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a:p>
            <a:pPr marL="171450" marR="0" lvl="0" indent="-171450" defTabSz="914400" rtl="0" eaLnBrk="1" fontAlgn="auto" latinLnBrk="0" hangingPunct="1">
              <a:lnSpc>
                <a:spcPct val="100000"/>
              </a:lnSpc>
              <a:spcBef>
                <a:spcPts val="0"/>
              </a:spcBef>
              <a:spcAft>
                <a:spcPts val="0"/>
              </a:spcAft>
              <a:buClrTx/>
              <a:buSzTx/>
              <a:buFontTx/>
              <a:buChar char="-"/>
              <a:tabLst/>
              <a:defRPr/>
            </a:pPr>
            <a:r>
              <a:rPr lang="en-GB" sz="1050">
                <a:solidFill>
                  <a:srgbClr val="EDF23B"/>
                </a:solidFill>
                <a:latin typeface="Dottee" panose="00000500000000000000" pitchFamily="50" charset="0"/>
              </a:rPr>
              <a:t>The retail leadership team will continue to observe and feedback on welcome during their store visits</a:t>
            </a:r>
            <a:endParaRPr kumimoji="0" lang="en-GB" sz="1050" b="0" i="0" u="none" strike="noStrike" kern="1200" cap="none" spc="0" normalizeH="0" baseline="0" noProof="0">
              <a:ln>
                <a:noFill/>
              </a:ln>
              <a:solidFill>
                <a:srgbClr val="EDF23B"/>
              </a:solidFill>
              <a:effectLst/>
              <a:uLnTx/>
              <a:uFillTx/>
              <a:latin typeface="Dottee" panose="00000500000000000000" pitchFamily="50" charset="0"/>
              <a:ea typeface="+mn-ea"/>
              <a:cs typeface="+mn-cs"/>
            </a:endParaRPr>
          </a:p>
        </p:txBody>
      </p:sp>
      <p:sp>
        <p:nvSpPr>
          <p:cNvPr id="48" name="Star: 10 Points 47">
            <a:extLst>
              <a:ext uri="{FF2B5EF4-FFF2-40B4-BE49-F238E27FC236}">
                <a16:creationId xmlns:a16="http://schemas.microsoft.com/office/drawing/2014/main" id="{33D8A539-B7C7-BAE4-D4FD-B173E9B2D271}"/>
              </a:ext>
            </a:extLst>
          </p:cNvPr>
          <p:cNvSpPr/>
          <p:nvPr/>
        </p:nvSpPr>
        <p:spPr>
          <a:xfrm>
            <a:off x="1252593" y="1258801"/>
            <a:ext cx="1145310" cy="1061634"/>
          </a:xfrm>
          <a:prstGeom prst="star1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ysClr val="windowText" lastClr="000000"/>
                </a:solidFill>
              </a:rPr>
              <a:t>WEEK</a:t>
            </a:r>
          </a:p>
          <a:p>
            <a:pPr algn="ctr"/>
            <a:r>
              <a:rPr lang="en-GB">
                <a:solidFill>
                  <a:sysClr val="windowText" lastClr="000000"/>
                </a:solidFill>
              </a:rPr>
              <a:t>1</a:t>
            </a:r>
          </a:p>
        </p:txBody>
      </p:sp>
      <p:sp>
        <p:nvSpPr>
          <p:cNvPr id="49" name="Star: 10 Points 48">
            <a:extLst>
              <a:ext uri="{FF2B5EF4-FFF2-40B4-BE49-F238E27FC236}">
                <a16:creationId xmlns:a16="http://schemas.microsoft.com/office/drawing/2014/main" id="{1EF438E1-8B5D-F732-5614-9E0F9488BFA9}"/>
              </a:ext>
            </a:extLst>
          </p:cNvPr>
          <p:cNvSpPr/>
          <p:nvPr/>
        </p:nvSpPr>
        <p:spPr>
          <a:xfrm>
            <a:off x="4084107" y="1256698"/>
            <a:ext cx="1145310" cy="1061634"/>
          </a:xfrm>
          <a:prstGeom prst="star1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ysClr val="windowText" lastClr="000000"/>
                </a:solidFill>
              </a:rPr>
              <a:t>WEEK</a:t>
            </a:r>
          </a:p>
          <a:p>
            <a:pPr algn="ctr"/>
            <a:r>
              <a:rPr lang="en-GB">
                <a:solidFill>
                  <a:sysClr val="windowText" lastClr="000000"/>
                </a:solidFill>
              </a:rPr>
              <a:t>2-3</a:t>
            </a:r>
          </a:p>
        </p:txBody>
      </p:sp>
      <p:sp>
        <p:nvSpPr>
          <p:cNvPr id="50" name="Star: 10 Points 49">
            <a:extLst>
              <a:ext uri="{FF2B5EF4-FFF2-40B4-BE49-F238E27FC236}">
                <a16:creationId xmlns:a16="http://schemas.microsoft.com/office/drawing/2014/main" id="{91C2F58F-A452-D826-B363-D19AA5127CEA}"/>
              </a:ext>
            </a:extLst>
          </p:cNvPr>
          <p:cNvSpPr/>
          <p:nvPr/>
        </p:nvSpPr>
        <p:spPr>
          <a:xfrm>
            <a:off x="6962585" y="1256698"/>
            <a:ext cx="1145310" cy="1061634"/>
          </a:xfrm>
          <a:prstGeom prst="star1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ysClr val="windowText" lastClr="000000"/>
                </a:solidFill>
              </a:rPr>
              <a:t>WEEK</a:t>
            </a:r>
          </a:p>
          <a:p>
            <a:pPr algn="ctr"/>
            <a:r>
              <a:rPr lang="en-GB">
                <a:solidFill>
                  <a:sysClr val="windowText" lastClr="000000"/>
                </a:solidFill>
              </a:rPr>
              <a:t>4</a:t>
            </a:r>
          </a:p>
        </p:txBody>
      </p:sp>
      <p:sp>
        <p:nvSpPr>
          <p:cNvPr id="51" name="Star: 10 Points 50">
            <a:extLst>
              <a:ext uri="{FF2B5EF4-FFF2-40B4-BE49-F238E27FC236}">
                <a16:creationId xmlns:a16="http://schemas.microsoft.com/office/drawing/2014/main" id="{ECAD6F85-9A55-B4C5-A0F0-D2C56249018C}"/>
              </a:ext>
            </a:extLst>
          </p:cNvPr>
          <p:cNvSpPr/>
          <p:nvPr/>
        </p:nvSpPr>
        <p:spPr>
          <a:xfrm>
            <a:off x="9841063" y="1256698"/>
            <a:ext cx="1145310" cy="1061634"/>
          </a:xfrm>
          <a:prstGeom prst="star1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GB">
                <a:solidFill>
                  <a:sysClr val="windowText" lastClr="000000"/>
                </a:solidFill>
              </a:rPr>
              <a:t>FROM NOW ON…</a:t>
            </a:r>
          </a:p>
        </p:txBody>
      </p:sp>
    </p:spTree>
    <p:extLst>
      <p:ext uri="{BB962C8B-B14F-4D97-AF65-F5344CB8AC3E}">
        <p14:creationId xmlns:p14="http://schemas.microsoft.com/office/powerpoint/2010/main" val="897665088"/>
      </p:ext>
    </p:extLst>
  </p:cSld>
  <p:clrMapOvr>
    <a:masterClrMapping/>
  </p:clrMapOvr>
  <mc:AlternateContent xmlns:mc="http://schemas.openxmlformats.org/markup-compatibility/2006" xmlns:p14="http://schemas.microsoft.com/office/powerpoint/2010/main">
    <mc:Choice Requires="p14">
      <p:transition spd="slow">
        <p14:reveal/>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576F5F8-AA15-CF61-1BFB-9038026F14B2}"/>
            </a:ext>
          </a:extLst>
        </p:cNvPr>
        <p:cNvGrpSpPr/>
        <p:nvPr/>
      </p:nvGrpSpPr>
      <p:grpSpPr>
        <a:xfrm>
          <a:off x="0" y="0"/>
          <a:ext cx="0" cy="0"/>
          <a:chOff x="0" y="0"/>
          <a:chExt cx="0" cy="0"/>
        </a:xfrm>
      </p:grpSpPr>
      <p:sp>
        <p:nvSpPr>
          <p:cNvPr id="12" name="Arrow: Pentagon 11">
            <a:extLst>
              <a:ext uri="{FF2B5EF4-FFF2-40B4-BE49-F238E27FC236}">
                <a16:creationId xmlns:a16="http://schemas.microsoft.com/office/drawing/2014/main" id="{15B5802F-678B-B892-E3F7-51F495777CB0}"/>
              </a:ext>
            </a:extLst>
          </p:cNvPr>
          <p:cNvSpPr/>
          <p:nvPr/>
        </p:nvSpPr>
        <p:spPr>
          <a:xfrm>
            <a:off x="8004809" y="730766"/>
            <a:ext cx="3874770" cy="927792"/>
          </a:xfrm>
          <a:prstGeom prst="homePlate">
            <a:avLst/>
          </a:prstGeom>
          <a:solidFill>
            <a:schemeClr val="accent1">
              <a:lumMod val="20000"/>
              <a:lumOff val="80000"/>
            </a:schemeClr>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1" name="Arrow: Pentagon 10">
            <a:extLst>
              <a:ext uri="{FF2B5EF4-FFF2-40B4-BE49-F238E27FC236}">
                <a16:creationId xmlns:a16="http://schemas.microsoft.com/office/drawing/2014/main" id="{3697BDDF-5AF7-B897-375E-B79633E8D54D}"/>
              </a:ext>
            </a:extLst>
          </p:cNvPr>
          <p:cNvSpPr/>
          <p:nvPr/>
        </p:nvSpPr>
        <p:spPr>
          <a:xfrm>
            <a:off x="5166359" y="730766"/>
            <a:ext cx="3874770" cy="927792"/>
          </a:xfrm>
          <a:prstGeom prst="homePlate">
            <a:avLst/>
          </a:prstGeom>
          <a:solidFill>
            <a:schemeClr val="accent6"/>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8" name="Arrow: Pentagon 7">
            <a:extLst>
              <a:ext uri="{FF2B5EF4-FFF2-40B4-BE49-F238E27FC236}">
                <a16:creationId xmlns:a16="http://schemas.microsoft.com/office/drawing/2014/main" id="{D6318781-1100-5944-447E-9616730A08DE}"/>
              </a:ext>
            </a:extLst>
          </p:cNvPr>
          <p:cNvSpPr/>
          <p:nvPr/>
        </p:nvSpPr>
        <p:spPr>
          <a:xfrm>
            <a:off x="2411729" y="730766"/>
            <a:ext cx="3874770" cy="927792"/>
          </a:xfrm>
          <a:prstGeom prst="homePlate">
            <a:avLst/>
          </a:prstGeom>
          <a:solidFill>
            <a:schemeClr val="accent2"/>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 name="Title 1">
            <a:extLst>
              <a:ext uri="{FF2B5EF4-FFF2-40B4-BE49-F238E27FC236}">
                <a16:creationId xmlns:a16="http://schemas.microsoft.com/office/drawing/2014/main" id="{C56534E6-67E7-9993-58A4-808F1324610A}"/>
              </a:ext>
            </a:extLst>
          </p:cNvPr>
          <p:cNvSpPr>
            <a:spLocks noGrp="1"/>
          </p:cNvSpPr>
          <p:nvPr>
            <p:ph type="title"/>
          </p:nvPr>
        </p:nvSpPr>
        <p:spPr>
          <a:xfrm>
            <a:off x="186690" y="-208456"/>
            <a:ext cx="11590019" cy="927792"/>
          </a:xfrm>
        </p:spPr>
        <p:txBody>
          <a:bodyPr>
            <a:noAutofit/>
          </a:bodyPr>
          <a:lstStyle/>
          <a:p>
            <a:r>
              <a:rPr lang="en-GB" sz="2800" b="1">
                <a:solidFill>
                  <a:srgbClr val="009BA5"/>
                </a:solidFill>
                <a:latin typeface="Dottee Extended" panose="00000505000000000000" pitchFamily="50" charset="0"/>
              </a:rPr>
              <a:t>Welcome flow </a:t>
            </a:r>
            <a:endParaRPr lang="en-GB" sz="1600" b="1">
              <a:solidFill>
                <a:srgbClr val="009BA5"/>
              </a:solidFill>
              <a:latin typeface="Dottee Extended" panose="00000505000000000000" pitchFamily="50" charset="0"/>
            </a:endParaRPr>
          </a:p>
        </p:txBody>
      </p:sp>
      <p:sp>
        <p:nvSpPr>
          <p:cNvPr id="5" name="Arrow: Pentagon 4">
            <a:extLst>
              <a:ext uri="{FF2B5EF4-FFF2-40B4-BE49-F238E27FC236}">
                <a16:creationId xmlns:a16="http://schemas.microsoft.com/office/drawing/2014/main" id="{3133A6D7-9375-C1A2-916D-5F3DC25847E5}"/>
              </a:ext>
            </a:extLst>
          </p:cNvPr>
          <p:cNvSpPr/>
          <p:nvPr/>
        </p:nvSpPr>
        <p:spPr>
          <a:xfrm>
            <a:off x="316229" y="730766"/>
            <a:ext cx="3131820" cy="927792"/>
          </a:xfrm>
          <a:prstGeom prst="homePlate">
            <a:avLst/>
          </a:prstGeom>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3" name="TextBox 12">
            <a:extLst>
              <a:ext uri="{FF2B5EF4-FFF2-40B4-BE49-F238E27FC236}">
                <a16:creationId xmlns:a16="http://schemas.microsoft.com/office/drawing/2014/main" id="{6EF44087-5C72-AF11-071E-40E4D4C17FB2}"/>
              </a:ext>
            </a:extLst>
          </p:cNvPr>
          <p:cNvSpPr txBox="1"/>
          <p:nvPr/>
        </p:nvSpPr>
        <p:spPr>
          <a:xfrm>
            <a:off x="721994" y="871496"/>
            <a:ext cx="18516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Approaching the Store</a:t>
            </a:r>
          </a:p>
        </p:txBody>
      </p:sp>
      <p:sp>
        <p:nvSpPr>
          <p:cNvPr id="17" name="TextBox 16">
            <a:extLst>
              <a:ext uri="{FF2B5EF4-FFF2-40B4-BE49-F238E27FC236}">
                <a16:creationId xmlns:a16="http://schemas.microsoft.com/office/drawing/2014/main" id="{519A1A6D-6FC2-5375-40F4-5E1F34B9AA6A}"/>
              </a:ext>
            </a:extLst>
          </p:cNvPr>
          <p:cNvSpPr txBox="1"/>
          <p:nvPr/>
        </p:nvSpPr>
        <p:spPr>
          <a:xfrm>
            <a:off x="3651884" y="871495"/>
            <a:ext cx="18516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Entering the Store</a:t>
            </a:r>
          </a:p>
        </p:txBody>
      </p:sp>
      <p:sp>
        <p:nvSpPr>
          <p:cNvPr id="18" name="TextBox 17">
            <a:extLst>
              <a:ext uri="{FF2B5EF4-FFF2-40B4-BE49-F238E27FC236}">
                <a16:creationId xmlns:a16="http://schemas.microsoft.com/office/drawing/2014/main" id="{E36FBCEF-C70B-4E4D-15C5-D68DBF30874A}"/>
              </a:ext>
            </a:extLst>
          </p:cNvPr>
          <p:cNvSpPr txBox="1"/>
          <p:nvPr/>
        </p:nvSpPr>
        <p:spPr>
          <a:xfrm>
            <a:off x="6365557" y="880557"/>
            <a:ext cx="18516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Dwell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Time</a:t>
            </a:r>
          </a:p>
        </p:txBody>
      </p:sp>
      <p:sp>
        <p:nvSpPr>
          <p:cNvPr id="19" name="TextBox 18">
            <a:extLst>
              <a:ext uri="{FF2B5EF4-FFF2-40B4-BE49-F238E27FC236}">
                <a16:creationId xmlns:a16="http://schemas.microsoft.com/office/drawing/2014/main" id="{38C15507-97F7-6598-0742-9EEABA8BA364}"/>
              </a:ext>
            </a:extLst>
          </p:cNvPr>
          <p:cNvSpPr txBox="1"/>
          <p:nvPr/>
        </p:nvSpPr>
        <p:spPr>
          <a:xfrm>
            <a:off x="9244964" y="871493"/>
            <a:ext cx="185166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Non-Dottee"/>
                <a:ea typeface="+mn-ea"/>
                <a:cs typeface="+mn-cs"/>
              </a:rPr>
              <a:t>Winning Handover</a:t>
            </a:r>
          </a:p>
        </p:txBody>
      </p:sp>
      <p:sp>
        <p:nvSpPr>
          <p:cNvPr id="24" name="Rectangle 23">
            <a:extLst>
              <a:ext uri="{FF2B5EF4-FFF2-40B4-BE49-F238E27FC236}">
                <a16:creationId xmlns:a16="http://schemas.microsoft.com/office/drawing/2014/main" id="{CFFCD0EA-A96F-64D6-C8E9-0FF30680F108}"/>
              </a:ext>
            </a:extLst>
          </p:cNvPr>
          <p:cNvSpPr/>
          <p:nvPr/>
        </p:nvSpPr>
        <p:spPr>
          <a:xfrm>
            <a:off x="493966" y="2294689"/>
            <a:ext cx="2063962" cy="3785026"/>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5" name="Rectangle 24">
            <a:extLst>
              <a:ext uri="{FF2B5EF4-FFF2-40B4-BE49-F238E27FC236}">
                <a16:creationId xmlns:a16="http://schemas.microsoft.com/office/drawing/2014/main" id="{40A8961F-E645-10BA-76CE-1248086EA6C9}"/>
              </a:ext>
            </a:extLst>
          </p:cNvPr>
          <p:cNvSpPr/>
          <p:nvPr/>
        </p:nvSpPr>
        <p:spPr>
          <a:xfrm>
            <a:off x="0" y="6201152"/>
            <a:ext cx="12192000" cy="624520"/>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DF23B"/>
                </a:solidFill>
                <a:effectLst/>
                <a:uLnTx/>
                <a:uFillTx/>
                <a:latin typeface="Non-Dottee"/>
                <a:ea typeface="+mn-ea"/>
                <a:cs typeface="+mn-cs"/>
              </a:rPr>
              <a:t>Use this template to create you’re your welcome plan stage by stage, from the point of view of the customer.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EDF23B"/>
                </a:solidFill>
                <a:effectLst/>
                <a:uLnTx/>
                <a:uFillTx/>
                <a:latin typeface="Non-Dottee"/>
                <a:ea typeface="+mn-ea"/>
                <a:cs typeface="+mn-cs"/>
              </a:rPr>
              <a:t>What do they see, hear and feel?</a:t>
            </a:r>
          </a:p>
        </p:txBody>
      </p:sp>
      <p:sp>
        <p:nvSpPr>
          <p:cNvPr id="26" name="Rectangle 25">
            <a:extLst>
              <a:ext uri="{FF2B5EF4-FFF2-40B4-BE49-F238E27FC236}">
                <a16:creationId xmlns:a16="http://schemas.microsoft.com/office/drawing/2014/main" id="{728F16DC-5195-E45F-FF69-7D422B1CC57F}"/>
              </a:ext>
            </a:extLst>
          </p:cNvPr>
          <p:cNvSpPr/>
          <p:nvPr/>
        </p:nvSpPr>
        <p:spPr>
          <a:xfrm>
            <a:off x="3223258" y="2347546"/>
            <a:ext cx="1943101" cy="377359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7" name="Rectangle 26">
            <a:extLst>
              <a:ext uri="{FF2B5EF4-FFF2-40B4-BE49-F238E27FC236}">
                <a16:creationId xmlns:a16="http://schemas.microsoft.com/office/drawing/2014/main" id="{12E478DD-18C3-D0F9-B5AB-D20950A43CA9}"/>
              </a:ext>
            </a:extLst>
          </p:cNvPr>
          <p:cNvSpPr/>
          <p:nvPr/>
        </p:nvSpPr>
        <p:spPr>
          <a:xfrm>
            <a:off x="5964552" y="2358976"/>
            <a:ext cx="1943101" cy="3773596"/>
          </a:xfrm>
          <a:prstGeom prst="rect">
            <a:avLst/>
          </a:prstGeom>
          <a:solidFill>
            <a:schemeClr val="accent6"/>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29" name="Rectangle 28">
            <a:extLst>
              <a:ext uri="{FF2B5EF4-FFF2-40B4-BE49-F238E27FC236}">
                <a16:creationId xmlns:a16="http://schemas.microsoft.com/office/drawing/2014/main" id="{E365892F-F140-80B3-0BB2-240332AAB263}"/>
              </a:ext>
            </a:extLst>
          </p:cNvPr>
          <p:cNvSpPr/>
          <p:nvPr/>
        </p:nvSpPr>
        <p:spPr>
          <a:xfrm>
            <a:off x="8705846" y="2358974"/>
            <a:ext cx="2187823" cy="3773597"/>
          </a:xfrm>
          <a:prstGeom prst="rect">
            <a:avLst/>
          </a:prstGeom>
          <a:solidFill>
            <a:schemeClr val="accent1">
              <a:lumMod val="20000"/>
              <a:lumOff val="80000"/>
            </a:schemeClr>
          </a:solidFill>
          <a:ln>
            <a:solidFill>
              <a:schemeClr val="accent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32" name="TextBox 31">
            <a:extLst>
              <a:ext uri="{FF2B5EF4-FFF2-40B4-BE49-F238E27FC236}">
                <a16:creationId xmlns:a16="http://schemas.microsoft.com/office/drawing/2014/main" id="{F374054C-20A1-EE4E-354C-BC49DEB45B9B}"/>
              </a:ext>
            </a:extLst>
          </p:cNvPr>
          <p:cNvSpPr txBox="1"/>
          <p:nvPr/>
        </p:nvSpPr>
        <p:spPr>
          <a:xfrm>
            <a:off x="2813048" y="350004"/>
            <a:ext cx="8963661" cy="3693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a:ln>
                  <a:noFill/>
                </a:ln>
                <a:solidFill>
                  <a:srgbClr val="009BA5"/>
                </a:solidFill>
                <a:effectLst/>
                <a:uLnTx/>
                <a:uFillTx/>
                <a:latin typeface="Dottee Extended" panose="00000505000000000000" pitchFamily="50" charset="0"/>
                <a:ea typeface="+mn-ea"/>
                <a:cs typeface="+mn-cs"/>
              </a:rPr>
              <a:t>Front of house Welcome Guide</a:t>
            </a:r>
            <a:endParaRPr kumimoji="0" lang="en-GB" sz="1800" b="0" i="0" u="none" strike="noStrike" kern="1200" cap="none" spc="0" normalizeH="0" baseline="0" noProof="0">
              <a:ln>
                <a:noFill/>
              </a:ln>
              <a:solidFill>
                <a:srgbClr val="000000"/>
              </a:solidFill>
              <a:effectLst/>
              <a:uLnTx/>
              <a:uFillTx/>
              <a:latin typeface="Non-Dottee"/>
              <a:ea typeface="+mn-ea"/>
              <a:cs typeface="+mn-cs"/>
            </a:endParaRPr>
          </a:p>
        </p:txBody>
      </p:sp>
      <p:sp>
        <p:nvSpPr>
          <p:cNvPr id="3" name="Rectangle 2">
            <a:extLst>
              <a:ext uri="{FF2B5EF4-FFF2-40B4-BE49-F238E27FC236}">
                <a16:creationId xmlns:a16="http://schemas.microsoft.com/office/drawing/2014/main" id="{8855EF38-9E8E-2490-F744-10DDD30D5D89}"/>
              </a:ext>
            </a:extLst>
          </p:cNvPr>
          <p:cNvSpPr/>
          <p:nvPr/>
        </p:nvSpPr>
        <p:spPr>
          <a:xfrm>
            <a:off x="622581" y="2426677"/>
            <a:ext cx="1806732" cy="3655969"/>
          </a:xfrm>
          <a:prstGeom prst="rect">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9" name="Rectangle 8">
            <a:extLst>
              <a:ext uri="{FF2B5EF4-FFF2-40B4-BE49-F238E27FC236}">
                <a16:creationId xmlns:a16="http://schemas.microsoft.com/office/drawing/2014/main" id="{29DE2404-0A7D-0CE2-8EB3-E42B12018FD9}"/>
              </a:ext>
            </a:extLst>
          </p:cNvPr>
          <p:cNvSpPr/>
          <p:nvPr/>
        </p:nvSpPr>
        <p:spPr>
          <a:xfrm>
            <a:off x="8896391" y="2465173"/>
            <a:ext cx="1806732" cy="3655969"/>
          </a:xfrm>
          <a:prstGeom prst="rect">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0" name="Rectangle 9">
            <a:extLst>
              <a:ext uri="{FF2B5EF4-FFF2-40B4-BE49-F238E27FC236}">
                <a16:creationId xmlns:a16="http://schemas.microsoft.com/office/drawing/2014/main" id="{5C3E6290-2570-0CF3-8711-B8FDF3439565}"/>
              </a:ext>
            </a:extLst>
          </p:cNvPr>
          <p:cNvSpPr/>
          <p:nvPr/>
        </p:nvSpPr>
        <p:spPr>
          <a:xfrm>
            <a:off x="6032736" y="2423746"/>
            <a:ext cx="1806732" cy="3655969"/>
          </a:xfrm>
          <a:prstGeom prst="rect">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4" name="Rectangle 13">
            <a:extLst>
              <a:ext uri="{FF2B5EF4-FFF2-40B4-BE49-F238E27FC236}">
                <a16:creationId xmlns:a16="http://schemas.microsoft.com/office/drawing/2014/main" id="{71FDF0A3-7E75-1C0E-E2CF-F1B9C3810CF6}"/>
              </a:ext>
            </a:extLst>
          </p:cNvPr>
          <p:cNvSpPr/>
          <p:nvPr/>
        </p:nvSpPr>
        <p:spPr>
          <a:xfrm>
            <a:off x="3320996" y="2426677"/>
            <a:ext cx="1806732" cy="3655969"/>
          </a:xfrm>
          <a:prstGeom prst="rect">
            <a:avLst/>
          </a:prstGeom>
          <a:noFill/>
          <a:ln w="38100">
            <a:solidFill>
              <a:schemeClr val="tx1"/>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Non-Dottee"/>
              <a:ea typeface="+mn-ea"/>
              <a:cs typeface="+mn-cs"/>
            </a:endParaRPr>
          </a:p>
        </p:txBody>
      </p:sp>
      <p:sp>
        <p:nvSpPr>
          <p:cNvPr id="15" name="TextBox 14">
            <a:extLst>
              <a:ext uri="{FF2B5EF4-FFF2-40B4-BE49-F238E27FC236}">
                <a16:creationId xmlns:a16="http://schemas.microsoft.com/office/drawing/2014/main" id="{FDC726F1-2895-14FB-3621-03625EBF8D10}"/>
              </a:ext>
            </a:extLst>
          </p:cNvPr>
          <p:cNvSpPr txBox="1"/>
          <p:nvPr/>
        </p:nvSpPr>
        <p:spPr>
          <a:xfrm>
            <a:off x="316229" y="1757854"/>
            <a:ext cx="11087393" cy="369332"/>
          </a:xfrm>
          <a:prstGeom prst="rect">
            <a:avLst/>
          </a:prstGeom>
        </p:spPr>
        <p:style>
          <a:lnRef idx="2">
            <a:schemeClr val="accent1"/>
          </a:lnRef>
          <a:fillRef idx="1">
            <a:schemeClr val="lt1"/>
          </a:fillRef>
          <a:effectRef idx="0">
            <a:schemeClr val="accent1"/>
          </a:effectRef>
          <a:fontRef idx="minor">
            <a:schemeClr val="dk1"/>
          </a:fontRef>
        </p:style>
        <p:txBody>
          <a:bodyPr wrap="square" rtlCol="0">
            <a:spAutoFit/>
          </a:bodyPr>
          <a:lstStyle/>
          <a:p>
            <a:r>
              <a:rPr lang="en-GB" dirty="0"/>
              <a:t>Context story, RISE usage etc </a:t>
            </a:r>
          </a:p>
        </p:txBody>
      </p:sp>
    </p:spTree>
    <p:extLst>
      <p:ext uri="{BB962C8B-B14F-4D97-AF65-F5344CB8AC3E}">
        <p14:creationId xmlns:p14="http://schemas.microsoft.com/office/powerpoint/2010/main" val="4015304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laVWw_vIvSSeJLcA9WK4lg"/>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DdF0dfiFjQxkbs0XpTFk2g"/>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Custom Design">
  <a:themeElements>
    <a:clrScheme name="EE 2022">
      <a:dk1>
        <a:srgbClr val="000000"/>
      </a:dk1>
      <a:lt1>
        <a:srgbClr val="FFFFFF"/>
      </a:lt1>
      <a:dk2>
        <a:srgbClr val="000000"/>
      </a:dk2>
      <a:lt2>
        <a:srgbClr val="FFFFFF"/>
      </a:lt2>
      <a:accent1>
        <a:srgbClr val="009BA5"/>
      </a:accent1>
      <a:accent2>
        <a:srgbClr val="EDF23B"/>
      </a:accent2>
      <a:accent3>
        <a:srgbClr val="93FEDE"/>
      </a:accent3>
      <a:accent4>
        <a:srgbClr val="000000"/>
      </a:accent4>
      <a:accent5>
        <a:srgbClr val="05DBCA"/>
      </a:accent5>
      <a:accent6>
        <a:srgbClr val="D9D9D9"/>
      </a:accent6>
      <a:hlink>
        <a:srgbClr val="009BA5"/>
      </a:hlink>
      <a:folHlink>
        <a:srgbClr val="009BA5"/>
      </a:folHlink>
    </a:clrScheme>
    <a:fontScheme name="EE Dottee">
      <a:majorFont>
        <a:latin typeface="Dottee"/>
        <a:ea typeface=""/>
        <a:cs typeface=""/>
      </a:majorFont>
      <a:minorFont>
        <a:latin typeface="Non-Dott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2025 EE_PTT_Template NEW" id="{776C0145-E581-6A41-9139-E23E17BCE6B2}" vid="{00E57DCD-FD2D-4041-A1A9-1B630E915BF0}"/>
    </a:ext>
  </a:extLst>
</a:theme>
</file>

<file path=ppt/theme/theme2.xml><?xml version="1.0" encoding="utf-8"?>
<a:theme xmlns:a="http://schemas.openxmlformats.org/drawingml/2006/main" name="4_Custom Design">
  <a:themeElements>
    <a:clrScheme name="EE 2022">
      <a:dk1>
        <a:srgbClr val="000000"/>
      </a:dk1>
      <a:lt1>
        <a:srgbClr val="FFFFFF"/>
      </a:lt1>
      <a:dk2>
        <a:srgbClr val="000000"/>
      </a:dk2>
      <a:lt2>
        <a:srgbClr val="FFFFFF"/>
      </a:lt2>
      <a:accent1>
        <a:srgbClr val="009BA5"/>
      </a:accent1>
      <a:accent2>
        <a:srgbClr val="EDF23B"/>
      </a:accent2>
      <a:accent3>
        <a:srgbClr val="93FEDE"/>
      </a:accent3>
      <a:accent4>
        <a:srgbClr val="000000"/>
      </a:accent4>
      <a:accent5>
        <a:srgbClr val="05DBCA"/>
      </a:accent5>
      <a:accent6>
        <a:srgbClr val="D9D9D9"/>
      </a:accent6>
      <a:hlink>
        <a:srgbClr val="009BA5"/>
      </a:hlink>
      <a:folHlink>
        <a:srgbClr val="009BA5"/>
      </a:folHlink>
    </a:clrScheme>
    <a:fontScheme name="EE Dottee">
      <a:majorFont>
        <a:latin typeface="Dottee"/>
        <a:ea typeface=""/>
        <a:cs typeface=""/>
      </a:majorFont>
      <a:minorFont>
        <a:latin typeface="Non-Dott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2025 EE_PTT_Template NEW" id="{776C0145-E581-6A41-9139-E23E17BCE6B2}" vid="{00E57DCD-FD2D-4041-A1A9-1B630E915BF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152C4415234DE49AA747BC0C0FA7470" ma:contentTypeVersion="11" ma:contentTypeDescription="Create a new document." ma:contentTypeScope="" ma:versionID="33f62f3af89d8a63e4b7754cbdd225b1">
  <xsd:schema xmlns:xsd="http://www.w3.org/2001/XMLSchema" xmlns:xs="http://www.w3.org/2001/XMLSchema" xmlns:p="http://schemas.microsoft.com/office/2006/metadata/properties" xmlns:ns2="8b87dc5b-cf8e-467a-aca9-7a15b921c88e" xmlns:ns3="ae4c9a22-12a1-45e5-9250-89806883ca49" targetNamespace="http://schemas.microsoft.com/office/2006/metadata/properties" ma:root="true" ma:fieldsID="eddf44b60e578827d474f3a1e60c71ea" ns2:_="" ns3:_="">
    <xsd:import namespace="8b87dc5b-cf8e-467a-aca9-7a15b921c88e"/>
    <xsd:import namespace="ae4c9a22-12a1-45e5-9250-89806883ca49"/>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b87dc5b-cf8e-467a-aca9-7a15b921c88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531deeb-2674-43eb-80e4-de4fbf68bfe3"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ae4c9a22-12a1-45e5-9250-89806883ca49"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46d3abdc-4570-4497-938e-8ec1bc0d90a7}" ma:internalName="TaxCatchAll" ma:showField="CatchAllData" ma:web="ae4c9a22-12a1-45e5-9250-89806883ca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ae4c9a22-12a1-45e5-9250-89806883ca49" xsi:nil="true"/>
    <lcf76f155ced4ddcb4097134ff3c332f xmlns="8b87dc5b-cf8e-467a-aca9-7a15b921c88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C14FA1B-8D2B-47A1-BBB8-76447C8C68D8}">
  <ds:schemaRefs>
    <ds:schemaRef ds:uri="8b87dc5b-cf8e-467a-aca9-7a15b921c88e"/>
    <ds:schemaRef ds:uri="ae4c9a22-12a1-45e5-9250-89806883ca49"/>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E4A7EAC-4447-41F4-B97A-F83BBB7019F9}">
  <ds:schemaRefs>
    <ds:schemaRef ds:uri="http://schemas.microsoft.com/office/2006/documentManagement/types"/>
    <ds:schemaRef ds:uri="http://schemas.microsoft.com/office/infopath/2007/PartnerControls"/>
    <ds:schemaRef ds:uri="http://purl.org/dc/terms/"/>
    <ds:schemaRef ds:uri="http://www.w3.org/XML/1998/namespace"/>
    <ds:schemaRef ds:uri="8b87dc5b-cf8e-467a-aca9-7a15b921c88e"/>
    <ds:schemaRef ds:uri="http://schemas.openxmlformats.org/package/2006/metadata/core-properties"/>
    <ds:schemaRef ds:uri="http://purl.org/dc/dcmitype/"/>
    <ds:schemaRef ds:uri="ae4c9a22-12a1-45e5-9250-89806883ca49"/>
    <ds:schemaRef ds:uri="http://schemas.microsoft.com/office/2006/metadata/properties"/>
    <ds:schemaRef ds:uri="http://purl.org/dc/elements/1.1/"/>
  </ds:schemaRefs>
</ds:datastoreItem>
</file>

<file path=customXml/itemProps3.xml><?xml version="1.0" encoding="utf-8"?>
<ds:datastoreItem xmlns:ds="http://schemas.openxmlformats.org/officeDocument/2006/customXml" ds:itemID="{EF947BFC-49E2-4B40-9F8F-72C6969A8B9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Custom Design</Template>
  <TotalTime>0</TotalTime>
  <Words>1874</Words>
  <Application>Microsoft Office PowerPoint</Application>
  <PresentationFormat>Widescreen</PresentationFormat>
  <Paragraphs>277</Paragraphs>
  <Slides>15</Slides>
  <Notes>15</Notes>
  <HiddenSlides>0</HiddenSlides>
  <MMClips>0</MMClips>
  <ScaleCrop>false</ScaleCrop>
  <HeadingPairs>
    <vt:vector size="4" baseType="variant">
      <vt:variant>
        <vt:lpstr>Theme</vt:lpstr>
      </vt:variant>
      <vt:variant>
        <vt:i4>2</vt:i4>
      </vt:variant>
      <vt:variant>
        <vt:lpstr>Slide Titles</vt:lpstr>
      </vt:variant>
      <vt:variant>
        <vt:i4>15</vt:i4>
      </vt:variant>
    </vt:vector>
  </HeadingPairs>
  <TitlesOfParts>
    <vt:vector size="17" baseType="lpstr">
      <vt:lpstr>Custom Design</vt:lpstr>
      <vt:lpstr>4_Custom Design</vt:lpstr>
      <vt:lpstr>PowerPoint Presentation</vt:lpstr>
      <vt:lpstr>PowerPoint Presentation</vt:lpstr>
      <vt:lpstr>Customer performance – new measures 6-month average experience score remains level at 74.5%</vt:lpstr>
      <vt:lpstr>PowerPoint Presentation</vt:lpstr>
      <vt:lpstr>Company owned v franchise  Acknowledgment &amp; handover time Make the difference</vt:lpstr>
      <vt:lpstr>Welcome erlt focus area </vt:lpstr>
      <vt:lpstr>First Impressions Matter…</vt:lpstr>
      <vt:lpstr>First impressions matter…</vt:lpstr>
      <vt:lpstr>Roles and Responsibilities of the World class Welcome</vt:lpstr>
      <vt:lpstr>Choose Your World Class Welcome Flow  Pick the welcome approach that best fits your store’s capacity. flexible options, same great experience. </vt:lpstr>
      <vt:lpstr>When?</vt:lpstr>
      <vt:lpstr>PowerPoint Presentation</vt:lpstr>
      <vt:lpstr>Core commitments The Non-Negotiable actions everyone should take. Flexible positioning but Consistent experience.</vt:lpstr>
      <vt:lpstr>Welcome guide – world class welcome roadmap</vt:lpstr>
      <vt:lpstr>Welcome flow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the ee  powerpoint template</dc:title>
  <dc:creator>Will Dragon</dc:creator>
  <cp:lastModifiedBy>Mayur Patel (GEN1 R)</cp:lastModifiedBy>
  <cp:revision>9</cp:revision>
  <dcterms:created xsi:type="dcterms:W3CDTF">2022-09-06T14:31:56Z</dcterms:created>
  <dcterms:modified xsi:type="dcterms:W3CDTF">2025-11-08T10:54:54Z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55818d02-8d25-4bb9-b27c-e4db64670887_Enabled">
    <vt:lpwstr>true</vt:lpwstr>
  </property>
  <property fmtid="{D5CDD505-2E9C-101B-9397-08002B2CF9AE}" pid="3" name="MSIP_Label_55818d02-8d25-4bb9-b27c-e4db64670887_SetDate">
    <vt:lpwstr>2022-06-21T15:16:27Z</vt:lpwstr>
  </property>
  <property fmtid="{D5CDD505-2E9C-101B-9397-08002B2CF9AE}" pid="4" name="MSIP_Label_55818d02-8d25-4bb9-b27c-e4db64670887_Method">
    <vt:lpwstr>Standard</vt:lpwstr>
  </property>
  <property fmtid="{D5CDD505-2E9C-101B-9397-08002B2CF9AE}" pid="5" name="MSIP_Label_55818d02-8d25-4bb9-b27c-e4db64670887_Name">
    <vt:lpwstr>55818d02-8d25-4bb9-b27c-e4db64670887</vt:lpwstr>
  </property>
  <property fmtid="{D5CDD505-2E9C-101B-9397-08002B2CF9AE}" pid="6" name="MSIP_Label_55818d02-8d25-4bb9-b27c-e4db64670887_SiteId">
    <vt:lpwstr>a7f35688-9c00-4d5e-ba41-29f146377ab0</vt:lpwstr>
  </property>
  <property fmtid="{D5CDD505-2E9C-101B-9397-08002B2CF9AE}" pid="7" name="MSIP_Label_55818d02-8d25-4bb9-b27c-e4db64670887_ActionId">
    <vt:lpwstr>9940b261-11a6-4f76-b9c2-e1cc7ac53d27</vt:lpwstr>
  </property>
  <property fmtid="{D5CDD505-2E9C-101B-9397-08002B2CF9AE}" pid="8" name="MSIP_Label_55818d02-8d25-4bb9-b27c-e4db64670887_ContentBits">
    <vt:lpwstr>0</vt:lpwstr>
  </property>
  <property fmtid="{D5CDD505-2E9C-101B-9397-08002B2CF9AE}" pid="9" name="ContentTypeId">
    <vt:lpwstr>0x0101008152C4415234DE49AA747BC0C0FA7470</vt:lpwstr>
  </property>
  <property fmtid="{D5CDD505-2E9C-101B-9397-08002B2CF9AE}" pid="10" name="MediaServiceImageTags">
    <vt:lpwstr/>
  </property>
</Properties>
</file>