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27"/>
  </p:notesMasterIdLst>
  <p:handoutMasterIdLst>
    <p:handoutMasterId r:id="rId28"/>
  </p:handoutMasterIdLst>
  <p:sldIdLst>
    <p:sldId id="256" r:id="rId5"/>
    <p:sldId id="319" r:id="rId6"/>
    <p:sldId id="310" r:id="rId7"/>
    <p:sldId id="320" r:id="rId8"/>
    <p:sldId id="321" r:id="rId9"/>
    <p:sldId id="305" r:id="rId10"/>
    <p:sldId id="322" r:id="rId11"/>
    <p:sldId id="325" r:id="rId12"/>
    <p:sldId id="324" r:id="rId13"/>
    <p:sldId id="323" r:id="rId14"/>
    <p:sldId id="332" r:id="rId15"/>
    <p:sldId id="333" r:id="rId16"/>
    <p:sldId id="334" r:id="rId17"/>
    <p:sldId id="335" r:id="rId18"/>
    <p:sldId id="326" r:id="rId19"/>
    <p:sldId id="308" r:id="rId20"/>
    <p:sldId id="307" r:id="rId21"/>
    <p:sldId id="316" r:id="rId22"/>
    <p:sldId id="328" r:id="rId23"/>
    <p:sldId id="330" r:id="rId24"/>
    <p:sldId id="327" r:id="rId25"/>
    <p:sldId id="26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B238CA7-F69F-4FA9-BB9B-BBDB243E076A}">
          <p14:sldIdLst>
            <p14:sldId id="256"/>
            <p14:sldId id="319"/>
            <p14:sldId id="310"/>
            <p14:sldId id="320"/>
            <p14:sldId id="321"/>
            <p14:sldId id="305"/>
            <p14:sldId id="322"/>
            <p14:sldId id="325"/>
            <p14:sldId id="324"/>
            <p14:sldId id="323"/>
            <p14:sldId id="332"/>
            <p14:sldId id="333"/>
            <p14:sldId id="334"/>
            <p14:sldId id="335"/>
            <p14:sldId id="326"/>
            <p14:sldId id="308"/>
            <p14:sldId id="307"/>
            <p14:sldId id="316"/>
            <p14:sldId id="328"/>
            <p14:sldId id="330"/>
            <p14:sldId id="327"/>
            <p14:sldId id="26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350"/>
    <a:srgbClr val="0C4360"/>
    <a:srgbClr val="1B6872"/>
    <a:srgbClr val="63B7C6"/>
    <a:srgbClr val="002136"/>
    <a:srgbClr val="0C75AC"/>
    <a:srgbClr val="0024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4" d="100"/>
          <a:sy n="84" d="100"/>
        </p:scale>
        <p:origin x="658" y="77"/>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E62FF6B6-4F8A-40F7-B5F4-FC3996824D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8910A999-F365-48DF-976A-0517FE0454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A5457B-CDAE-4DEB-AEC8-C82DE2312E37}" type="datetimeFigureOut">
              <a:rPr lang="en-US" smtClean="0"/>
              <a:t>2/1/2025</a:t>
            </a:fld>
            <a:endParaRPr lang="en-US" dirty="0"/>
          </a:p>
        </p:txBody>
      </p:sp>
      <p:sp>
        <p:nvSpPr>
          <p:cNvPr id="4" name="Footer Placeholder 3">
            <a:extLst>
              <a:ext uri="{FF2B5EF4-FFF2-40B4-BE49-F238E27FC236}">
                <a16:creationId xmlns="" xmlns:a16="http://schemas.microsoft.com/office/drawing/2014/main" id="{F8735C90-ADBF-4B9E-BE88-E1C8F83EB4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82506A01-6D0A-45EF-A584-05A3361D66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31430A-4AA4-45C8-AC23-CD6B61C41A4C}" type="slidenum">
              <a:rPr lang="en-US" smtClean="0"/>
              <a:t>‹#›</a:t>
            </a:fld>
            <a:endParaRPr lang="en-US" dirty="0"/>
          </a:p>
        </p:txBody>
      </p:sp>
    </p:spTree>
    <p:extLst>
      <p:ext uri="{BB962C8B-B14F-4D97-AF65-F5344CB8AC3E}">
        <p14:creationId xmlns:p14="http://schemas.microsoft.com/office/powerpoint/2010/main" val="105990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0B78EA-28CE-41D8-9043-90E391E5F567}" type="datetimeFigureOut">
              <a:rPr lang="en-US" noProof="0" smtClean="0"/>
              <a:t>2/1/2025</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34D747-9380-41EE-9946-EC9EC0CA5D1E}" type="slidenum">
              <a:rPr lang="en-US" noProof="0" smtClean="0"/>
              <a:t>‹#›</a:t>
            </a:fld>
            <a:endParaRPr lang="en-US" noProof="0" dirty="0"/>
          </a:p>
        </p:txBody>
      </p:sp>
    </p:spTree>
    <p:extLst>
      <p:ext uri="{BB962C8B-B14F-4D97-AF65-F5344CB8AC3E}">
        <p14:creationId xmlns:p14="http://schemas.microsoft.com/office/powerpoint/2010/main" val="382772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 name="Rectangle 20">
            <a:extLst>
              <a:ext uri="{FF2B5EF4-FFF2-40B4-BE49-F238E27FC236}">
                <a16:creationId xmlns=""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7" name="Group 6">
            <a:extLst>
              <a:ext uri="{FF2B5EF4-FFF2-40B4-BE49-F238E27FC236}">
                <a16:creationId xmlns="" xmlns:a16="http://schemas.microsoft.com/office/drawing/2014/main" id="{4CA15AFD-4983-47DD-9ED0-D3B27E5A096F}"/>
              </a:ext>
            </a:extLst>
          </p:cNvPr>
          <p:cNvGrpSpPr/>
          <p:nvPr userDrawn="1"/>
        </p:nvGrpSpPr>
        <p:grpSpPr>
          <a:xfrm>
            <a:off x="-1604709" y="-3756"/>
            <a:ext cx="13796710" cy="6861756"/>
            <a:chOff x="-1604709" y="-3756"/>
            <a:chExt cx="13796710" cy="6861756"/>
          </a:xfrm>
        </p:grpSpPr>
        <p:grpSp>
          <p:nvGrpSpPr>
            <p:cNvPr id="8" name="Group 7">
              <a:extLst>
                <a:ext uri="{FF2B5EF4-FFF2-40B4-BE49-F238E27FC236}">
                  <a16:creationId xmlns="" xmlns:a16="http://schemas.microsoft.com/office/drawing/2014/main" id="{2222D5E2-E9B4-4180-98B8-4E514C9ADB28}"/>
                </a:ext>
              </a:extLst>
            </p:cNvPr>
            <p:cNvGrpSpPr/>
            <p:nvPr/>
          </p:nvGrpSpPr>
          <p:grpSpPr>
            <a:xfrm>
              <a:off x="-16298" y="0"/>
              <a:ext cx="12208299" cy="6858000"/>
              <a:chOff x="-16298" y="0"/>
              <a:chExt cx="12208299" cy="6858000"/>
            </a:xfrm>
          </p:grpSpPr>
          <p:sp>
            <p:nvSpPr>
              <p:cNvPr id="15" name="Freeform: Shape 14">
                <a:extLst>
                  <a:ext uri="{FF2B5EF4-FFF2-40B4-BE49-F238E27FC236}">
                    <a16:creationId xmlns=""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Right Triangle 16">
                <a:extLst>
                  <a:ext uri="{FF2B5EF4-FFF2-40B4-BE49-F238E27FC236}">
                    <a16:creationId xmlns="" xmlns:a16="http://schemas.microsoft.com/office/drawing/2014/main" id="{8DCD5806-2A2F-4ABF-8057-245681C498E6}"/>
                  </a:ext>
                </a:extLst>
              </p:cNvPr>
              <p:cNvSpPr/>
              <p:nvPr/>
            </p:nvSpPr>
            <p:spPr>
              <a:xfrm rot="16200000" flipH="1" flipV="1">
                <a:off x="24625" y="-4746"/>
                <a:ext cx="2819399" cy="2828891"/>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 xmlns:a16="http://schemas.microsoft.com/office/drawing/2014/main" id="{3A93038F-E9E4-4FFD-B3DF-28DB7C2C1490}"/>
                  </a:ext>
                </a:extLst>
              </p:cNvPr>
              <p:cNvSpPr/>
              <p:nvPr/>
            </p:nvSpPr>
            <p:spPr>
              <a:xfrm rot="16200000" flipH="1" flipV="1">
                <a:off x="4418" y="-4422"/>
                <a:ext cx="2627088" cy="263593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 xmlns:a16="http://schemas.microsoft.com/office/drawing/2014/main" id="{5DEA1E02-BBD0-4AE3-AF22-433B90272178}"/>
                  </a:ext>
                </a:extLst>
              </p:cNvPr>
              <p:cNvSpPr/>
              <p:nvPr/>
            </p:nvSpPr>
            <p:spPr>
              <a:xfrm rot="16200000" flipH="1" flipV="1">
                <a:off x="-12263" y="-4034"/>
                <a:ext cx="2397087" cy="2405158"/>
              </a:xfrm>
              <a:prstGeom prst="rtTriangle">
                <a:avLst/>
              </a:pr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9" name="Freeform: Shape 12">
              <a:extLst>
                <a:ext uri="{FF2B5EF4-FFF2-40B4-BE49-F238E27FC236}">
                  <a16:creationId xmlns="" xmlns:a16="http://schemas.microsoft.com/office/drawing/2014/main" id="{E3AAB79D-382D-4A95-965E-526B6A681DA7}"/>
                </a:ext>
              </a:extLst>
            </p:cNvPr>
            <p:cNvSpPr/>
            <p:nvPr/>
          </p:nvSpPr>
          <p:spPr>
            <a:xfrm rot="18900000" flipH="1">
              <a:off x="-1604709" y="1397837"/>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C0A22127-2B4A-4B15-B0A9-F019A30347A1}"/>
                </a:ext>
              </a:extLst>
            </p:cNvPr>
            <p:cNvSpPr/>
            <p:nvPr/>
          </p:nvSpPr>
          <p:spPr>
            <a:xfrm rot="18900000">
              <a:off x="-861777" y="-3756"/>
              <a:ext cx="2676646" cy="1356876"/>
            </a:xfrm>
            <a:custGeom>
              <a:avLst/>
              <a:gdLst>
                <a:gd name="connsiteX0" fmla="*/ 1319770 w 2676646"/>
                <a:gd name="connsiteY0" fmla="*/ 0 h 1356876"/>
                <a:gd name="connsiteX1" fmla="*/ 2676646 w 2676646"/>
                <a:gd name="connsiteY1" fmla="*/ 1356876 h 1356876"/>
                <a:gd name="connsiteX2" fmla="*/ 0 w 2676646"/>
                <a:gd name="connsiteY2" fmla="*/ 1356876 h 1356876"/>
                <a:gd name="connsiteX3" fmla="*/ 0 w 2676646"/>
                <a:gd name="connsiteY3" fmla="*/ 1319770 h 1356876"/>
              </a:gdLst>
              <a:ahLst/>
              <a:cxnLst>
                <a:cxn ang="0">
                  <a:pos x="connsiteX0" y="connsiteY0"/>
                </a:cxn>
                <a:cxn ang="0">
                  <a:pos x="connsiteX1" y="connsiteY1"/>
                </a:cxn>
                <a:cxn ang="0">
                  <a:pos x="connsiteX2" y="connsiteY2"/>
                </a:cxn>
                <a:cxn ang="0">
                  <a:pos x="connsiteX3" y="connsiteY3"/>
                </a:cxn>
              </a:cxnLst>
              <a:rect l="l" t="t" r="r" b="b"/>
              <a:pathLst>
                <a:path w="2676646" h="1356876">
                  <a:moveTo>
                    <a:pt x="1319770" y="0"/>
                  </a:moveTo>
                  <a:lnTo>
                    <a:pt x="2676646" y="1356876"/>
                  </a:lnTo>
                  <a:lnTo>
                    <a:pt x="0" y="1356876"/>
                  </a:lnTo>
                  <a:lnTo>
                    <a:pt x="0" y="1319770"/>
                  </a:lnTo>
                  <a:close/>
                </a:path>
              </a:pathLst>
            </a:custGeom>
            <a:pattFill prst="wdUpDiag">
              <a:fgClr>
                <a:schemeClr val="accent2"/>
              </a:fgClr>
              <a:bgClr>
                <a:schemeClr val="accent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1" name="Freeform: Shape 12">
              <a:extLst>
                <a:ext uri="{FF2B5EF4-FFF2-40B4-BE49-F238E27FC236}">
                  <a16:creationId xmlns="" xmlns:a16="http://schemas.microsoft.com/office/drawing/2014/main" id="{F04D9FDC-1B67-4254-9535-CD32E81F0C3E}"/>
                </a:ext>
              </a:extLst>
            </p:cNvPr>
            <p:cNvSpPr/>
            <p:nvPr/>
          </p:nvSpPr>
          <p:spPr>
            <a:xfrm rot="13500000">
              <a:off x="-1226102" y="1737462"/>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2" name="Group 11">
              <a:extLst>
                <a:ext uri="{FF2B5EF4-FFF2-40B4-BE49-F238E27FC236}">
                  <a16:creationId xmlns="" xmlns:a16="http://schemas.microsoft.com/office/drawing/2014/main" id="{0A86C4EA-4CF8-4531-845D-4FCB1E2F7422}"/>
                </a:ext>
              </a:extLst>
            </p:cNvPr>
            <p:cNvGrpSpPr/>
            <p:nvPr/>
          </p:nvGrpSpPr>
          <p:grpSpPr>
            <a:xfrm>
              <a:off x="-760406" y="4672937"/>
              <a:ext cx="1520812" cy="1520812"/>
              <a:chOff x="-1604709" y="3012880"/>
              <a:chExt cx="3211378" cy="3211378"/>
            </a:xfrm>
          </p:grpSpPr>
          <p:sp>
            <p:nvSpPr>
              <p:cNvPr id="13" name="Freeform: Shape 12">
                <a:extLst>
                  <a:ext uri="{FF2B5EF4-FFF2-40B4-BE49-F238E27FC236}">
                    <a16:creationId xmlns="" xmlns:a16="http://schemas.microsoft.com/office/drawing/2014/main" id="{1101B195-C112-4D20-8D19-4D22479B150D}"/>
                  </a:ext>
                </a:extLst>
              </p:cNvPr>
              <p:cNvSpPr/>
              <p:nvPr/>
            </p:nvSpPr>
            <p:spPr>
              <a:xfrm rot="18900000" flipH="1">
                <a:off x="-1604709" y="3012880"/>
                <a:ext cx="3211378" cy="3211378"/>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2">
                <a:extLst>
                  <a:ext uri="{FF2B5EF4-FFF2-40B4-BE49-F238E27FC236}">
                    <a16:creationId xmlns="" xmlns:a16="http://schemas.microsoft.com/office/drawing/2014/main" id="{CA755F1F-9955-4CBB-8F34-F7801CA44CE7}"/>
                  </a:ext>
                </a:extLst>
              </p:cNvPr>
              <p:cNvSpPr/>
              <p:nvPr/>
            </p:nvSpPr>
            <p:spPr>
              <a:xfrm rot="13500000">
                <a:off x="-1226102" y="3352505"/>
                <a:ext cx="2416016" cy="2416016"/>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sp>
        <p:nvSpPr>
          <p:cNvPr id="2" name="Title 1">
            <a:extLst>
              <a:ext uri="{FF2B5EF4-FFF2-40B4-BE49-F238E27FC236}">
                <a16:creationId xmlns="" xmlns:a16="http://schemas.microsoft.com/office/drawing/2014/main" id="{9E597736-C478-4C26-9BAF-205FE31E977C}"/>
              </a:ext>
            </a:extLst>
          </p:cNvPr>
          <p:cNvSpPr>
            <a:spLocks noGrp="1"/>
          </p:cNvSpPr>
          <p:nvPr>
            <p:ph type="ctrTitle" hasCustomPrompt="1"/>
          </p:nvPr>
        </p:nvSpPr>
        <p:spPr>
          <a:xfrm>
            <a:off x="2761488" y="2395728"/>
            <a:ext cx="7077456" cy="1243584"/>
          </a:xfrm>
        </p:spPr>
        <p:txBody>
          <a:bodyPr vert="horz" lIns="91440" tIns="45720" rIns="91440" bIns="45720" rtlCol="0" anchor="b">
            <a:noAutofit/>
          </a:bodyPr>
          <a:lstStyle>
            <a:lvl1pPr>
              <a:defRPr lang="en-GB" sz="6600" b="1" dirty="0">
                <a:solidFill>
                  <a:schemeClr val="accent2"/>
                </a:solidFill>
                <a:latin typeface="+mj-lt"/>
                <a:ea typeface="Tahoma" panose="020B0604030504040204" pitchFamily="34" charset="0"/>
                <a:cs typeface="Tahoma" panose="020B0604030504040204" pitchFamily="34" charset="0"/>
              </a:defRPr>
            </a:lvl1pPr>
          </a:lstStyle>
          <a:p>
            <a:pPr lvl="0"/>
            <a:r>
              <a:rPr lang="en-US" noProof="0"/>
              <a:t>TITLE</a:t>
            </a:r>
          </a:p>
        </p:txBody>
      </p:sp>
      <p:sp>
        <p:nvSpPr>
          <p:cNvPr id="3" name="Subtitle 2">
            <a:extLst>
              <a:ext uri="{FF2B5EF4-FFF2-40B4-BE49-F238E27FC236}">
                <a16:creationId xmlns="" xmlns:a16="http://schemas.microsoft.com/office/drawing/2014/main" id="{C3D2DEF0-A0B0-4CFE-B67D-A9D75E2368DC}"/>
              </a:ext>
            </a:extLst>
          </p:cNvPr>
          <p:cNvSpPr>
            <a:spLocks noGrp="1"/>
          </p:cNvSpPr>
          <p:nvPr>
            <p:ph type="subTitle" idx="1"/>
          </p:nvPr>
        </p:nvSpPr>
        <p:spPr>
          <a:xfrm>
            <a:off x="2761488" y="3721608"/>
            <a:ext cx="7077456" cy="868680"/>
          </a:xfrm>
        </p:spPr>
        <p:txBody>
          <a:bodyPr vert="horz" lIns="91440" tIns="45720" rIns="91440" bIns="45720" rtlCol="0">
            <a:normAutofit/>
          </a:bodyPr>
          <a:lstStyle>
            <a:lvl1pPr marL="0" indent="0">
              <a:buNone/>
              <a:defRPr lang="en-GB" sz="1800" spc="300" dirty="0">
                <a:solidFill>
                  <a:schemeClr val="bg1"/>
                </a:solidFill>
                <a:latin typeface="+mn-lt"/>
                <a:cs typeface="Arial" panose="020B0604020202020204" pitchFamily="34" charset="0"/>
              </a:defRPr>
            </a:lvl1pPr>
          </a:lstStyle>
          <a:p>
            <a:pPr marL="228600" lvl="0" indent="-228600"/>
            <a:r>
              <a:rPr lang="en-US" noProof="0" smtClean="0"/>
              <a:t>Click to edit Master subtitle style</a:t>
            </a:r>
            <a:endParaRPr lang="en-US" noProof="0"/>
          </a:p>
        </p:txBody>
      </p:sp>
    </p:spTree>
    <p:extLst>
      <p:ext uri="{BB962C8B-B14F-4D97-AF65-F5344CB8AC3E}">
        <p14:creationId xmlns:p14="http://schemas.microsoft.com/office/powerpoint/2010/main" val="436959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B2838D16-809E-4EB1-8C0C-0E63D8139112}"/>
              </a:ext>
            </a:extLst>
          </p:cNvPr>
          <p:cNvSpPr/>
          <p:nvPr userDrawn="1"/>
        </p:nvSpPr>
        <p:spPr>
          <a:xfrm>
            <a:off x="0" y="0"/>
            <a:ext cx="12192000" cy="6858000"/>
          </a:xfrm>
          <a:prstGeom prst="rect">
            <a:avLst/>
          </a:prstGeom>
          <a:solidFill>
            <a:srgbClr val="0C43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01FEB333-94B4-4E53-9019-D584810903BB}"/>
              </a:ext>
            </a:extLst>
          </p:cNvPr>
          <p:cNvSpPr/>
          <p:nvPr userDrawn="1"/>
        </p:nvSpPr>
        <p:spPr>
          <a:xfrm>
            <a:off x="0" y="0"/>
            <a:ext cx="12192000" cy="6862745"/>
          </a:xfrm>
          <a:custGeom>
            <a:avLst/>
            <a:gdLst>
              <a:gd name="connsiteX0" fmla="*/ 0 w 12192000"/>
              <a:gd name="connsiteY0" fmla="*/ 0 h 6849743"/>
              <a:gd name="connsiteX1" fmla="*/ 7554712 w 12192000"/>
              <a:gd name="connsiteY1" fmla="*/ 0 h 6849743"/>
              <a:gd name="connsiteX2" fmla="*/ 10266645 w 12192000"/>
              <a:gd name="connsiteY2" fmla="*/ 2711934 h 6849743"/>
              <a:gd name="connsiteX3" fmla="*/ 11289529 w 12192000"/>
              <a:gd name="connsiteY3" fmla="*/ 2711934 h 6849743"/>
              <a:gd name="connsiteX4" fmla="*/ 12191999 w 12192000"/>
              <a:gd name="connsiteY4" fmla="*/ 3614404 h 6849743"/>
              <a:gd name="connsiteX5" fmla="*/ 12192000 w 12192000"/>
              <a:gd name="connsiteY5" fmla="*/ 6849743 h 6849743"/>
              <a:gd name="connsiteX6" fmla="*/ 0 w 12192000"/>
              <a:gd name="connsiteY6" fmla="*/ 6849743 h 684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49743">
                <a:moveTo>
                  <a:pt x="0" y="0"/>
                </a:moveTo>
                <a:lnTo>
                  <a:pt x="7554712" y="0"/>
                </a:lnTo>
                <a:lnTo>
                  <a:pt x="10266645" y="2711934"/>
                </a:lnTo>
                <a:lnTo>
                  <a:pt x="11289529" y="2711934"/>
                </a:lnTo>
                <a:lnTo>
                  <a:pt x="12191999" y="3614404"/>
                </a:lnTo>
                <a:lnTo>
                  <a:pt x="12192000" y="6849743"/>
                </a:lnTo>
                <a:lnTo>
                  <a:pt x="0" y="6849743"/>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Freeform: Shape 8">
            <a:extLst>
              <a:ext uri="{FF2B5EF4-FFF2-40B4-BE49-F238E27FC236}">
                <a16:creationId xmlns="" xmlns:a16="http://schemas.microsoft.com/office/drawing/2014/main" id="{A59B9489-0CD9-4DB7-AC82-6E7867F91403}"/>
              </a:ext>
            </a:extLst>
          </p:cNvPr>
          <p:cNvSpPr/>
          <p:nvPr userDrawn="1"/>
        </p:nvSpPr>
        <p:spPr>
          <a:xfrm rot="16200000" flipV="1">
            <a:off x="2626805"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ight Triangle 9">
            <a:extLst>
              <a:ext uri="{FF2B5EF4-FFF2-40B4-BE49-F238E27FC236}">
                <a16:creationId xmlns="" xmlns:a16="http://schemas.microsoft.com/office/drawing/2014/main" id="{A55D1C76-C591-4FA5-9780-87AB6B37C0FA}"/>
              </a:ext>
            </a:extLst>
          </p:cNvPr>
          <p:cNvSpPr/>
          <p:nvPr userDrawn="1"/>
        </p:nvSpPr>
        <p:spPr>
          <a:xfrm rot="5400000" flipV="1">
            <a:off x="5851010" y="-10649"/>
            <a:ext cx="6326154" cy="634745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Freeform: Shape 10">
            <a:extLst>
              <a:ext uri="{FF2B5EF4-FFF2-40B4-BE49-F238E27FC236}">
                <a16:creationId xmlns="" xmlns:a16="http://schemas.microsoft.com/office/drawing/2014/main" id="{A7DC1D12-670F-4235-8791-FA8C2B330871}"/>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Freeform: Shape 11">
            <a:extLst>
              <a:ext uri="{FF2B5EF4-FFF2-40B4-BE49-F238E27FC236}">
                <a16:creationId xmlns="" xmlns:a16="http://schemas.microsoft.com/office/drawing/2014/main" id="{859569CF-FDAC-47C4-A0F5-296F7117C398}"/>
              </a:ext>
            </a:extLst>
          </p:cNvPr>
          <p:cNvSpPr/>
          <p:nvPr userDrawn="1"/>
        </p:nvSpPr>
        <p:spPr>
          <a:xfrm rot="2700000">
            <a:off x="9668984" y="1404392"/>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2">
            <a:extLst>
              <a:ext uri="{FF2B5EF4-FFF2-40B4-BE49-F238E27FC236}">
                <a16:creationId xmlns="" xmlns:a16="http://schemas.microsoft.com/office/drawing/2014/main" id="{D68D0C72-2B2C-4C85-A091-157853C71784}"/>
              </a:ext>
            </a:extLst>
          </p:cNvPr>
          <p:cNvSpPr/>
          <p:nvPr userDrawn="1"/>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4" name="Freeform: Shape 13">
            <a:extLst>
              <a:ext uri="{FF2B5EF4-FFF2-40B4-BE49-F238E27FC236}">
                <a16:creationId xmlns="" xmlns:a16="http://schemas.microsoft.com/office/drawing/2014/main" id="{8E25334A-5FE3-4DDA-8D32-4796CCFCAA74}"/>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5" name="Freeform: Shape 14">
            <a:extLst>
              <a:ext uri="{FF2B5EF4-FFF2-40B4-BE49-F238E27FC236}">
                <a16:creationId xmlns="" xmlns:a16="http://schemas.microsoft.com/office/drawing/2014/main" id="{18818DF1-D7FD-4C0F-875D-7A07E8F75C06}"/>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16" name="Group 15">
            <a:extLst>
              <a:ext uri="{FF2B5EF4-FFF2-40B4-BE49-F238E27FC236}">
                <a16:creationId xmlns="" xmlns:a16="http://schemas.microsoft.com/office/drawing/2014/main" id="{8F9BB384-9E14-4CEA-82C1-21837229D3EF}"/>
              </a:ext>
            </a:extLst>
          </p:cNvPr>
          <p:cNvGrpSpPr/>
          <p:nvPr userDrawn="1"/>
        </p:nvGrpSpPr>
        <p:grpSpPr>
          <a:xfrm rot="16200000">
            <a:off x="431651" y="-917359"/>
            <a:ext cx="1532001" cy="1826463"/>
            <a:chOff x="10800164" y="7142066"/>
            <a:chExt cx="2775293" cy="3308724"/>
          </a:xfrm>
        </p:grpSpPr>
        <p:sp>
          <p:nvSpPr>
            <p:cNvPr id="17" name="Freeform: Shape 16">
              <a:extLst>
                <a:ext uri="{FF2B5EF4-FFF2-40B4-BE49-F238E27FC236}">
                  <a16:creationId xmlns="" xmlns:a16="http://schemas.microsoft.com/office/drawing/2014/main" id="{0862A81A-959D-4EAB-90ED-DB20759BB397}"/>
                </a:ext>
              </a:extLst>
            </p:cNvPr>
            <p:cNvSpPr/>
            <p:nvPr/>
          </p:nvSpPr>
          <p:spPr>
            <a:xfrm rot="2700000">
              <a:off x="10800164" y="7675497"/>
              <a:ext cx="2775293"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Freeform: Shape 17">
              <a:extLst>
                <a:ext uri="{FF2B5EF4-FFF2-40B4-BE49-F238E27FC236}">
                  <a16:creationId xmlns="" xmlns:a16="http://schemas.microsoft.com/office/drawing/2014/main" id="{AAB9E28C-9422-42BD-AECE-29B44B5D63E2}"/>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9" name="Group 18">
            <a:extLst>
              <a:ext uri="{FF2B5EF4-FFF2-40B4-BE49-F238E27FC236}">
                <a16:creationId xmlns="" xmlns:a16="http://schemas.microsoft.com/office/drawing/2014/main" id="{2772239B-C46D-4458-BB4B-DDB12FAB0172}"/>
              </a:ext>
            </a:extLst>
          </p:cNvPr>
          <p:cNvGrpSpPr/>
          <p:nvPr userDrawn="1"/>
        </p:nvGrpSpPr>
        <p:grpSpPr>
          <a:xfrm rot="16200000">
            <a:off x="1992859" y="-497210"/>
            <a:ext cx="818398" cy="986162"/>
            <a:chOff x="10945855" y="7317026"/>
            <a:chExt cx="2483924" cy="2993104"/>
          </a:xfrm>
        </p:grpSpPr>
        <p:sp>
          <p:nvSpPr>
            <p:cNvPr id="20" name="Freeform: Shape 19">
              <a:extLst>
                <a:ext uri="{FF2B5EF4-FFF2-40B4-BE49-F238E27FC236}">
                  <a16:creationId xmlns="" xmlns:a16="http://schemas.microsoft.com/office/drawing/2014/main" id="{3C8A2A1A-1FB9-4CA1-B74E-B293187E51AA}"/>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 xmlns:a16="http://schemas.microsoft.com/office/drawing/2014/main" id="{DF2B18BA-6B43-40FA-A23B-D894D6AB468B}"/>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 name="Text Placeholder 2">
            <a:extLst>
              <a:ext uri="{FF2B5EF4-FFF2-40B4-BE49-F238E27FC236}">
                <a16:creationId xmlns=""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smtClean="0"/>
              <a:t>Click to edit Master text styles</a:t>
            </a:r>
          </a:p>
        </p:txBody>
      </p:sp>
      <p:sp>
        <p:nvSpPr>
          <p:cNvPr id="22" name="Slide Number Placeholder 4">
            <a:extLst>
              <a:ext uri="{FF2B5EF4-FFF2-40B4-BE49-F238E27FC236}">
                <a16:creationId xmlns="" xmlns:a16="http://schemas.microsoft.com/office/drawing/2014/main" id="{0F332671-6296-47C8-BF26-B2D962F5D03D}"/>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3" name="Title 1">
            <a:extLst>
              <a:ext uri="{FF2B5EF4-FFF2-40B4-BE49-F238E27FC236}">
                <a16:creationId xmlns="" xmlns:a16="http://schemas.microsoft.com/office/drawing/2014/main" id="{7772A652-7229-2B42-B87B-298C31D6F0CB}"/>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Tree>
    <p:extLst>
      <p:ext uri="{BB962C8B-B14F-4D97-AF65-F5344CB8AC3E}">
        <p14:creationId xmlns:p14="http://schemas.microsoft.com/office/powerpoint/2010/main" val="167519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lt Section Header">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6" name="Group 25">
            <a:extLst>
              <a:ext uri="{FF2B5EF4-FFF2-40B4-BE49-F238E27FC236}">
                <a16:creationId xmlns="" xmlns:a16="http://schemas.microsoft.com/office/drawing/2014/main" id="{E9318B2B-E019-4078-9EF0-C9D6281AE31B}"/>
              </a:ext>
            </a:extLst>
          </p:cNvPr>
          <p:cNvGrpSpPr/>
          <p:nvPr userDrawn="1"/>
        </p:nvGrpSpPr>
        <p:grpSpPr>
          <a:xfrm>
            <a:off x="9776075" y="2057401"/>
            <a:ext cx="4413559" cy="3934444"/>
            <a:chOff x="9222437" y="1088097"/>
            <a:chExt cx="5433318" cy="4843502"/>
          </a:xfrm>
        </p:grpSpPr>
        <p:sp>
          <p:nvSpPr>
            <p:cNvPr id="27" name="Freeform: Shape 26">
              <a:extLst>
                <a:ext uri="{FF2B5EF4-FFF2-40B4-BE49-F238E27FC236}">
                  <a16:creationId xmlns="" xmlns:a16="http://schemas.microsoft.com/office/drawing/2014/main" id="{D3E625C0-9656-421F-861F-67C8F93362ED}"/>
                </a:ext>
              </a:extLst>
            </p:cNvPr>
            <p:cNvSpPr/>
            <p:nvPr/>
          </p:nvSpPr>
          <p:spPr>
            <a:xfrm rot="2700000">
              <a:off x="9668983" y="1078460"/>
              <a:ext cx="4406148" cy="5299239"/>
            </a:xfrm>
            <a:custGeom>
              <a:avLst/>
              <a:gdLst>
                <a:gd name="connsiteX0" fmla="*/ 0 w 4406148"/>
                <a:gd name="connsiteY0" fmla="*/ 0 h 5299239"/>
                <a:gd name="connsiteX1" fmla="*/ 4406148 w 4406148"/>
                <a:gd name="connsiteY1" fmla="*/ 4406147 h 5299239"/>
                <a:gd name="connsiteX2" fmla="*/ 3513056 w 4406148"/>
                <a:gd name="connsiteY2" fmla="*/ 5299239 h 5299239"/>
                <a:gd name="connsiteX3" fmla="*/ 1 w 4406148"/>
                <a:gd name="connsiteY3" fmla="*/ 5299239 h 5299239"/>
              </a:gdLst>
              <a:ahLst/>
              <a:cxnLst>
                <a:cxn ang="0">
                  <a:pos x="connsiteX0" y="connsiteY0"/>
                </a:cxn>
                <a:cxn ang="0">
                  <a:pos x="connsiteX1" y="connsiteY1"/>
                </a:cxn>
                <a:cxn ang="0">
                  <a:pos x="connsiteX2" y="connsiteY2"/>
                </a:cxn>
                <a:cxn ang="0">
                  <a:pos x="connsiteX3" y="connsiteY3"/>
                </a:cxn>
              </a:cxnLst>
              <a:rect l="l" t="t" r="r" b="b"/>
              <a:pathLst>
                <a:path w="4406148" h="5299239">
                  <a:moveTo>
                    <a:pt x="0" y="0"/>
                  </a:moveTo>
                  <a:lnTo>
                    <a:pt x="4406148" y="4406147"/>
                  </a:lnTo>
                  <a:lnTo>
                    <a:pt x="3513056" y="5299239"/>
                  </a:lnTo>
                  <a:lnTo>
                    <a:pt x="1" y="5299239"/>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Shape 27">
              <a:extLst>
                <a:ext uri="{FF2B5EF4-FFF2-40B4-BE49-F238E27FC236}">
                  <a16:creationId xmlns="" xmlns:a16="http://schemas.microsoft.com/office/drawing/2014/main" id="{49F8E490-C6E3-4D00-866F-CD85DD88996E}"/>
                </a:ext>
              </a:extLst>
            </p:cNvPr>
            <p:cNvSpPr/>
            <p:nvPr/>
          </p:nvSpPr>
          <p:spPr>
            <a:xfrm rot="8100000" flipH="1">
              <a:off x="9583575" y="1088097"/>
              <a:ext cx="5072180" cy="4843502"/>
            </a:xfrm>
            <a:custGeom>
              <a:avLst/>
              <a:gdLst>
                <a:gd name="connsiteX0" fmla="*/ 5072180 w 5072180"/>
                <a:gd name="connsiteY0" fmla="*/ 4843501 h 4843502"/>
                <a:gd name="connsiteX1" fmla="*/ 228679 w 5072180"/>
                <a:gd name="connsiteY1" fmla="*/ 0 h 4843502"/>
                <a:gd name="connsiteX2" fmla="*/ 1 w 5072180"/>
                <a:gd name="connsiteY2" fmla="*/ 228678 h 4843502"/>
                <a:gd name="connsiteX3" fmla="*/ 0 w 5072180"/>
                <a:gd name="connsiteY3" fmla="*/ 4843502 h 4843502"/>
              </a:gdLst>
              <a:ahLst/>
              <a:cxnLst>
                <a:cxn ang="0">
                  <a:pos x="connsiteX0" y="connsiteY0"/>
                </a:cxn>
                <a:cxn ang="0">
                  <a:pos x="connsiteX1" y="connsiteY1"/>
                </a:cxn>
                <a:cxn ang="0">
                  <a:pos x="connsiteX2" y="connsiteY2"/>
                </a:cxn>
                <a:cxn ang="0">
                  <a:pos x="connsiteX3" y="connsiteY3"/>
                </a:cxn>
              </a:cxnLst>
              <a:rect l="l" t="t" r="r" b="b"/>
              <a:pathLst>
                <a:path w="5072180" h="4843502">
                  <a:moveTo>
                    <a:pt x="5072180" y="4843501"/>
                  </a:moveTo>
                  <a:lnTo>
                    <a:pt x="228679" y="0"/>
                  </a:lnTo>
                  <a:lnTo>
                    <a:pt x="1" y="228678"/>
                  </a:lnTo>
                  <a:lnTo>
                    <a:pt x="0" y="4843502"/>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sp>
        <p:nvSpPr>
          <p:cNvPr id="29" name="Freeform: Shape 28">
            <a:extLst>
              <a:ext uri="{FF2B5EF4-FFF2-40B4-BE49-F238E27FC236}">
                <a16:creationId xmlns="" xmlns:a16="http://schemas.microsoft.com/office/drawing/2014/main" id="{EE8F5B31-1523-46AE-9455-C33DFC1BDDE0}"/>
              </a:ext>
            </a:extLst>
          </p:cNvPr>
          <p:cNvSpPr/>
          <p:nvPr userDrawn="1"/>
        </p:nvSpPr>
        <p:spPr>
          <a:xfrm rot="2700000">
            <a:off x="11438585" y="5665752"/>
            <a:ext cx="877778" cy="1755556"/>
          </a:xfrm>
          <a:custGeom>
            <a:avLst/>
            <a:gdLst>
              <a:gd name="connsiteX0" fmla="*/ 0 w 877778"/>
              <a:gd name="connsiteY0" fmla="*/ 0 h 1755556"/>
              <a:gd name="connsiteX1" fmla="*/ 877778 w 877778"/>
              <a:gd name="connsiteY1" fmla="*/ 877778 h 1755556"/>
              <a:gd name="connsiteX2" fmla="*/ 0 w 877778"/>
              <a:gd name="connsiteY2" fmla="*/ 1755556 h 1755556"/>
            </a:gdLst>
            <a:ahLst/>
            <a:cxnLst>
              <a:cxn ang="0">
                <a:pos x="connsiteX0" y="connsiteY0"/>
              </a:cxn>
              <a:cxn ang="0">
                <a:pos x="connsiteX1" y="connsiteY1"/>
              </a:cxn>
              <a:cxn ang="0">
                <a:pos x="connsiteX2" y="connsiteY2"/>
              </a:cxn>
            </a:cxnLst>
            <a:rect l="l" t="t" r="r" b="b"/>
            <a:pathLst>
              <a:path w="877778" h="1755556">
                <a:moveTo>
                  <a:pt x="0" y="0"/>
                </a:moveTo>
                <a:lnTo>
                  <a:pt x="877778" y="877778"/>
                </a:lnTo>
                <a:lnTo>
                  <a:pt x="0" y="1755556"/>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 xmlns:a16="http://schemas.microsoft.com/office/drawing/2014/main" id="{5D17048F-C2E1-4775-BC32-50BD6219F89D}"/>
              </a:ext>
            </a:extLst>
          </p:cNvPr>
          <p:cNvSpPr/>
          <p:nvPr userDrawn="1"/>
        </p:nvSpPr>
        <p:spPr>
          <a:xfrm rot="8100000" flipH="1">
            <a:off x="10582265" y="5841410"/>
            <a:ext cx="2372348" cy="1186174"/>
          </a:xfrm>
          <a:custGeom>
            <a:avLst/>
            <a:gdLst>
              <a:gd name="connsiteX0" fmla="*/ 2372348 w 2372348"/>
              <a:gd name="connsiteY0" fmla="*/ 1186174 h 1186174"/>
              <a:gd name="connsiteX1" fmla="*/ 1186174 w 2372348"/>
              <a:gd name="connsiteY1" fmla="*/ 0 h 1186174"/>
              <a:gd name="connsiteX2" fmla="*/ 0 w 2372348"/>
              <a:gd name="connsiteY2" fmla="*/ 1186174 h 1186174"/>
            </a:gdLst>
            <a:ahLst/>
            <a:cxnLst>
              <a:cxn ang="0">
                <a:pos x="connsiteX0" y="connsiteY0"/>
              </a:cxn>
              <a:cxn ang="0">
                <a:pos x="connsiteX1" y="connsiteY1"/>
              </a:cxn>
              <a:cxn ang="0">
                <a:pos x="connsiteX2" y="connsiteY2"/>
              </a:cxn>
            </a:cxnLst>
            <a:rect l="l" t="t" r="r" b="b"/>
            <a:pathLst>
              <a:path w="2372348" h="1186174">
                <a:moveTo>
                  <a:pt x="2372348" y="1186174"/>
                </a:moveTo>
                <a:lnTo>
                  <a:pt x="1186174" y="0"/>
                </a:lnTo>
                <a:lnTo>
                  <a:pt x="0" y="1186174"/>
                </a:lnTo>
                <a:close/>
              </a:path>
            </a:pathLst>
          </a:custGeom>
          <a:pattFill prst="wdUp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nvGrpSpPr>
          <p:cNvPr id="31" name="Group 30">
            <a:extLst>
              <a:ext uri="{FF2B5EF4-FFF2-40B4-BE49-F238E27FC236}">
                <a16:creationId xmlns="" xmlns:a16="http://schemas.microsoft.com/office/drawing/2014/main" id="{EAB002AA-4848-49C8-A834-036F860C79A3}"/>
              </a:ext>
            </a:extLst>
          </p:cNvPr>
          <p:cNvGrpSpPr/>
          <p:nvPr userDrawn="1"/>
        </p:nvGrpSpPr>
        <p:grpSpPr>
          <a:xfrm rot="16200000" flipH="1">
            <a:off x="9913705" y="6257994"/>
            <a:ext cx="1052473" cy="1209445"/>
            <a:chOff x="10800165" y="7142066"/>
            <a:chExt cx="2775293" cy="3189215"/>
          </a:xfrm>
        </p:grpSpPr>
        <p:sp>
          <p:nvSpPr>
            <p:cNvPr id="32" name="Freeform: Shape 31">
              <a:extLst>
                <a:ext uri="{FF2B5EF4-FFF2-40B4-BE49-F238E27FC236}">
                  <a16:creationId xmlns="" xmlns:a16="http://schemas.microsoft.com/office/drawing/2014/main" id="{14B187A8-7F8D-469D-A03B-4F835A5746DE}"/>
                </a:ext>
              </a:extLst>
            </p:cNvPr>
            <p:cNvSpPr/>
            <p:nvPr/>
          </p:nvSpPr>
          <p:spPr>
            <a:xfrm rot="2700000">
              <a:off x="10800166" y="7555988"/>
              <a:ext cx="2775292" cy="277529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 xmlns:a16="http://schemas.microsoft.com/office/drawing/2014/main" id="{03D871D1-A11A-48FB-82A8-8D61AB5CB85C}"/>
                </a:ext>
              </a:extLst>
            </p:cNvPr>
            <p:cNvSpPr/>
            <p:nvPr/>
          </p:nvSpPr>
          <p:spPr>
            <a:xfrm rot="8100000" flipH="1">
              <a:off x="10811837" y="7142066"/>
              <a:ext cx="2751954" cy="2751955"/>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 xmlns:a16="http://schemas.microsoft.com/office/drawing/2014/main" id="{42374B20-3E42-44AF-BEF1-8AB33067395C}"/>
              </a:ext>
            </a:extLst>
          </p:cNvPr>
          <p:cNvSpPr>
            <a:spLocks noGrp="1"/>
          </p:cNvSpPr>
          <p:nvPr>
            <p:ph type="title" hasCustomPrompt="1"/>
          </p:nvPr>
        </p:nvSpPr>
        <p:spPr>
          <a:xfrm>
            <a:off x="832104" y="3886200"/>
            <a:ext cx="7781544" cy="859055"/>
          </a:xfrm>
        </p:spPr>
        <p:txBody>
          <a:bodyPr vert="horz" lIns="91440" tIns="45720" rIns="91440" bIns="45720" rtlCol="0" anchor="b">
            <a:normAutofit/>
          </a:bodyPr>
          <a:lstStyle>
            <a:lvl1pPr>
              <a:defRPr lang="en-GB" sz="5400" b="1" dirty="0">
                <a:solidFill>
                  <a:schemeClr val="bg1"/>
                </a:solidFill>
                <a:latin typeface="+mj-lt"/>
              </a:defRPr>
            </a:lvl1pPr>
          </a:lstStyle>
          <a:p>
            <a:pPr lvl="0"/>
            <a:r>
              <a:rPr lang="en-US" noProof="0"/>
              <a:t>Section Title 01</a:t>
            </a:r>
          </a:p>
        </p:txBody>
      </p:sp>
      <p:sp>
        <p:nvSpPr>
          <p:cNvPr id="3" name="Text Placeholder 2">
            <a:extLst>
              <a:ext uri="{FF2B5EF4-FFF2-40B4-BE49-F238E27FC236}">
                <a16:creationId xmlns="" xmlns:a16="http://schemas.microsoft.com/office/drawing/2014/main" id="{5E194264-A3F5-42E2-9A63-DCCED0457E1B}"/>
              </a:ext>
            </a:extLst>
          </p:cNvPr>
          <p:cNvSpPr>
            <a:spLocks noGrp="1"/>
          </p:cNvSpPr>
          <p:nvPr>
            <p:ph type="body" idx="1"/>
          </p:nvPr>
        </p:nvSpPr>
        <p:spPr>
          <a:xfrm>
            <a:off x="831850" y="4754880"/>
            <a:ext cx="6803136" cy="365760"/>
          </a:xfrm>
        </p:spPr>
        <p:txBody>
          <a:bodyPr vert="horz" lIns="91440" tIns="45720" rIns="91440" bIns="45720" rtlCol="0">
            <a:normAutofit/>
          </a:bodyPr>
          <a:lstStyle>
            <a:lvl1pPr marL="0" indent="0">
              <a:buNone/>
              <a:defRPr lang="en-US" sz="1600" spc="300">
                <a:solidFill>
                  <a:schemeClr val="accent1">
                    <a:lumMod val="20000"/>
                    <a:lumOff val="80000"/>
                  </a:schemeClr>
                </a:solidFill>
                <a:latin typeface="+mn-lt"/>
                <a:cs typeface="Arial" panose="020B0604020202020204" pitchFamily="34" charset="0"/>
              </a:defRPr>
            </a:lvl1pPr>
          </a:lstStyle>
          <a:p>
            <a:pPr marL="228600" lvl="0" indent="-228600"/>
            <a:r>
              <a:rPr lang="en-US" noProof="0" smtClean="0"/>
              <a:t>Click to edit Master text styles</a:t>
            </a:r>
          </a:p>
        </p:txBody>
      </p:sp>
      <p:sp>
        <p:nvSpPr>
          <p:cNvPr id="35" name="Slide Number Placeholder 4">
            <a:extLst>
              <a:ext uri="{FF2B5EF4-FFF2-40B4-BE49-F238E27FC236}">
                <a16:creationId xmlns="" xmlns:a16="http://schemas.microsoft.com/office/drawing/2014/main" id="{6F73F836-940E-4B65-A29C-D0869263C935}"/>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35114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2" name="Rectangle 21">
            <a:extLst>
              <a:ext uri="{FF2B5EF4-FFF2-40B4-BE49-F238E27FC236}">
                <a16:creationId xmlns="" xmlns:a16="http://schemas.microsoft.com/office/drawing/2014/main" id="{2CDBB6E5-B91E-4946-9390-E8693855103A}"/>
              </a:ext>
            </a:extLst>
          </p:cNvPr>
          <p:cNvSpPr/>
          <p:nvPr userDrawn="1"/>
        </p:nvSpPr>
        <p:spPr>
          <a:xfrm>
            <a:off x="0" y="0"/>
            <a:ext cx="121920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Freeform: Shape 33">
            <a:extLst>
              <a:ext uri="{FF2B5EF4-FFF2-40B4-BE49-F238E27FC236}">
                <a16:creationId xmlns="" xmlns:a16="http://schemas.microsoft.com/office/drawing/2014/main" id="{0C3CC1C9-1FA0-4FE4-8984-4A8B3728D674}"/>
              </a:ext>
            </a:extLst>
          </p:cNvPr>
          <p:cNvSpPr/>
          <p:nvPr userDrawn="1"/>
        </p:nvSpPr>
        <p:spPr>
          <a:xfrm rot="16200000" flipV="1">
            <a:off x="2855762" y="-2473495"/>
            <a:ext cx="6862743" cy="11809733"/>
          </a:xfrm>
          <a:custGeom>
            <a:avLst/>
            <a:gdLst>
              <a:gd name="connsiteX0" fmla="*/ 6862743 w 6862743"/>
              <a:gd name="connsiteY0" fmla="*/ 11809733 h 11809733"/>
              <a:gd name="connsiteX1" fmla="*/ 6862743 w 6862743"/>
              <a:gd name="connsiteY1" fmla="*/ 7708334 h 11809733"/>
              <a:gd name="connsiteX2" fmla="*/ 4147292 w 6862743"/>
              <a:gd name="connsiteY2" fmla="*/ 7708334 h 11809733"/>
              <a:gd name="connsiteX3" fmla="*/ 4147292 w 6862743"/>
              <a:gd name="connsiteY3" fmla="*/ 7708332 h 11809733"/>
              <a:gd name="connsiteX4" fmla="*/ 6862743 w 6862743"/>
              <a:gd name="connsiteY4" fmla="*/ 7708332 h 11809733"/>
              <a:gd name="connsiteX5" fmla="*/ 4147291 w 6862743"/>
              <a:gd name="connsiteY5" fmla="*/ 4987262 h 11809733"/>
              <a:gd name="connsiteX6" fmla="*/ 4147291 w 6862743"/>
              <a:gd name="connsiteY6" fmla="*/ 3835308 h 11809733"/>
              <a:gd name="connsiteX7" fmla="*/ 307017 w 6862743"/>
              <a:gd name="connsiteY7" fmla="*/ 0 h 11809733"/>
              <a:gd name="connsiteX8" fmla="*/ 0 w 6862743"/>
              <a:gd name="connsiteY8" fmla="*/ 0 h 11809733"/>
              <a:gd name="connsiteX9" fmla="*/ 0 w 6862743"/>
              <a:gd name="connsiteY9" fmla="*/ 11809733 h 1180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3" h="11809733">
                <a:moveTo>
                  <a:pt x="6862743" y="11809733"/>
                </a:moveTo>
                <a:lnTo>
                  <a:pt x="6862743" y="7708334"/>
                </a:lnTo>
                <a:lnTo>
                  <a:pt x="4147292" y="7708334"/>
                </a:lnTo>
                <a:lnTo>
                  <a:pt x="4147292" y="7708332"/>
                </a:lnTo>
                <a:lnTo>
                  <a:pt x="6862743" y="7708332"/>
                </a:lnTo>
                <a:lnTo>
                  <a:pt x="4147291" y="4987262"/>
                </a:lnTo>
                <a:lnTo>
                  <a:pt x="4147291" y="3835308"/>
                </a:lnTo>
                <a:lnTo>
                  <a:pt x="307017" y="0"/>
                </a:lnTo>
                <a:lnTo>
                  <a:pt x="0" y="0"/>
                </a:lnTo>
                <a:lnTo>
                  <a:pt x="0" y="1180973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4" name="Freeform: Shape 23">
            <a:extLst>
              <a:ext uri="{FF2B5EF4-FFF2-40B4-BE49-F238E27FC236}">
                <a16:creationId xmlns="" xmlns:a16="http://schemas.microsoft.com/office/drawing/2014/main" id="{8E049265-431E-48DE-B7F7-4959930171DC}"/>
              </a:ext>
            </a:extLst>
          </p:cNvPr>
          <p:cNvSpPr/>
          <p:nvPr userDrawn="1"/>
        </p:nvSpPr>
        <p:spPr>
          <a:xfrm rot="16200000" flipV="1">
            <a:off x="2626806" y="-2626805"/>
            <a:ext cx="6862743" cy="12116353"/>
          </a:xfrm>
          <a:custGeom>
            <a:avLst/>
            <a:gdLst>
              <a:gd name="connsiteX0" fmla="*/ 6853871 w 6853871"/>
              <a:gd name="connsiteY0" fmla="*/ 12116353 h 12116353"/>
              <a:gd name="connsiteX1" fmla="*/ 6853871 w 6853871"/>
              <a:gd name="connsiteY1" fmla="*/ 8014954 h 12116353"/>
              <a:gd name="connsiteX2" fmla="*/ 4141930 w 6853871"/>
              <a:gd name="connsiteY2" fmla="*/ 8014954 h 12116353"/>
              <a:gd name="connsiteX3" fmla="*/ 4141930 w 6853871"/>
              <a:gd name="connsiteY3" fmla="*/ 8014952 h 12116353"/>
              <a:gd name="connsiteX4" fmla="*/ 6853871 w 6853871"/>
              <a:gd name="connsiteY4" fmla="*/ 8014952 h 12116353"/>
              <a:gd name="connsiteX5" fmla="*/ 4141930 w 6853871"/>
              <a:gd name="connsiteY5" fmla="*/ 5293882 h 12116353"/>
              <a:gd name="connsiteX6" fmla="*/ 4141930 w 6853871"/>
              <a:gd name="connsiteY6" fmla="*/ 4141928 h 12116353"/>
              <a:gd name="connsiteX7" fmla="*/ 0 w 6853871"/>
              <a:gd name="connsiteY7" fmla="*/ 0 h 12116353"/>
              <a:gd name="connsiteX8" fmla="*/ 0 w 6853871"/>
              <a:gd name="connsiteY8" fmla="*/ 12116353 h 1211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53871" h="12116353">
                <a:moveTo>
                  <a:pt x="6853871" y="12116353"/>
                </a:moveTo>
                <a:lnTo>
                  <a:pt x="6853871" y="8014954"/>
                </a:lnTo>
                <a:lnTo>
                  <a:pt x="4141930" y="8014954"/>
                </a:lnTo>
                <a:lnTo>
                  <a:pt x="4141930" y="8014952"/>
                </a:lnTo>
                <a:lnTo>
                  <a:pt x="6853871" y="8014952"/>
                </a:lnTo>
                <a:lnTo>
                  <a:pt x="4141930" y="5293882"/>
                </a:lnTo>
                <a:lnTo>
                  <a:pt x="4141930" y="4141928"/>
                </a:lnTo>
                <a:lnTo>
                  <a:pt x="0" y="0"/>
                </a:lnTo>
                <a:lnTo>
                  <a:pt x="0" y="12116353"/>
                </a:lnTo>
                <a:close/>
              </a:path>
            </a:pathLst>
          </a:custGeom>
          <a:pattFill prst="wdUpDiag">
            <a:fgClr>
              <a:schemeClr val="accent2"/>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Freeform: Shape 24">
            <a:extLst>
              <a:ext uri="{FF2B5EF4-FFF2-40B4-BE49-F238E27FC236}">
                <a16:creationId xmlns="" xmlns:a16="http://schemas.microsoft.com/office/drawing/2014/main" id="{173E5F2D-1F8E-4DCC-857F-932C6C6539BB}"/>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Oval 3">
            <a:extLst>
              <a:ext uri="{FF2B5EF4-FFF2-40B4-BE49-F238E27FC236}">
                <a16:creationId xmlns="" xmlns:a16="http://schemas.microsoft.com/office/drawing/2014/main" id="{ECB4C115-EFF9-405C-98BE-F4077B9730D0}"/>
              </a:ext>
            </a:extLst>
          </p:cNvPr>
          <p:cNvSpPr/>
          <p:nvPr userDrawn="1"/>
        </p:nvSpPr>
        <p:spPr>
          <a:xfrm>
            <a:off x="533399" y="914400"/>
            <a:ext cx="1944914" cy="1944914"/>
          </a:xfrm>
          <a:prstGeom prst="ellipse">
            <a:avLst/>
          </a:prstGeom>
          <a:solidFill>
            <a:schemeClr val="accent1">
              <a:lumMod val="50000"/>
            </a:schemeClr>
          </a:solidFill>
          <a:ln w="76200">
            <a:solidFill>
              <a:schemeClr val="accent1">
                <a:alpha val="5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itle 1">
            <a:extLst>
              <a:ext uri="{FF2B5EF4-FFF2-40B4-BE49-F238E27FC236}">
                <a16:creationId xmlns="" xmlns:a16="http://schemas.microsoft.com/office/drawing/2014/main" id="{C9A300DD-BB54-44ED-A7E4-01CD41EC930F}"/>
              </a:ext>
            </a:extLst>
          </p:cNvPr>
          <p:cNvSpPr txBox="1">
            <a:spLocks/>
          </p:cNvSpPr>
          <p:nvPr userDrawn="1"/>
        </p:nvSpPr>
        <p:spPr>
          <a:xfrm>
            <a:off x="956993" y="923305"/>
            <a:ext cx="1005115" cy="285931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lang="en-GB" sz="3600" b="0" i="0" kern="1200" dirty="0">
                <a:solidFill>
                  <a:schemeClr val="bg1"/>
                </a:solidFill>
                <a:latin typeface="Trebuchet MS" panose="020B0603020202020204" pitchFamily="34" charset="0"/>
                <a:ea typeface="+mj-ea"/>
                <a:cs typeface="+mj-cs"/>
              </a:defRPr>
            </a:lvl1pPr>
          </a:lstStyle>
          <a:p>
            <a:pPr algn="ctr"/>
            <a:r>
              <a:rPr lang="en-US" sz="18400" noProof="0" dirty="0">
                <a:solidFill>
                  <a:schemeClr val="accent1">
                    <a:lumMod val="60000"/>
                    <a:lumOff val="40000"/>
                  </a:schemeClr>
                </a:solidFill>
                <a:latin typeface="+mj-lt"/>
              </a:rPr>
              <a:t>“</a:t>
            </a:r>
          </a:p>
        </p:txBody>
      </p:sp>
      <p:sp>
        <p:nvSpPr>
          <p:cNvPr id="2" name="Title 1">
            <a:extLst>
              <a:ext uri="{FF2B5EF4-FFF2-40B4-BE49-F238E27FC236}">
                <a16:creationId xmlns="" xmlns:a16="http://schemas.microsoft.com/office/drawing/2014/main" id="{42374B20-3E42-44AF-BEF1-8AB33067395C}"/>
              </a:ext>
            </a:extLst>
          </p:cNvPr>
          <p:cNvSpPr>
            <a:spLocks noGrp="1"/>
          </p:cNvSpPr>
          <p:nvPr>
            <p:ph type="title" hasCustomPrompt="1"/>
          </p:nvPr>
        </p:nvSpPr>
        <p:spPr>
          <a:xfrm>
            <a:off x="533399" y="3200400"/>
            <a:ext cx="7551057" cy="2859313"/>
          </a:xfrm>
        </p:spPr>
        <p:txBody>
          <a:bodyPr vert="horz" lIns="91440" tIns="45720" rIns="91440" bIns="45720" rtlCol="0" anchor="t">
            <a:normAutofit/>
          </a:bodyPr>
          <a:lstStyle>
            <a:lvl1pPr>
              <a:lnSpc>
                <a:spcPct val="100000"/>
              </a:lnSpc>
              <a:defRPr lang="en-GB" sz="3200" b="0" i="0" dirty="0">
                <a:solidFill>
                  <a:schemeClr val="bg1"/>
                </a:solidFill>
                <a:latin typeface="+mj-lt"/>
              </a:defRPr>
            </a:lvl1pPr>
          </a:lstStyle>
          <a:p>
            <a:pPr lvl="0"/>
            <a:r>
              <a:rPr lang="en-US" noProof="0"/>
              <a:t>Quote</a:t>
            </a:r>
          </a:p>
        </p:txBody>
      </p:sp>
      <p:sp>
        <p:nvSpPr>
          <p:cNvPr id="19" name="Slide Number Placeholder 4">
            <a:extLst>
              <a:ext uri="{FF2B5EF4-FFF2-40B4-BE49-F238E27FC236}">
                <a16:creationId xmlns="" xmlns:a16="http://schemas.microsoft.com/office/drawing/2014/main" id="{A4E6C1FF-5925-42B3-B7F9-0A0031BDAD30}"/>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175316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3" name="Text Placeholder 22">
            <a:extLst>
              <a:ext uri="{FF2B5EF4-FFF2-40B4-BE49-F238E27FC236}">
                <a16:creationId xmlns="" xmlns:a16="http://schemas.microsoft.com/office/drawing/2014/main" id="{03618670-D1E4-466C-BDB5-FC890AC31457}"/>
              </a:ext>
            </a:extLst>
          </p:cNvPr>
          <p:cNvSpPr>
            <a:spLocks noGrp="1"/>
          </p:cNvSpPr>
          <p:nvPr>
            <p:ph type="body" sz="quarter" idx="13"/>
          </p:nvPr>
        </p:nvSpPr>
        <p:spPr>
          <a:xfrm>
            <a:off x="444500" y="1625385"/>
            <a:ext cx="6718300" cy="4093243"/>
          </a:xfrm>
        </p:spPr>
        <p:txBody>
          <a:bodyPr>
            <a:noAutofit/>
          </a:bodyPr>
          <a:lstStyle>
            <a:lvl1pPr>
              <a:lnSpc>
                <a:spcPct val="100000"/>
              </a:lnSpc>
              <a:spcBef>
                <a:spcPts val="600"/>
              </a:spcBef>
              <a:spcAft>
                <a:spcPts val="400"/>
              </a:spcAft>
              <a:defRPr sz="1600">
                <a:solidFill>
                  <a:schemeClr val="bg1"/>
                </a:solidFill>
                <a:latin typeface="+mn-lt"/>
                <a:cs typeface="Arial" panose="020B0604020202020204" pitchFamily="34" charset="0"/>
              </a:defRPr>
            </a:lvl1pPr>
            <a:lvl2pPr>
              <a:lnSpc>
                <a:spcPct val="100000"/>
              </a:lnSpc>
              <a:spcBef>
                <a:spcPts val="600"/>
              </a:spcBef>
              <a:spcAft>
                <a:spcPts val="400"/>
              </a:spcAft>
              <a:defRPr sz="1400">
                <a:solidFill>
                  <a:schemeClr val="bg1"/>
                </a:solidFill>
                <a:latin typeface="+mn-lt"/>
                <a:cs typeface="Arial" panose="020B0604020202020204" pitchFamily="34" charset="0"/>
              </a:defRPr>
            </a:lvl2pPr>
            <a:lvl3pPr>
              <a:lnSpc>
                <a:spcPct val="100000"/>
              </a:lnSpc>
              <a:spcBef>
                <a:spcPts val="600"/>
              </a:spcBef>
              <a:spcAft>
                <a:spcPts val="400"/>
              </a:spcAft>
              <a:defRPr sz="1200">
                <a:solidFill>
                  <a:schemeClr val="bg1"/>
                </a:solidFill>
                <a:latin typeface="+mn-lt"/>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a:p>
            <a:pPr lvl="1"/>
            <a:r>
              <a:rPr lang="en-US" noProof="0" smtClean="0"/>
              <a:t>Second level</a:t>
            </a:r>
          </a:p>
          <a:p>
            <a:pPr lvl="2"/>
            <a:r>
              <a:rPr lang="en-US" noProof="0" smtClean="0"/>
              <a:t>Third level</a:t>
            </a:r>
          </a:p>
        </p:txBody>
      </p:sp>
    </p:spTree>
    <p:extLst>
      <p:ext uri="{BB962C8B-B14F-4D97-AF65-F5344CB8AC3E}">
        <p14:creationId xmlns:p14="http://schemas.microsoft.com/office/powerpoint/2010/main" val="274574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073704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7" name="Text Placeholder 6">
            <a:extLst>
              <a:ext uri="{FF2B5EF4-FFF2-40B4-BE49-F238E27FC236}">
                <a16:creationId xmlns="" xmlns:a16="http://schemas.microsoft.com/office/drawing/2014/main" id="{7E0C167E-2626-40DB-AACF-D02543E29BB3}"/>
              </a:ext>
            </a:extLst>
          </p:cNvPr>
          <p:cNvSpPr>
            <a:spLocks noGrp="1"/>
          </p:cNvSpPr>
          <p:nvPr>
            <p:ph type="body" sz="quarter" idx="13"/>
          </p:nvPr>
        </p:nvSpPr>
        <p:spPr>
          <a:xfrm>
            <a:off x="1409700" y="1749570"/>
            <a:ext cx="9372600" cy="3358860"/>
          </a:xfrm>
        </p:spPr>
        <p:txBody>
          <a:bodyPr anchor="ctr">
            <a:normAutofit/>
          </a:bodyPr>
          <a:lstStyle>
            <a:lvl1pPr marL="0" indent="0" algn="ctr">
              <a:buNone/>
              <a:defRPr sz="6000">
                <a:solidFill>
                  <a:schemeClr val="bg1"/>
                </a:solidFill>
              </a:defRPr>
            </a:lvl1pPr>
          </a:lstStyle>
          <a:p>
            <a:pPr lvl="0"/>
            <a:r>
              <a:rPr lang="en-US" noProof="0" smtClean="0"/>
              <a:t>Click to edit Master text styles</a:t>
            </a:r>
          </a:p>
        </p:txBody>
      </p:sp>
    </p:spTree>
    <p:extLst>
      <p:ext uri="{BB962C8B-B14F-4D97-AF65-F5344CB8AC3E}">
        <p14:creationId xmlns:p14="http://schemas.microsoft.com/office/powerpoint/2010/main" val="290474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 xmlns:a16="http://schemas.microsoft.com/office/drawing/2014/main" id="{0103A49C-32FF-49E6-86F3-FC2E19517BD5}"/>
              </a:ext>
            </a:extLst>
          </p:cNvPr>
          <p:cNvSpPr>
            <a:spLocks noGrp="1"/>
          </p:cNvSpPr>
          <p:nvPr>
            <p:ph idx="1"/>
          </p:nvPr>
        </p:nvSpPr>
        <p:spPr>
          <a:xfrm>
            <a:off x="443365" y="1825625"/>
            <a:ext cx="1121523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636708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5" name="Text Placeholder 2">
            <a:extLst>
              <a:ext uri="{FF2B5EF4-FFF2-40B4-BE49-F238E27FC236}">
                <a16:creationId xmlns="" xmlns:a16="http://schemas.microsoft.com/office/drawing/2014/main" id="{7FA80A70-18DE-4DB9-9982-BA75BE54CF93}"/>
              </a:ext>
            </a:extLst>
          </p:cNvPr>
          <p:cNvSpPr>
            <a:spLocks noGrp="1"/>
          </p:cNvSpPr>
          <p:nvPr>
            <p:ph type="body" idx="1"/>
          </p:nvPr>
        </p:nvSpPr>
        <p:spPr>
          <a:xfrm>
            <a:off x="444500" y="1681163"/>
            <a:ext cx="5157787"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26" name="Text Placeholder 4">
            <a:extLst>
              <a:ext uri="{FF2B5EF4-FFF2-40B4-BE49-F238E27FC236}">
                <a16:creationId xmlns="" xmlns:a16="http://schemas.microsoft.com/office/drawing/2014/main" id="{2801C0EF-C078-44B0-AD01-4850E9A65EE0}"/>
              </a:ext>
            </a:extLst>
          </p:cNvPr>
          <p:cNvSpPr>
            <a:spLocks noGrp="1"/>
          </p:cNvSpPr>
          <p:nvPr>
            <p:ph type="body" sz="quarter" idx="3"/>
          </p:nvPr>
        </p:nvSpPr>
        <p:spPr>
          <a:xfrm>
            <a:off x="6500812" y="1681163"/>
            <a:ext cx="5157788" cy="823912"/>
          </a:xfrm>
        </p:spPr>
        <p:txBody>
          <a:bodyPr anchor="t">
            <a:normAutofit/>
          </a:bodyPr>
          <a:lstStyle>
            <a:lvl1pPr marL="0" indent="0" algn="ctr">
              <a:buFont typeface="Arial" panose="020B0604020202020204" pitchFamily="34" charse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27" name="Content Placeholder 3">
            <a:extLst>
              <a:ext uri="{FF2B5EF4-FFF2-40B4-BE49-F238E27FC236}">
                <a16:creationId xmlns="" xmlns:a16="http://schemas.microsoft.com/office/drawing/2014/main" id="{7C9DED91-45F6-4308-A085-1EFACA6468CF}"/>
              </a:ext>
            </a:extLst>
          </p:cNvPr>
          <p:cNvSpPr>
            <a:spLocks noGrp="1"/>
          </p:cNvSpPr>
          <p:nvPr>
            <p:ph sz="half" idx="2"/>
          </p:nvPr>
        </p:nvSpPr>
        <p:spPr>
          <a:xfrm>
            <a:off x="444500" y="2505075"/>
            <a:ext cx="5157787"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8" name="Content Placeholder 5">
            <a:extLst>
              <a:ext uri="{FF2B5EF4-FFF2-40B4-BE49-F238E27FC236}">
                <a16:creationId xmlns="" xmlns:a16="http://schemas.microsoft.com/office/drawing/2014/main" id="{0574B5E7-B666-439B-9278-67BE1EA6EBC5}"/>
              </a:ext>
            </a:extLst>
          </p:cNvPr>
          <p:cNvSpPr>
            <a:spLocks noGrp="1"/>
          </p:cNvSpPr>
          <p:nvPr>
            <p:ph sz="quarter" idx="4"/>
          </p:nvPr>
        </p:nvSpPr>
        <p:spPr>
          <a:xfrm>
            <a:off x="6475412" y="2505075"/>
            <a:ext cx="5183188" cy="3684588"/>
          </a:xfrm>
        </p:spPr>
        <p:txBody>
          <a:bodyPr>
            <a:normAutofit/>
          </a:bodyPr>
          <a:lstStyle>
            <a:lvl1pPr>
              <a:defRPr sz="1800">
                <a:solidFill>
                  <a:schemeClr val="bg1"/>
                </a:solidFill>
              </a:defRPr>
            </a:lvl1pPr>
            <a:lvl2pPr>
              <a:defRPr sz="1600">
                <a:solidFill>
                  <a:schemeClr val="bg1"/>
                </a:solidFill>
              </a:defRPr>
            </a:lvl2pPr>
            <a:lvl3pPr>
              <a:defRPr sz="1400">
                <a:solidFill>
                  <a:schemeClr val="bg1"/>
                </a:solidFill>
              </a:defRPr>
            </a:lvl3pPr>
            <a:lvl4pPr>
              <a:defRPr sz="1200">
                <a:solidFill>
                  <a:schemeClr val="bg1"/>
                </a:solidFill>
              </a:defRPr>
            </a:lvl4pPr>
            <a:lvl5pPr>
              <a:defRPr sz="12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321916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4" name="Freeform: Shape 23">
            <a:extLst>
              <a:ext uri="{FF2B5EF4-FFF2-40B4-BE49-F238E27FC236}">
                <a16:creationId xmlns="" xmlns:a16="http://schemas.microsoft.com/office/drawing/2014/main" id="{18103E00-7E4A-44CD-81AC-06433CAE1110}"/>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Content Placeholder 2">
            <a:extLst>
              <a:ext uri="{FF2B5EF4-FFF2-40B4-BE49-F238E27FC236}">
                <a16:creationId xmlns="" xmlns:a16="http://schemas.microsoft.com/office/drawing/2014/main" id="{FE796BFF-6E5F-4DE7-B193-F501FC094D63}"/>
              </a:ext>
            </a:extLst>
          </p:cNvPr>
          <p:cNvSpPr>
            <a:spLocks noGrp="1"/>
          </p:cNvSpPr>
          <p:nvPr>
            <p:ph sz="half" idx="1"/>
          </p:nvPr>
        </p:nvSpPr>
        <p:spPr>
          <a:xfrm>
            <a:off x="443365" y="1517715"/>
            <a:ext cx="5184437" cy="4659248"/>
          </a:xfrm>
        </p:spPr>
        <p:txBody>
          <a:bodyPr>
            <a:normAutofit/>
          </a:bodyPr>
          <a:lstStyle>
            <a:lvl1pPr marL="457200" indent="-457200">
              <a:buFont typeface="Arial" panose="020B0604020202020204" pitchFamily="34" charset="0"/>
              <a:buChar char="•"/>
              <a:defRPr sz="2000">
                <a:solidFill>
                  <a:schemeClr val="bg1"/>
                </a:solidFill>
              </a:defRPr>
            </a:lvl1pPr>
            <a:lvl2pPr marL="800100" indent="-342900">
              <a:buFont typeface="Arial" panose="020B0604020202020204" pitchFamily="34" charset="0"/>
              <a:buChar char="•"/>
              <a:defRPr sz="1800">
                <a:solidFill>
                  <a:schemeClr val="bg1"/>
                </a:solidFill>
              </a:defRPr>
            </a:lvl2pPr>
            <a:lvl3pPr marL="1257300" indent="-342900">
              <a:buFont typeface="Arial" panose="020B0604020202020204" pitchFamily="34" charset="0"/>
              <a:buChar char="•"/>
              <a:defRPr sz="1600">
                <a:solidFill>
                  <a:schemeClr val="bg1"/>
                </a:solidFill>
              </a:defRPr>
            </a:lvl3pPr>
            <a:lvl4pPr marL="1657350" indent="-285750">
              <a:buFont typeface="Arial" panose="020B0604020202020204" pitchFamily="34" charset="0"/>
              <a:buChar char="•"/>
              <a:defRPr sz="1400">
                <a:solidFill>
                  <a:schemeClr val="bg1"/>
                </a:solidFill>
              </a:defRPr>
            </a:lvl4pPr>
            <a:lvl5pPr marL="2114550" indent="-285750">
              <a:buFont typeface="Arial" panose="020B0604020202020204" pitchFamily="34" charset="0"/>
              <a:buChar char="•"/>
              <a:defRPr sz="14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1" name="Content Placeholder 3">
            <a:extLst>
              <a:ext uri="{FF2B5EF4-FFF2-40B4-BE49-F238E27FC236}">
                <a16:creationId xmlns="" xmlns:a16="http://schemas.microsoft.com/office/drawing/2014/main" id="{78622754-CA4D-4C27-A37F-B26E7B4C9CA2}"/>
              </a:ext>
            </a:extLst>
          </p:cNvPr>
          <p:cNvSpPr>
            <a:spLocks noGrp="1"/>
          </p:cNvSpPr>
          <p:nvPr>
            <p:ph sz="half" idx="2"/>
          </p:nvPr>
        </p:nvSpPr>
        <p:spPr>
          <a:xfrm>
            <a:off x="6474163" y="1517715"/>
            <a:ext cx="5184437" cy="4659248"/>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999597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Category">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0" name="Picture Placeholder 8">
            <a:extLst>
              <a:ext uri="{FF2B5EF4-FFF2-40B4-BE49-F238E27FC236}">
                <a16:creationId xmlns="" xmlns:a16="http://schemas.microsoft.com/office/drawing/2014/main" id="{6D00E6B4-1CBE-404E-B943-5F1832320C1C}"/>
              </a:ext>
            </a:extLst>
          </p:cNvPr>
          <p:cNvSpPr>
            <a:spLocks noGrp="1"/>
          </p:cNvSpPr>
          <p:nvPr>
            <p:ph type="pic" sz="quarter" idx="13"/>
          </p:nvPr>
        </p:nvSpPr>
        <p:spPr>
          <a:xfrm>
            <a:off x="978212"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1" name="Picture Placeholder 8">
            <a:extLst>
              <a:ext uri="{FF2B5EF4-FFF2-40B4-BE49-F238E27FC236}">
                <a16:creationId xmlns="" xmlns:a16="http://schemas.microsoft.com/office/drawing/2014/main" id="{7CD59BFD-62BE-4E33-92A5-B84A2A9A8D3B}"/>
              </a:ext>
            </a:extLst>
          </p:cNvPr>
          <p:cNvSpPr>
            <a:spLocks noGrp="1"/>
          </p:cNvSpPr>
          <p:nvPr>
            <p:ph type="pic" sz="quarter" idx="14"/>
          </p:nvPr>
        </p:nvSpPr>
        <p:spPr>
          <a:xfrm>
            <a:off x="3222230"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2" name="Picture Placeholder 8">
            <a:extLst>
              <a:ext uri="{FF2B5EF4-FFF2-40B4-BE49-F238E27FC236}">
                <a16:creationId xmlns="" xmlns:a16="http://schemas.microsoft.com/office/drawing/2014/main" id="{60DC5978-55B8-421D-91B4-29F8210A7B2C}"/>
              </a:ext>
            </a:extLst>
          </p:cNvPr>
          <p:cNvSpPr>
            <a:spLocks noGrp="1"/>
          </p:cNvSpPr>
          <p:nvPr>
            <p:ph type="pic" sz="quarter" idx="15"/>
          </p:nvPr>
        </p:nvSpPr>
        <p:spPr>
          <a:xfrm>
            <a:off x="5466248"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3" name="Picture Placeholder 8">
            <a:extLst>
              <a:ext uri="{FF2B5EF4-FFF2-40B4-BE49-F238E27FC236}">
                <a16:creationId xmlns="" xmlns:a16="http://schemas.microsoft.com/office/drawing/2014/main" id="{BE3FB8C3-2C7E-4C59-8BD5-53FA2772DB56}"/>
              </a:ext>
            </a:extLst>
          </p:cNvPr>
          <p:cNvSpPr>
            <a:spLocks noGrp="1"/>
          </p:cNvSpPr>
          <p:nvPr>
            <p:ph type="pic" sz="quarter" idx="16"/>
          </p:nvPr>
        </p:nvSpPr>
        <p:spPr>
          <a:xfrm>
            <a:off x="7710266"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4" name="Picture Placeholder 8">
            <a:extLst>
              <a:ext uri="{FF2B5EF4-FFF2-40B4-BE49-F238E27FC236}">
                <a16:creationId xmlns="" xmlns:a16="http://schemas.microsoft.com/office/drawing/2014/main" id="{FD8FA9DA-C36B-4889-B88F-28B5829E53E2}"/>
              </a:ext>
            </a:extLst>
          </p:cNvPr>
          <p:cNvSpPr>
            <a:spLocks noGrp="1"/>
          </p:cNvSpPr>
          <p:nvPr>
            <p:ph type="pic" sz="quarter" idx="17"/>
          </p:nvPr>
        </p:nvSpPr>
        <p:spPr>
          <a:xfrm>
            <a:off x="9954283" y="2096716"/>
            <a:ext cx="1259505" cy="1259505"/>
          </a:xfrm>
          <a:prstGeom prst="ellipse">
            <a:avLst/>
          </a:prstGeom>
          <a:pattFill prst="wdUpDiag">
            <a:fgClr>
              <a:srgbClr val="0C4360"/>
            </a:fgClr>
            <a:bgClr>
              <a:schemeClr val="accent1">
                <a:lumMod val="50000"/>
              </a:schemeClr>
            </a:bgClr>
          </a:pattFill>
          <a:ln w="38100">
            <a:solidFill>
              <a:schemeClr val="accent2"/>
            </a:solidFill>
          </a:ln>
        </p:spPr>
        <p:txBody>
          <a:bodyPr/>
          <a:lstStyle>
            <a:lvl1pPr marL="0" indent="0">
              <a:buNone/>
              <a:defRPr>
                <a:solidFill>
                  <a:schemeClr val="tx1">
                    <a:alpha val="0"/>
                  </a:schemeClr>
                </a:solidFill>
              </a:defRPr>
            </a:lvl1pPr>
          </a:lstStyle>
          <a:p>
            <a:r>
              <a:rPr lang="en-US" noProof="0" smtClean="0"/>
              <a:t>Click icon to add picture</a:t>
            </a:r>
            <a:endParaRPr lang="en-US" noProof="0" dirty="0"/>
          </a:p>
        </p:txBody>
      </p:sp>
      <p:sp>
        <p:nvSpPr>
          <p:cNvPr id="26" name="Text Placeholder 22">
            <a:extLst>
              <a:ext uri="{FF2B5EF4-FFF2-40B4-BE49-F238E27FC236}">
                <a16:creationId xmlns="" xmlns:a16="http://schemas.microsoft.com/office/drawing/2014/main" id="{2A19101D-7C37-42BF-8167-5391EA65EC3A}"/>
              </a:ext>
            </a:extLst>
          </p:cNvPr>
          <p:cNvSpPr>
            <a:spLocks noGrp="1"/>
          </p:cNvSpPr>
          <p:nvPr>
            <p:ph type="body" sz="quarter" idx="18"/>
          </p:nvPr>
        </p:nvSpPr>
        <p:spPr>
          <a:xfrm>
            <a:off x="719894"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27" name="Text Placeholder 22">
            <a:extLst>
              <a:ext uri="{FF2B5EF4-FFF2-40B4-BE49-F238E27FC236}">
                <a16:creationId xmlns="" xmlns:a16="http://schemas.microsoft.com/office/drawing/2014/main" id="{05F72315-51A9-431C-B80A-45E4FB1D6BD6}"/>
              </a:ext>
            </a:extLst>
          </p:cNvPr>
          <p:cNvSpPr>
            <a:spLocks noGrp="1"/>
          </p:cNvSpPr>
          <p:nvPr>
            <p:ph type="body" sz="quarter" idx="19"/>
          </p:nvPr>
        </p:nvSpPr>
        <p:spPr>
          <a:xfrm>
            <a:off x="2963912"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28" name="Text Placeholder 22">
            <a:extLst>
              <a:ext uri="{FF2B5EF4-FFF2-40B4-BE49-F238E27FC236}">
                <a16:creationId xmlns="" xmlns:a16="http://schemas.microsoft.com/office/drawing/2014/main" id="{883D1F0C-34F1-46E1-B178-E4AB82B14631}"/>
              </a:ext>
            </a:extLst>
          </p:cNvPr>
          <p:cNvSpPr>
            <a:spLocks noGrp="1"/>
          </p:cNvSpPr>
          <p:nvPr>
            <p:ph type="body" sz="quarter" idx="20"/>
          </p:nvPr>
        </p:nvSpPr>
        <p:spPr>
          <a:xfrm>
            <a:off x="5207930"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29" name="Text Placeholder 22">
            <a:extLst>
              <a:ext uri="{FF2B5EF4-FFF2-40B4-BE49-F238E27FC236}">
                <a16:creationId xmlns="" xmlns:a16="http://schemas.microsoft.com/office/drawing/2014/main" id="{7202A849-DF14-40E7-B38D-1185F72603EC}"/>
              </a:ext>
            </a:extLst>
          </p:cNvPr>
          <p:cNvSpPr>
            <a:spLocks noGrp="1"/>
          </p:cNvSpPr>
          <p:nvPr>
            <p:ph type="body" sz="quarter" idx="21"/>
          </p:nvPr>
        </p:nvSpPr>
        <p:spPr>
          <a:xfrm>
            <a:off x="7451948"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0" name="Text Placeholder 22">
            <a:extLst>
              <a:ext uri="{FF2B5EF4-FFF2-40B4-BE49-F238E27FC236}">
                <a16:creationId xmlns="" xmlns:a16="http://schemas.microsoft.com/office/drawing/2014/main" id="{CCFC1ADF-AC11-4CCD-AC2D-478B6FFEA5EA}"/>
              </a:ext>
            </a:extLst>
          </p:cNvPr>
          <p:cNvSpPr>
            <a:spLocks noGrp="1"/>
          </p:cNvSpPr>
          <p:nvPr>
            <p:ph type="body" sz="quarter" idx="22"/>
          </p:nvPr>
        </p:nvSpPr>
        <p:spPr>
          <a:xfrm>
            <a:off x="9695965" y="4240093"/>
            <a:ext cx="1776140" cy="1463040"/>
          </a:xfrm>
        </p:spPr>
        <p:txBody>
          <a:bodyPr lIns="0" tIns="0" rIns="0" bIns="0">
            <a:noAutofit/>
          </a:bodyPr>
          <a:lstStyle>
            <a:lvl1pPr marL="0" indent="0" algn="ctr">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cxnSp>
        <p:nvCxnSpPr>
          <p:cNvPr id="7" name="Straight Connector 6">
            <a:extLst>
              <a:ext uri="{FF2B5EF4-FFF2-40B4-BE49-F238E27FC236}">
                <a16:creationId xmlns="" xmlns:a16="http://schemas.microsoft.com/office/drawing/2014/main" id="{2B4CB326-DA0E-488E-B236-7017E8438FBB}"/>
              </a:ext>
            </a:extLst>
          </p:cNvPr>
          <p:cNvCxnSpPr/>
          <p:nvPr userDrawn="1"/>
        </p:nvCxnSpPr>
        <p:spPr>
          <a:xfrm>
            <a:off x="1242354"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 xmlns:a16="http://schemas.microsoft.com/office/drawing/2014/main" id="{9366B533-7212-4A36-9CE2-D6302E721F8F}"/>
              </a:ext>
            </a:extLst>
          </p:cNvPr>
          <p:cNvCxnSpPr/>
          <p:nvPr userDrawn="1"/>
        </p:nvCxnSpPr>
        <p:spPr>
          <a:xfrm>
            <a:off x="3486372"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 xmlns:a16="http://schemas.microsoft.com/office/drawing/2014/main" id="{AD7474CD-E230-4E14-8274-5E20F673F401}"/>
              </a:ext>
            </a:extLst>
          </p:cNvPr>
          <p:cNvCxnSpPr/>
          <p:nvPr userDrawn="1"/>
        </p:nvCxnSpPr>
        <p:spPr>
          <a:xfrm>
            <a:off x="5730390"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 xmlns:a16="http://schemas.microsoft.com/office/drawing/2014/main" id="{6BF71FCE-6F39-4D2F-82BE-7D9F1D2ED59F}"/>
              </a:ext>
            </a:extLst>
          </p:cNvPr>
          <p:cNvCxnSpPr/>
          <p:nvPr userDrawn="1"/>
        </p:nvCxnSpPr>
        <p:spPr>
          <a:xfrm>
            <a:off x="7974408"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 xmlns:a16="http://schemas.microsoft.com/office/drawing/2014/main" id="{AE97AC7A-17D9-4F42-9DD0-94FE4FC6BF19}"/>
              </a:ext>
            </a:extLst>
          </p:cNvPr>
          <p:cNvCxnSpPr/>
          <p:nvPr userDrawn="1"/>
        </p:nvCxnSpPr>
        <p:spPr>
          <a:xfrm>
            <a:off x="10218425" y="3825022"/>
            <a:ext cx="731221" cy="0"/>
          </a:xfrm>
          <a:prstGeom prst="line">
            <a:avLst/>
          </a:prstGeom>
          <a:ln w="38100" cap="rnd">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47626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 + 3 Sec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 xmlns:a16="http://schemas.microsoft.com/office/drawing/2014/main" id="{2A19101D-7C37-42BF-8167-5391EA65EC3A}"/>
              </a:ext>
            </a:extLst>
          </p:cNvPr>
          <p:cNvSpPr>
            <a:spLocks noGrp="1"/>
          </p:cNvSpPr>
          <p:nvPr>
            <p:ph type="body" sz="quarter" idx="18"/>
          </p:nvPr>
        </p:nvSpPr>
        <p:spPr>
          <a:xfrm>
            <a:off x="54209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5" name="Freeform: Shape 34">
            <a:extLst>
              <a:ext uri="{FF2B5EF4-FFF2-40B4-BE49-F238E27FC236}">
                <a16:creationId xmlns=""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
        <p:nvSpPr>
          <p:cNvPr id="36" name="Text Placeholder 22">
            <a:extLst>
              <a:ext uri="{FF2B5EF4-FFF2-40B4-BE49-F238E27FC236}">
                <a16:creationId xmlns="" xmlns:a16="http://schemas.microsoft.com/office/drawing/2014/main" id="{642D3CE0-C3B4-4F3F-A650-AB452B3AD4BA}"/>
              </a:ext>
            </a:extLst>
          </p:cNvPr>
          <p:cNvSpPr>
            <a:spLocks noGrp="1"/>
          </p:cNvSpPr>
          <p:nvPr>
            <p:ph type="body" sz="quarter" idx="20"/>
          </p:nvPr>
        </p:nvSpPr>
        <p:spPr>
          <a:xfrm>
            <a:off x="4444169"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7" name="Text Placeholder 22">
            <a:extLst>
              <a:ext uri="{FF2B5EF4-FFF2-40B4-BE49-F238E27FC236}">
                <a16:creationId xmlns="" xmlns:a16="http://schemas.microsoft.com/office/drawing/2014/main" id="{DBED2BB0-CDAD-40EE-8B35-C66DF45EE29D}"/>
              </a:ext>
            </a:extLst>
          </p:cNvPr>
          <p:cNvSpPr>
            <a:spLocks noGrp="1"/>
          </p:cNvSpPr>
          <p:nvPr>
            <p:ph type="body" sz="quarter" idx="21"/>
          </p:nvPr>
        </p:nvSpPr>
        <p:spPr>
          <a:xfrm>
            <a:off x="8346244" y="4240093"/>
            <a:ext cx="3293306" cy="1463040"/>
          </a:xfrm>
        </p:spPr>
        <p:txBody>
          <a:bodyPr lIns="0" tIns="0" rIns="0" bIns="0">
            <a:noAutofit/>
          </a:bodyPr>
          <a:lstStyle>
            <a:lvl1pPr marL="0" indent="0" algn="l">
              <a:lnSpc>
                <a:spcPct val="100000"/>
              </a:lnSpc>
              <a:spcBef>
                <a:spcPts val="600"/>
              </a:spcBef>
              <a:spcAft>
                <a:spcPts val="4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Tree>
    <p:extLst>
      <p:ext uri="{BB962C8B-B14F-4D97-AF65-F5344CB8AC3E}">
        <p14:creationId xmlns:p14="http://schemas.microsoft.com/office/powerpoint/2010/main" val="1544745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 Text">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6" name="Text Placeholder 22">
            <a:extLst>
              <a:ext uri="{FF2B5EF4-FFF2-40B4-BE49-F238E27FC236}">
                <a16:creationId xmlns="" xmlns:a16="http://schemas.microsoft.com/office/drawing/2014/main" id="{2A19101D-7C37-42BF-8167-5391EA65EC3A}"/>
              </a:ext>
            </a:extLst>
          </p:cNvPr>
          <p:cNvSpPr>
            <a:spLocks noGrp="1"/>
          </p:cNvSpPr>
          <p:nvPr>
            <p:ph type="body" sz="quarter" idx="18"/>
          </p:nvPr>
        </p:nvSpPr>
        <p:spPr>
          <a:xfrm>
            <a:off x="542094" y="4240093"/>
            <a:ext cx="9402006" cy="1463040"/>
          </a:xfrm>
        </p:spPr>
        <p:txBody>
          <a:bodyPr lIns="0" tIns="0" rIns="0" bIns="0">
            <a:noAutofit/>
          </a:bodyPr>
          <a:lstStyle>
            <a:lvl1pPr marL="0" indent="0" algn="l">
              <a:lnSpc>
                <a:spcPct val="100000"/>
              </a:lnSpc>
              <a:spcBef>
                <a:spcPts val="300"/>
              </a:spcBef>
              <a:spcAft>
                <a:spcPts val="300"/>
              </a:spcAft>
              <a:buNone/>
              <a:defRPr sz="1400">
                <a:solidFill>
                  <a:schemeClr val="bg1"/>
                </a:solidFill>
                <a:latin typeface="+mn-lt"/>
                <a:cs typeface="Arial" panose="020B0604020202020204" pitchFamily="34" charset="0"/>
              </a:defRPr>
            </a:lvl1pPr>
            <a:lvl2pPr>
              <a:lnSpc>
                <a:spcPct val="100000"/>
              </a:lnSpc>
              <a:spcBef>
                <a:spcPts val="600"/>
              </a:spcBef>
              <a:spcAft>
                <a:spcPts val="400"/>
              </a:spcAft>
              <a:defRPr sz="1600">
                <a:solidFill>
                  <a:schemeClr val="bg1"/>
                </a:solidFill>
                <a:latin typeface="Arial" panose="020B0604020202020204" pitchFamily="34" charset="0"/>
                <a:cs typeface="Arial" panose="020B0604020202020204" pitchFamily="34" charset="0"/>
              </a:defRPr>
            </a:lvl2pPr>
            <a:lvl3pPr>
              <a:lnSpc>
                <a:spcPct val="100000"/>
              </a:lnSpc>
              <a:spcBef>
                <a:spcPts val="600"/>
              </a:spcBef>
              <a:spcAft>
                <a:spcPts val="400"/>
              </a:spcAft>
              <a:defRPr sz="1400">
                <a:solidFill>
                  <a:schemeClr val="bg1"/>
                </a:solidFill>
                <a:latin typeface="Arial" panose="020B0604020202020204" pitchFamily="34" charset="0"/>
                <a:cs typeface="Arial" panose="020B0604020202020204" pitchFamily="34" charset="0"/>
              </a:defRPr>
            </a:lvl3pPr>
            <a:lvl4pPr>
              <a:defRPr sz="1400">
                <a:solidFill>
                  <a:schemeClr val="bg1"/>
                </a:solidFill>
                <a:latin typeface="Arial" panose="020B0604020202020204" pitchFamily="34" charset="0"/>
                <a:cs typeface="Arial" panose="020B0604020202020204" pitchFamily="34" charset="0"/>
              </a:defRPr>
            </a:lvl4pPr>
            <a:lvl5pPr>
              <a:defRPr sz="1400">
                <a:solidFill>
                  <a:schemeClr val="bg1"/>
                </a:solidFill>
                <a:latin typeface="Arial" panose="020B0604020202020204" pitchFamily="34" charset="0"/>
                <a:cs typeface="Arial" panose="020B0604020202020204" pitchFamily="34" charset="0"/>
              </a:defRPr>
            </a:lvl5pPr>
          </a:lstStyle>
          <a:p>
            <a:pPr lvl="0"/>
            <a:r>
              <a:rPr lang="en-US" noProof="0" smtClean="0"/>
              <a:t>Click to edit Master text styles</a:t>
            </a:r>
          </a:p>
        </p:txBody>
      </p:sp>
      <p:sp>
        <p:nvSpPr>
          <p:cNvPr id="35" name="Freeform: Shape 34">
            <a:extLst>
              <a:ext uri="{FF2B5EF4-FFF2-40B4-BE49-F238E27FC236}">
                <a16:creationId xmlns=""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13" name="Picture Placeholder 12">
            <a:extLst>
              <a:ext uri="{FF2B5EF4-FFF2-40B4-BE49-F238E27FC236}">
                <a16:creationId xmlns="" xmlns:a16="http://schemas.microsoft.com/office/drawing/2014/main" id="{231B97CF-FD24-4932-8459-893B1AC73D33}"/>
              </a:ext>
            </a:extLst>
          </p:cNvPr>
          <p:cNvSpPr>
            <a:spLocks noGrp="1"/>
          </p:cNvSpPr>
          <p:nvPr>
            <p:ph type="pic" sz="quarter" idx="19" hasCustomPrompt="1"/>
          </p:nvPr>
        </p:nvSpPr>
        <p:spPr>
          <a:xfrm>
            <a:off x="-2" y="1352575"/>
            <a:ext cx="12192002" cy="2289897"/>
          </a:xfrm>
        </p:spPr>
        <p:txBody>
          <a:bodyPr anchor="ctr">
            <a:normAutofit/>
          </a:bodyPr>
          <a:lstStyle>
            <a:lvl1pPr marL="0" indent="0" algn="ctr">
              <a:buNone/>
              <a:defRPr sz="1400">
                <a:solidFill>
                  <a:schemeClr val="accent2"/>
                </a:solidFill>
                <a:latin typeface="Trade Gothic LT Pro" panose="020B0503040303020004" pitchFamily="34" charset="0"/>
              </a:defRPr>
            </a:lvl1pPr>
          </a:lstStyle>
          <a:p>
            <a:r>
              <a:rPr lang="en-US" noProof="0" dirty="0"/>
              <a:t>Insert image</a:t>
            </a:r>
          </a:p>
        </p:txBody>
      </p:sp>
    </p:spTree>
    <p:extLst>
      <p:ext uri="{BB962C8B-B14F-4D97-AF65-F5344CB8AC3E}">
        <p14:creationId xmlns:p14="http://schemas.microsoft.com/office/powerpoint/2010/main" val="2486826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0" name="Picture Placeholder 2">
            <a:extLst>
              <a:ext uri="{FF2B5EF4-FFF2-40B4-BE49-F238E27FC236}">
                <a16:creationId xmlns="" xmlns:a16="http://schemas.microsoft.com/office/drawing/2014/main" id="{30B3A574-7940-4E35-857E-5CA35A5910E5}"/>
              </a:ext>
            </a:extLst>
          </p:cNvPr>
          <p:cNvSpPr>
            <a:spLocks noGrp="1"/>
          </p:cNvSpPr>
          <p:nvPr>
            <p:ph type="pic" idx="1"/>
          </p:nvPr>
        </p:nvSpPr>
        <p:spPr>
          <a:xfrm>
            <a:off x="4110087" y="1444649"/>
            <a:ext cx="7548513" cy="4579079"/>
          </a:xfrm>
        </p:spPr>
        <p:txBody>
          <a:bodyPr>
            <a:normAutofit/>
          </a:bodyPr>
          <a:lstStyle>
            <a:lvl1pPr marL="0" indent="0">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1" name="Text Placeholder 3">
            <a:extLst>
              <a:ext uri="{FF2B5EF4-FFF2-40B4-BE49-F238E27FC236}">
                <a16:creationId xmlns=""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Tree>
    <p:extLst>
      <p:ext uri="{BB962C8B-B14F-4D97-AF65-F5344CB8AC3E}">
        <p14:creationId xmlns:p14="http://schemas.microsoft.com/office/powerpoint/2010/main" val="154065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 xmlns:a16="http://schemas.microsoft.com/office/drawing/2014/main" id="{EB3E033F-4449-40FA-BC85-BD2712D313DD}"/>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9">
            <a:extLst>
              <a:ext uri="{FF2B5EF4-FFF2-40B4-BE49-F238E27FC236}">
                <a16:creationId xmlns="" xmlns:a16="http://schemas.microsoft.com/office/drawing/2014/main" id="{63D26743-0505-444C-80B3-E88EE87DF72B}"/>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8" name="Freeform: Shape 17">
            <a:extLst>
              <a:ext uri="{FF2B5EF4-FFF2-40B4-BE49-F238E27FC236}">
                <a16:creationId xmlns="" xmlns:a16="http://schemas.microsoft.com/office/drawing/2014/main" id="{E37145E9-AC61-47D5-9288-8789940F81B6}"/>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2" name="Freeform: Shape 11">
            <a:extLst>
              <a:ext uri="{FF2B5EF4-FFF2-40B4-BE49-F238E27FC236}">
                <a16:creationId xmlns="" xmlns:a16="http://schemas.microsoft.com/office/drawing/2014/main" id="{A5E2B3ED-9A49-40A7-B8A3-62595FE513F9}"/>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Freeform: Shape 7">
            <a:extLst>
              <a:ext uri="{FF2B5EF4-FFF2-40B4-BE49-F238E27FC236}">
                <a16:creationId xmlns="" xmlns:a16="http://schemas.microsoft.com/office/drawing/2014/main" id="{1599AF7E-3E34-4597-AA72-9373A7FDB020}"/>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4A2DF563-7FAC-46B3-B24C-7E45CD89DA2B}"/>
              </a:ext>
            </a:extLst>
          </p:cNvPr>
          <p:cNvSpPr>
            <a:spLocks noGrp="1"/>
          </p:cNvSpPr>
          <p:nvPr>
            <p:ph type="title"/>
          </p:nvPr>
        </p:nvSpPr>
        <p:spPr>
          <a:xfrm>
            <a:off x="444500" y="542925"/>
            <a:ext cx="11214100" cy="535531"/>
          </a:xfrm>
        </p:spPr>
        <p:txBody>
          <a:bodyPr vert="horz" wrap="square" lIns="91440" tIns="45720" rIns="91440" bIns="45720" rtlCol="0" anchor="t">
            <a:spAutoFit/>
          </a:bodyPr>
          <a:lstStyle>
            <a:lvl1pPr>
              <a:defRPr lang="en-GB" sz="3200" b="1" spc="-70" baseline="0" dirty="0">
                <a:solidFill>
                  <a:schemeClr val="bg1"/>
                </a:solidFill>
                <a:latin typeface="+mj-lt"/>
              </a:defRPr>
            </a:lvl1pPr>
          </a:lstStyle>
          <a:p>
            <a:pPr lvl="0"/>
            <a:r>
              <a:rPr lang="en-US" noProof="0" smtClean="0"/>
              <a:t>Click to edit Master title style</a:t>
            </a:r>
            <a:endParaRPr lang="en-US" noProof="0"/>
          </a:p>
        </p:txBody>
      </p:sp>
      <p:grpSp>
        <p:nvGrpSpPr>
          <p:cNvPr id="15" name="Group 14">
            <a:extLst>
              <a:ext uri="{FF2B5EF4-FFF2-40B4-BE49-F238E27FC236}">
                <a16:creationId xmlns="" xmlns:a16="http://schemas.microsoft.com/office/drawing/2014/main" id="{7732E1E7-45E3-4264-8F26-66758696DD1E}"/>
              </a:ext>
            </a:extLst>
          </p:cNvPr>
          <p:cNvGrpSpPr/>
          <p:nvPr userDrawn="1"/>
        </p:nvGrpSpPr>
        <p:grpSpPr>
          <a:xfrm rot="16200000">
            <a:off x="499388" y="-322655"/>
            <a:ext cx="535531" cy="645309"/>
            <a:chOff x="10945855" y="7317026"/>
            <a:chExt cx="2483924" cy="2993104"/>
          </a:xfrm>
        </p:grpSpPr>
        <p:sp>
          <p:nvSpPr>
            <p:cNvPr id="16" name="Freeform: Shape 15">
              <a:extLst>
                <a:ext uri="{FF2B5EF4-FFF2-40B4-BE49-F238E27FC236}">
                  <a16:creationId xmlns="" xmlns:a16="http://schemas.microsoft.com/office/drawing/2014/main" id="{2E3DF883-8093-49FA-81E1-E5D77F086A25}"/>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 xmlns:a16="http://schemas.microsoft.com/office/drawing/2014/main" id="{18944C90-37E5-4BBE-89FF-060627168050}"/>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6" name="Group 5">
            <a:extLst>
              <a:ext uri="{FF2B5EF4-FFF2-40B4-BE49-F238E27FC236}">
                <a16:creationId xmlns="" xmlns:a16="http://schemas.microsoft.com/office/drawing/2014/main" id="{D9EBF8BB-A805-4DDB-B459-082F99815B95}"/>
              </a:ext>
            </a:extLst>
          </p:cNvPr>
          <p:cNvGrpSpPr/>
          <p:nvPr userDrawn="1"/>
        </p:nvGrpSpPr>
        <p:grpSpPr>
          <a:xfrm>
            <a:off x="-1" y="1357409"/>
            <a:ext cx="12192001" cy="4846320"/>
            <a:chOff x="-1" y="1357409"/>
            <a:chExt cx="12192001" cy="4917518"/>
          </a:xfrm>
        </p:grpSpPr>
        <p:sp>
          <p:nvSpPr>
            <p:cNvPr id="19" name="Rectangle: Single Corner Snipped 18">
              <a:extLst>
                <a:ext uri="{FF2B5EF4-FFF2-40B4-BE49-F238E27FC236}">
                  <a16:creationId xmlns="" xmlns:a16="http://schemas.microsoft.com/office/drawing/2014/main" id="{5D638788-DD47-45E7-939A-FA108A818173}"/>
                </a:ext>
              </a:extLst>
            </p:cNvPr>
            <p:cNvSpPr/>
            <p:nvPr userDrawn="1"/>
          </p:nvSpPr>
          <p:spPr>
            <a:xfrm flipV="1">
              <a:off x="-1" y="1357409"/>
              <a:ext cx="12192000" cy="4917518"/>
            </a:xfrm>
            <a:prstGeom prst="snip1Rect">
              <a:avLst>
                <a:gd name="adj" fmla="val 0"/>
              </a:avLst>
            </a:prstGeom>
            <a:pattFill prst="dkVert">
              <a:fgClr>
                <a:srgbClr val="0C4360"/>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Rectangle: Single Corner Snipped 2">
              <a:extLst>
                <a:ext uri="{FF2B5EF4-FFF2-40B4-BE49-F238E27FC236}">
                  <a16:creationId xmlns="" xmlns:a16="http://schemas.microsoft.com/office/drawing/2014/main" id="{74BDECEF-EEFE-4332-B3B2-BDE4F82C10FC}"/>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5" name="Freeform: Shape 34">
            <a:extLst>
              <a:ext uri="{FF2B5EF4-FFF2-40B4-BE49-F238E27FC236}">
                <a16:creationId xmlns="" xmlns:a16="http://schemas.microsoft.com/office/drawing/2014/main" id="{62EEBF51-DCAD-4335-85E9-52801031A1BF}"/>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Slide Number Placeholder 4">
            <a:extLst>
              <a:ext uri="{FF2B5EF4-FFF2-40B4-BE49-F238E27FC236}">
                <a16:creationId xmlns="" xmlns:a16="http://schemas.microsoft.com/office/drawing/2014/main" id="{87B51822-97FF-47A7-8E4E-A0F79B4EB237}"/>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
        <p:nvSpPr>
          <p:cNvPr id="21" name="Text Placeholder 3">
            <a:extLst>
              <a:ext uri="{FF2B5EF4-FFF2-40B4-BE49-F238E27FC236}">
                <a16:creationId xmlns="" xmlns:a16="http://schemas.microsoft.com/office/drawing/2014/main" id="{912B51EA-3E6F-4BF6-BE48-62128AF32B85}"/>
              </a:ext>
            </a:extLst>
          </p:cNvPr>
          <p:cNvSpPr>
            <a:spLocks noGrp="1"/>
          </p:cNvSpPr>
          <p:nvPr>
            <p:ph type="body" sz="half" idx="2"/>
          </p:nvPr>
        </p:nvSpPr>
        <p:spPr>
          <a:xfrm>
            <a:off x="443366" y="1444649"/>
            <a:ext cx="3365063" cy="4579079"/>
          </a:xfrm>
        </p:spPr>
        <p:txBody>
          <a:bodyPr/>
          <a:lstStyle>
            <a:lvl1pPr marL="0" indent="0">
              <a:buFont typeface="Arial" panose="020B0604020202020204" pitchFamily="34" charse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
        <p:nvSpPr>
          <p:cNvPr id="22" name="Content Placeholder 2">
            <a:extLst>
              <a:ext uri="{FF2B5EF4-FFF2-40B4-BE49-F238E27FC236}">
                <a16:creationId xmlns="" xmlns:a16="http://schemas.microsoft.com/office/drawing/2014/main" id="{A015C605-1D30-48BC-A0D6-3B11AF56CC53}"/>
              </a:ext>
            </a:extLst>
          </p:cNvPr>
          <p:cNvSpPr>
            <a:spLocks noGrp="1"/>
          </p:cNvSpPr>
          <p:nvPr>
            <p:ph idx="1"/>
          </p:nvPr>
        </p:nvSpPr>
        <p:spPr>
          <a:xfrm>
            <a:off x="3964290" y="1444649"/>
            <a:ext cx="7694310" cy="4579079"/>
          </a:xfrm>
        </p:spPr>
        <p:txBody>
          <a:bodyPr>
            <a:normAutofit/>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2000"/>
            </a:lvl6pPr>
            <a:lvl7pPr>
              <a:defRPr sz="2000"/>
            </a:lvl7pPr>
            <a:lvl8pPr>
              <a:defRPr sz="2000"/>
            </a:lvl8pPr>
            <a:lvl9pPr>
              <a:defRPr sz="20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12129895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8" name="Rectangle 17">
            <a:extLst>
              <a:ext uri="{FF2B5EF4-FFF2-40B4-BE49-F238E27FC236}">
                <a16:creationId xmlns="" xmlns:a16="http://schemas.microsoft.com/office/drawing/2014/main" id="{D4494CD2-CCDD-0248-96F8-741002C44255}"/>
              </a:ext>
            </a:extLst>
          </p:cNvPr>
          <p:cNvSpPr/>
          <p:nvPr userDrawn="1"/>
        </p:nvSpPr>
        <p:spPr>
          <a:xfrm>
            <a:off x="0" y="0"/>
            <a:ext cx="12192000" cy="688419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Freeform: Shape 9">
            <a:extLst>
              <a:ext uri="{FF2B5EF4-FFF2-40B4-BE49-F238E27FC236}">
                <a16:creationId xmlns="" xmlns:a16="http://schemas.microsoft.com/office/drawing/2014/main" id="{07077B00-C1EE-7241-B441-7814F92A7EDF}"/>
              </a:ext>
            </a:extLst>
          </p:cNvPr>
          <p:cNvSpPr/>
          <p:nvPr userDrawn="1"/>
        </p:nvSpPr>
        <p:spPr>
          <a:xfrm>
            <a:off x="0" y="0"/>
            <a:ext cx="12192001" cy="6884191"/>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0" name="Freeform: Shape 17">
            <a:extLst>
              <a:ext uri="{FF2B5EF4-FFF2-40B4-BE49-F238E27FC236}">
                <a16:creationId xmlns="" xmlns:a16="http://schemas.microsoft.com/office/drawing/2014/main" id="{3A1AEBC4-637E-F64C-9192-69AC4BB26D0C}"/>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1" name="Freeform: Shape 11">
            <a:extLst>
              <a:ext uri="{FF2B5EF4-FFF2-40B4-BE49-F238E27FC236}">
                <a16:creationId xmlns="" xmlns:a16="http://schemas.microsoft.com/office/drawing/2014/main" id="{669A7039-C54C-8E46-9A8B-DDB2547D989C}"/>
              </a:ext>
            </a:extLst>
          </p:cNvPr>
          <p:cNvSpPr/>
          <p:nvPr userDrawn="1"/>
        </p:nvSpPr>
        <p:spPr>
          <a:xfrm rot="16200000" flipV="1">
            <a:off x="2664629"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7">
            <a:extLst>
              <a:ext uri="{FF2B5EF4-FFF2-40B4-BE49-F238E27FC236}">
                <a16:creationId xmlns="" xmlns:a16="http://schemas.microsoft.com/office/drawing/2014/main" id="{4F173B32-87BB-9A40-8C91-4C1EED2B7ABF}"/>
              </a:ext>
            </a:extLst>
          </p:cNvPr>
          <p:cNvSpPr/>
          <p:nvPr userDrawn="1"/>
        </p:nvSpPr>
        <p:spPr>
          <a:xfrm rot="16200000" flipV="1">
            <a:off x="2664628" y="-2664627"/>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4" name="Group 23">
            <a:extLst>
              <a:ext uri="{FF2B5EF4-FFF2-40B4-BE49-F238E27FC236}">
                <a16:creationId xmlns="" xmlns:a16="http://schemas.microsoft.com/office/drawing/2014/main" id="{4AC87F4E-12B5-1B42-AFD2-4DB39B7645C9}"/>
              </a:ext>
            </a:extLst>
          </p:cNvPr>
          <p:cNvGrpSpPr/>
          <p:nvPr userDrawn="1"/>
        </p:nvGrpSpPr>
        <p:grpSpPr>
          <a:xfrm rot="16200000">
            <a:off x="499388" y="-322655"/>
            <a:ext cx="535531" cy="645309"/>
            <a:chOff x="10945855" y="7317026"/>
            <a:chExt cx="2483924" cy="2993104"/>
          </a:xfrm>
        </p:grpSpPr>
        <p:sp>
          <p:nvSpPr>
            <p:cNvPr id="25" name="Freeform: Shape 15">
              <a:extLst>
                <a:ext uri="{FF2B5EF4-FFF2-40B4-BE49-F238E27FC236}">
                  <a16:creationId xmlns="" xmlns:a16="http://schemas.microsoft.com/office/drawing/2014/main" id="{03DD8765-59DF-A045-ADB5-E39FAEE153A0}"/>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16">
              <a:extLst>
                <a:ext uri="{FF2B5EF4-FFF2-40B4-BE49-F238E27FC236}">
                  <a16:creationId xmlns="" xmlns:a16="http://schemas.microsoft.com/office/drawing/2014/main" id="{B34B796C-A407-7B4D-B4F0-E58A44FE8DB4}"/>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0" name="Freeform: Shape 23">
            <a:extLst>
              <a:ext uri="{FF2B5EF4-FFF2-40B4-BE49-F238E27FC236}">
                <a16:creationId xmlns="" xmlns:a16="http://schemas.microsoft.com/office/drawing/2014/main" id="{CBE3FDC9-67CB-FA42-B127-A36BFF4678BB}"/>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Slide Number Placeholder 4">
            <a:extLst>
              <a:ext uri="{FF2B5EF4-FFF2-40B4-BE49-F238E27FC236}">
                <a16:creationId xmlns="" xmlns:a16="http://schemas.microsoft.com/office/drawing/2014/main" id="{1E902BFF-CA8F-D745-A819-A7BB38B30ED9}"/>
              </a:ext>
            </a:extLst>
          </p:cNvPr>
          <p:cNvSpPr>
            <a:spLocks noGrp="1"/>
          </p:cNvSpPr>
          <p:nvPr>
            <p:ph type="sldNum" sz="quarter" idx="12"/>
          </p:nvPr>
        </p:nvSpPr>
        <p:spPr>
          <a:xfrm>
            <a:off x="11252200" y="6315075"/>
            <a:ext cx="406400" cy="365125"/>
          </a:xfrm>
        </p:spPr>
        <p:txBody>
          <a:bodyPr/>
          <a:lstStyle>
            <a:lvl1pPr>
              <a:defRPr sz="1000">
                <a:solidFill>
                  <a:schemeClr val="bg1"/>
                </a:solidFill>
                <a:latin typeface="Trade Gothic LT Pro" panose="020B0503040303020004" pitchFamily="34" charset="0"/>
              </a:defRPr>
            </a:lvl1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2672304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1">
    <p:spTree>
      <p:nvGrpSpPr>
        <p:cNvPr id="1" name=""/>
        <p:cNvGrpSpPr/>
        <p:nvPr/>
      </p:nvGrpSpPr>
      <p:grpSpPr>
        <a:xfrm>
          <a:off x="0" y="0"/>
          <a:ext cx="0" cy="0"/>
          <a:chOff x="0" y="0"/>
          <a:chExt cx="0" cy="0"/>
        </a:xfrm>
      </p:grpSpPr>
      <p:sp>
        <p:nvSpPr>
          <p:cNvPr id="21" name="Rectangle 20">
            <a:extLst>
              <a:ext uri="{FF2B5EF4-FFF2-40B4-BE49-F238E27FC236}">
                <a16:creationId xmlns=""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6" name="Group 5">
            <a:extLst>
              <a:ext uri="{FF2B5EF4-FFF2-40B4-BE49-F238E27FC236}">
                <a16:creationId xmlns="" xmlns:a16="http://schemas.microsoft.com/office/drawing/2014/main" id="{EA7FF9D7-8545-4547-AC77-A0421EEB9B99}"/>
              </a:ext>
            </a:extLst>
          </p:cNvPr>
          <p:cNvGrpSpPr/>
          <p:nvPr userDrawn="1"/>
        </p:nvGrpSpPr>
        <p:grpSpPr>
          <a:xfrm>
            <a:off x="0" y="0"/>
            <a:ext cx="6881966" cy="6858876"/>
            <a:chOff x="-5321" y="1096"/>
            <a:chExt cx="5924073" cy="5904197"/>
          </a:xfrm>
        </p:grpSpPr>
        <p:sp>
          <p:nvSpPr>
            <p:cNvPr id="17" name="Right Triangle 16">
              <a:extLst>
                <a:ext uri="{FF2B5EF4-FFF2-40B4-BE49-F238E27FC236}">
                  <a16:creationId xmlns="" xmlns:a16="http://schemas.microsoft.com/office/drawing/2014/main" id="{8DCD5806-2A2F-4ABF-8057-245681C498E6}"/>
                </a:ext>
              </a:extLst>
            </p:cNvPr>
            <p:cNvSpPr/>
            <p:nvPr userDrawn="1"/>
          </p:nvSpPr>
          <p:spPr>
            <a:xfrm rot="16200000" flipH="1" flipV="1">
              <a:off x="4618" y="-8842"/>
              <a:ext cx="5904196" cy="5924073"/>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ight Triangle 17">
              <a:extLst>
                <a:ext uri="{FF2B5EF4-FFF2-40B4-BE49-F238E27FC236}">
                  <a16:creationId xmlns="" xmlns:a16="http://schemas.microsoft.com/office/drawing/2014/main" id="{3A93038F-E9E4-4FFD-B3DF-28DB7C2C1490}"/>
                </a:ext>
              </a:extLst>
            </p:cNvPr>
            <p:cNvSpPr/>
            <p:nvPr userDrawn="1"/>
          </p:nvSpPr>
          <p:spPr>
            <a:xfrm rot="16200000" flipH="1" flipV="1">
              <a:off x="3941" y="-8164"/>
              <a:ext cx="5501471" cy="5519993"/>
            </a:xfrm>
            <a:prstGeom prst="rtTriangle">
              <a:avLst/>
            </a:prstGeom>
            <a:pattFill prst="dkHorz">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ight Triangle 18">
              <a:extLst>
                <a:ext uri="{FF2B5EF4-FFF2-40B4-BE49-F238E27FC236}">
                  <a16:creationId xmlns="" xmlns:a16="http://schemas.microsoft.com/office/drawing/2014/main" id="{5DEA1E02-BBD0-4AE3-AF22-433B90272178}"/>
                </a:ext>
              </a:extLst>
            </p:cNvPr>
            <p:cNvSpPr/>
            <p:nvPr userDrawn="1"/>
          </p:nvSpPr>
          <p:spPr>
            <a:xfrm rot="16200000" flipH="1" flipV="1">
              <a:off x="3131" y="-7355"/>
              <a:ext cx="5019818" cy="5036720"/>
            </a:xfrm>
            <a:prstGeom prst="rtTriangl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2" name="Title 1">
            <a:extLst>
              <a:ext uri="{FF2B5EF4-FFF2-40B4-BE49-F238E27FC236}">
                <a16:creationId xmlns="" xmlns:a16="http://schemas.microsoft.com/office/drawing/2014/main" id="{9E597736-C478-4C26-9BAF-205FE31E977C}"/>
              </a:ext>
            </a:extLst>
          </p:cNvPr>
          <p:cNvSpPr>
            <a:spLocks noGrp="1"/>
          </p:cNvSpPr>
          <p:nvPr userDrawn="1">
            <p:ph type="ctrTitle" hasCustomPrompt="1"/>
          </p:nvPr>
        </p:nvSpPr>
        <p:spPr>
          <a:xfrm>
            <a:off x="5217242" y="2807208"/>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Tree>
    <p:extLst>
      <p:ext uri="{BB962C8B-B14F-4D97-AF65-F5344CB8AC3E}">
        <p14:creationId xmlns:p14="http://schemas.microsoft.com/office/powerpoint/2010/main" val="2236386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2">
    <p:spTree>
      <p:nvGrpSpPr>
        <p:cNvPr id="1" name=""/>
        <p:cNvGrpSpPr/>
        <p:nvPr/>
      </p:nvGrpSpPr>
      <p:grpSpPr>
        <a:xfrm>
          <a:off x="0" y="0"/>
          <a:ext cx="0" cy="0"/>
          <a:chOff x="0" y="0"/>
          <a:chExt cx="0" cy="0"/>
        </a:xfrm>
      </p:grpSpPr>
      <p:sp>
        <p:nvSpPr>
          <p:cNvPr id="21" name="Rectangle 20">
            <a:extLst>
              <a:ext uri="{FF2B5EF4-FFF2-40B4-BE49-F238E27FC236}">
                <a16:creationId xmlns="" xmlns:a16="http://schemas.microsoft.com/office/drawing/2014/main" id="{6E739168-A5E8-443A-B392-7AD4CF8977AD}"/>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 xmlns:a16="http://schemas.microsoft.com/office/drawing/2014/main" id="{41E10E1E-5268-4F03-BA64-07E19DE26739}"/>
              </a:ext>
            </a:extLst>
          </p:cNvPr>
          <p:cNvSpPr/>
          <p:nvPr/>
        </p:nvSpPr>
        <p:spPr>
          <a:xfrm flipH="1">
            <a:off x="-16297" y="0"/>
            <a:ext cx="12208298" cy="6858000"/>
          </a:xfrm>
          <a:custGeom>
            <a:avLst/>
            <a:gdLst>
              <a:gd name="connsiteX0" fmla="*/ 8574289 w 12208298"/>
              <a:gd name="connsiteY0" fmla="*/ 0 h 6858000"/>
              <a:gd name="connsiteX1" fmla="*/ 0 w 12208298"/>
              <a:gd name="connsiteY1" fmla="*/ 0 h 6858000"/>
              <a:gd name="connsiteX2" fmla="*/ 0 w 12208298"/>
              <a:gd name="connsiteY2" fmla="*/ 6858000 h 6858000"/>
              <a:gd name="connsiteX3" fmla="*/ 532109 w 12208298"/>
              <a:gd name="connsiteY3" fmla="*/ 6858000 h 6858000"/>
              <a:gd name="connsiteX4" fmla="*/ 11495317 w 12208298"/>
              <a:gd name="connsiteY4" fmla="*/ 6858000 h 6858000"/>
              <a:gd name="connsiteX5" fmla="*/ 12208298 w 12208298"/>
              <a:gd name="connsiteY5" fmla="*/ 6858000 h 6858000"/>
              <a:gd name="connsiteX6" fmla="*/ 12208298 w 12208298"/>
              <a:gd name="connsiteY6" fmla="*/ 3146781 h 6858000"/>
              <a:gd name="connsiteX7" fmla="*/ 10353284 w 12208298"/>
              <a:gd name="connsiteY7" fmla="*/ 1291767 h 6858000"/>
              <a:gd name="connsiteX8" fmla="*/ 9866056 w 12208298"/>
              <a:gd name="connsiteY8" fmla="*/ 12917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8298" h="6858000">
                <a:moveTo>
                  <a:pt x="8574289" y="0"/>
                </a:moveTo>
                <a:lnTo>
                  <a:pt x="0" y="0"/>
                </a:lnTo>
                <a:lnTo>
                  <a:pt x="0" y="6858000"/>
                </a:lnTo>
                <a:lnTo>
                  <a:pt x="532109" y="6858000"/>
                </a:lnTo>
                <a:lnTo>
                  <a:pt x="11495317" y="6858000"/>
                </a:lnTo>
                <a:lnTo>
                  <a:pt x="12208298" y="6858000"/>
                </a:lnTo>
                <a:lnTo>
                  <a:pt x="12208298" y="3146781"/>
                </a:lnTo>
                <a:lnTo>
                  <a:pt x="10353284" y="1291767"/>
                </a:lnTo>
                <a:lnTo>
                  <a:pt x="9866056" y="1291767"/>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Freeform: Shape 15">
            <a:extLst>
              <a:ext uri="{FF2B5EF4-FFF2-40B4-BE49-F238E27FC236}">
                <a16:creationId xmlns="" xmlns:a16="http://schemas.microsoft.com/office/drawing/2014/main" id="{B989C45D-BDFF-418F-BE79-03FF70015770}"/>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pattFill prst="wdDnDiag">
            <a:fgClr>
              <a:schemeClr val="accent1"/>
            </a:fgClr>
            <a:bgClr>
              <a:schemeClr val="accent2"/>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Freeform: Shape 19">
            <a:extLst>
              <a:ext uri="{FF2B5EF4-FFF2-40B4-BE49-F238E27FC236}">
                <a16:creationId xmlns="" xmlns:a16="http://schemas.microsoft.com/office/drawing/2014/main" id="{0027A677-9ACB-4264-B148-4806678FB83F}"/>
              </a:ext>
            </a:extLst>
          </p:cNvPr>
          <p:cNvSpPr/>
          <p:nvPr/>
        </p:nvSpPr>
        <p:spPr>
          <a:xfrm rot="5400000" flipH="1" flipV="1">
            <a:off x="2667000" y="-2667001"/>
            <a:ext cx="6858000" cy="12192002"/>
          </a:xfrm>
          <a:custGeom>
            <a:avLst/>
            <a:gdLst>
              <a:gd name="connsiteX0" fmla="*/ 6858000 w 6858000"/>
              <a:gd name="connsiteY0" fmla="*/ 3871658 h 12192002"/>
              <a:gd name="connsiteX1" fmla="*/ 6858000 w 6858000"/>
              <a:gd name="connsiteY1" fmla="*/ 12192002 h 12192002"/>
              <a:gd name="connsiteX2" fmla="*/ 5363029 w 6858000"/>
              <a:gd name="connsiteY2" fmla="*/ 12192002 h 12192002"/>
              <a:gd name="connsiteX3" fmla="*/ 5363029 w 6858000"/>
              <a:gd name="connsiteY3" fmla="*/ 12192000 h 12192002"/>
              <a:gd name="connsiteX4" fmla="*/ 0 w 6858000"/>
              <a:gd name="connsiteY4" fmla="*/ 12192000 h 12192002"/>
              <a:gd name="connsiteX5" fmla="*/ 0 w 6858000"/>
              <a:gd name="connsiteY5" fmla="*/ 0 h 12192002"/>
              <a:gd name="connsiteX6" fmla="*/ 3539398 w 6858000"/>
              <a:gd name="connsiteY6" fmla="*/ 0 h 12192002"/>
              <a:gd name="connsiteX7" fmla="*/ 5566229 w 6858000"/>
              <a:gd name="connsiteY7" fmla="*/ 2026831 h 12192002"/>
              <a:gd name="connsiteX8" fmla="*/ 5566229 w 6858000"/>
              <a:gd name="connsiteY8" fmla="*/ 2575538 h 12192002"/>
              <a:gd name="connsiteX9" fmla="*/ 6858000 w 6858000"/>
              <a:gd name="connsiteY9" fmla="*/ 3871657 h 12192002"/>
              <a:gd name="connsiteX10" fmla="*/ 5566229 w 6858000"/>
              <a:gd name="connsiteY10" fmla="*/ 3871657 h 12192002"/>
              <a:gd name="connsiteX11" fmla="*/ 5566229 w 6858000"/>
              <a:gd name="connsiteY11" fmla="*/ 3871658 h 12192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0" h="12192002">
                <a:moveTo>
                  <a:pt x="6858000" y="3871658"/>
                </a:moveTo>
                <a:lnTo>
                  <a:pt x="6858000" y="12192002"/>
                </a:lnTo>
                <a:lnTo>
                  <a:pt x="5363029" y="12192002"/>
                </a:lnTo>
                <a:lnTo>
                  <a:pt x="5363029" y="12192000"/>
                </a:lnTo>
                <a:lnTo>
                  <a:pt x="0" y="12192000"/>
                </a:lnTo>
                <a:lnTo>
                  <a:pt x="0" y="0"/>
                </a:lnTo>
                <a:lnTo>
                  <a:pt x="3539398" y="0"/>
                </a:lnTo>
                <a:lnTo>
                  <a:pt x="5566229" y="2026831"/>
                </a:lnTo>
                <a:lnTo>
                  <a:pt x="5566229" y="2575538"/>
                </a:lnTo>
                <a:lnTo>
                  <a:pt x="6858000" y="3871657"/>
                </a:lnTo>
                <a:lnTo>
                  <a:pt x="5566229" y="3871657"/>
                </a:lnTo>
                <a:lnTo>
                  <a:pt x="5566229" y="3871658"/>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 xmlns:a16="http://schemas.microsoft.com/office/drawing/2014/main" id="{9E597736-C478-4C26-9BAF-205FE31E977C}"/>
              </a:ext>
            </a:extLst>
          </p:cNvPr>
          <p:cNvSpPr>
            <a:spLocks noGrp="1"/>
          </p:cNvSpPr>
          <p:nvPr userDrawn="1">
            <p:ph type="ctrTitle" hasCustomPrompt="1"/>
          </p:nvPr>
        </p:nvSpPr>
        <p:spPr>
          <a:xfrm>
            <a:off x="6360242" y="3429000"/>
            <a:ext cx="4945598" cy="1243584"/>
          </a:xfrm>
        </p:spPr>
        <p:txBody>
          <a:bodyPr vert="horz" lIns="91440" tIns="45720" rIns="91440" bIns="45720" rtlCol="0" anchor="ctr">
            <a:noAutofit/>
          </a:bodyPr>
          <a:lstStyle>
            <a:lvl1pPr>
              <a:defRPr lang="en-GB" sz="5400" b="1" dirty="0">
                <a:solidFill>
                  <a:schemeClr val="bg1"/>
                </a:solidFill>
                <a:latin typeface="+mj-lt"/>
                <a:ea typeface="Tahoma" panose="020B0604030504040204" pitchFamily="34" charset="0"/>
                <a:cs typeface="Tahoma" panose="020B0604030504040204" pitchFamily="34" charset="0"/>
              </a:defRPr>
            </a:lvl1pPr>
          </a:lstStyle>
          <a:p>
            <a:pPr lvl="0"/>
            <a:r>
              <a:rPr lang="en-US" noProof="0"/>
              <a:t>Thank You</a:t>
            </a:r>
          </a:p>
        </p:txBody>
      </p:sp>
      <p:sp>
        <p:nvSpPr>
          <p:cNvPr id="35" name="Freeform: Shape 34">
            <a:extLst>
              <a:ext uri="{FF2B5EF4-FFF2-40B4-BE49-F238E27FC236}">
                <a16:creationId xmlns="" xmlns:a16="http://schemas.microsoft.com/office/drawing/2014/main" id="{C024DCDB-C6BF-455E-AAB8-EAF9DAB302A1}"/>
              </a:ext>
            </a:extLst>
          </p:cNvPr>
          <p:cNvSpPr/>
          <p:nvPr userDrawn="1"/>
        </p:nvSpPr>
        <p:spPr>
          <a:xfrm rot="13500000">
            <a:off x="-729899" y="-1215856"/>
            <a:ext cx="6043521" cy="8427077"/>
          </a:xfrm>
          <a:custGeom>
            <a:avLst/>
            <a:gdLst>
              <a:gd name="connsiteX0" fmla="*/ 6043521 w 6043521"/>
              <a:gd name="connsiteY0" fmla="*/ 4267535 h 8427077"/>
              <a:gd name="connsiteX1" fmla="*/ 1883979 w 6043521"/>
              <a:gd name="connsiteY1" fmla="*/ 8427077 h 8427077"/>
              <a:gd name="connsiteX2" fmla="*/ 0 w 6043521"/>
              <a:gd name="connsiteY2" fmla="*/ 8427077 h 8427077"/>
              <a:gd name="connsiteX3" fmla="*/ 0 w 6043521"/>
              <a:gd name="connsiteY3" fmla="*/ 1775986 h 8427077"/>
              <a:gd name="connsiteX4" fmla="*/ 1775985 w 6043521"/>
              <a:gd name="connsiteY4" fmla="*/ 0 h 8427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8427077">
                <a:moveTo>
                  <a:pt x="6043521" y="4267535"/>
                </a:moveTo>
                <a:lnTo>
                  <a:pt x="1883979" y="8427077"/>
                </a:lnTo>
                <a:lnTo>
                  <a:pt x="0" y="8427077"/>
                </a:lnTo>
                <a:lnTo>
                  <a:pt x="0" y="1775986"/>
                </a:lnTo>
                <a:lnTo>
                  <a:pt x="1775985"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2" name="Freeform: Shape 31">
            <a:extLst>
              <a:ext uri="{FF2B5EF4-FFF2-40B4-BE49-F238E27FC236}">
                <a16:creationId xmlns="" xmlns:a16="http://schemas.microsoft.com/office/drawing/2014/main" id="{26AFB47A-5D51-4F9C-B01B-977CE5E3C093}"/>
              </a:ext>
            </a:extLst>
          </p:cNvPr>
          <p:cNvSpPr/>
          <p:nvPr userDrawn="1"/>
        </p:nvSpPr>
        <p:spPr>
          <a:xfrm rot="13500000">
            <a:off x="-1145231" y="-2123853"/>
            <a:ext cx="6043521" cy="9008880"/>
          </a:xfrm>
          <a:custGeom>
            <a:avLst/>
            <a:gdLst>
              <a:gd name="connsiteX0" fmla="*/ 6043521 w 6043521"/>
              <a:gd name="connsiteY0" fmla="*/ 4849338 h 9008880"/>
              <a:gd name="connsiteX1" fmla="*/ 1883979 w 6043521"/>
              <a:gd name="connsiteY1" fmla="*/ 9008880 h 9008880"/>
              <a:gd name="connsiteX2" fmla="*/ 0 w 6043521"/>
              <a:gd name="connsiteY2" fmla="*/ 9008880 h 9008880"/>
              <a:gd name="connsiteX3" fmla="*/ 0 w 6043521"/>
              <a:gd name="connsiteY3" fmla="*/ 1194182 h 9008880"/>
              <a:gd name="connsiteX4" fmla="*/ 1194182 w 6043521"/>
              <a:gd name="connsiteY4" fmla="*/ 0 h 9008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3521" h="9008880">
                <a:moveTo>
                  <a:pt x="6043521" y="4849338"/>
                </a:moveTo>
                <a:lnTo>
                  <a:pt x="1883979" y="9008880"/>
                </a:lnTo>
                <a:lnTo>
                  <a:pt x="0" y="9008880"/>
                </a:lnTo>
                <a:lnTo>
                  <a:pt x="0" y="1194182"/>
                </a:lnTo>
                <a:lnTo>
                  <a:pt x="1194182" y="0"/>
                </a:lnTo>
                <a:close/>
              </a:path>
            </a:pathLst>
          </a:custGeom>
          <a:pattFill prst="wdDnDiag">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Shape 29">
            <a:extLst>
              <a:ext uri="{FF2B5EF4-FFF2-40B4-BE49-F238E27FC236}">
                <a16:creationId xmlns="" xmlns:a16="http://schemas.microsoft.com/office/drawing/2014/main" id="{6997A4FF-7390-4173-8ACD-6CF7145AACEC}"/>
              </a:ext>
            </a:extLst>
          </p:cNvPr>
          <p:cNvSpPr/>
          <p:nvPr userDrawn="1"/>
        </p:nvSpPr>
        <p:spPr>
          <a:xfrm rot="18900000" flipH="1">
            <a:off x="-2681153" y="-465959"/>
            <a:ext cx="8639119" cy="5739762"/>
          </a:xfrm>
          <a:custGeom>
            <a:avLst/>
            <a:gdLst>
              <a:gd name="connsiteX0" fmla="*/ 3789781 w 8639119"/>
              <a:gd name="connsiteY0" fmla="*/ 0 h 5739762"/>
              <a:gd name="connsiteX1" fmla="*/ 0 w 8639119"/>
              <a:gd name="connsiteY1" fmla="*/ 3789782 h 5739762"/>
              <a:gd name="connsiteX2" fmla="*/ 0 w 8639119"/>
              <a:gd name="connsiteY2" fmla="*/ 5739761 h 5739762"/>
              <a:gd name="connsiteX3" fmla="*/ 7748695 w 8639119"/>
              <a:gd name="connsiteY3" fmla="*/ 5739762 h 5739762"/>
              <a:gd name="connsiteX4" fmla="*/ 8639119 w 8639119"/>
              <a:gd name="connsiteY4" fmla="*/ 4849338 h 573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39119" h="5739762">
                <a:moveTo>
                  <a:pt x="3789781" y="0"/>
                </a:moveTo>
                <a:lnTo>
                  <a:pt x="0" y="3789782"/>
                </a:lnTo>
                <a:lnTo>
                  <a:pt x="0" y="5739761"/>
                </a:lnTo>
                <a:lnTo>
                  <a:pt x="7748695" y="5739762"/>
                </a:lnTo>
                <a:lnTo>
                  <a:pt x="8639119" y="4849338"/>
                </a:lnTo>
                <a:close/>
              </a:path>
            </a:pathLst>
          </a:custGeom>
          <a:solidFill>
            <a:schemeClr val="accent1">
              <a:lumMod val="50000"/>
              <a:alpha val="5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Tree>
    <p:extLst>
      <p:ext uri="{BB962C8B-B14F-4D97-AF65-F5344CB8AC3E}">
        <p14:creationId xmlns:p14="http://schemas.microsoft.com/office/powerpoint/2010/main" val="121851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61B0E15-6FC5-434E-8780-B186D9DB0CD0}"/>
              </a:ext>
            </a:extLst>
          </p:cNvPr>
          <p:cNvSpPr>
            <a:spLocks noGrp="1"/>
          </p:cNvSpPr>
          <p:nvPr>
            <p:ph type="title"/>
          </p:nvPr>
        </p:nvSpPr>
        <p:spPr>
          <a:xfrm>
            <a:off x="838200" y="365125"/>
            <a:ext cx="10820400" cy="1325563"/>
          </a:xfrm>
          <a:prstGeom prst="rect">
            <a:avLst/>
          </a:prstGeom>
        </p:spPr>
        <p:txBody>
          <a:bodyPr vert="horz" lIns="91440" tIns="45720" rIns="91440" bIns="45720" rtlCol="0" anchor="ctr">
            <a:normAutofit/>
          </a:bodyPr>
          <a:lstStyle/>
          <a:p>
            <a:r>
              <a:rPr lang="en-US" noProof="0" smtClean="0"/>
              <a:t>Click to edit Master title style</a:t>
            </a:r>
            <a:endParaRPr lang="en-US" noProof="0"/>
          </a:p>
        </p:txBody>
      </p:sp>
      <p:sp>
        <p:nvSpPr>
          <p:cNvPr id="3" name="Text Placeholder 2">
            <a:extLst>
              <a:ext uri="{FF2B5EF4-FFF2-40B4-BE49-F238E27FC236}">
                <a16:creationId xmlns="" xmlns:a16="http://schemas.microsoft.com/office/drawing/2014/main" id="{A9C7B128-34F3-405C-B601-8BAFDB43499C}"/>
              </a:ext>
            </a:extLst>
          </p:cNvPr>
          <p:cNvSpPr>
            <a:spLocks noGrp="1"/>
          </p:cNvSpPr>
          <p:nvPr>
            <p:ph type="body" idx="1"/>
          </p:nvPr>
        </p:nvSpPr>
        <p:spPr>
          <a:xfrm>
            <a:off x="838200" y="1825625"/>
            <a:ext cx="10820400" cy="435133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Slide Number Placeholder 5">
            <a:extLst>
              <a:ext uri="{FF2B5EF4-FFF2-40B4-BE49-F238E27FC236}">
                <a16:creationId xmlns="" xmlns:a16="http://schemas.microsoft.com/office/drawing/2014/main" id="{9F5A7754-E8C7-438B-922D-9027C6CF58E2}"/>
              </a:ext>
            </a:extLst>
          </p:cNvPr>
          <p:cNvSpPr>
            <a:spLocks noGrp="1"/>
          </p:cNvSpPr>
          <p:nvPr>
            <p:ph type="sldNum" sz="quarter" idx="4"/>
          </p:nvPr>
        </p:nvSpPr>
        <p:spPr>
          <a:xfrm>
            <a:off x="11112500" y="6356350"/>
            <a:ext cx="660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63D6C4-4840-40CC-AC84-17E24B3B7BDE}" type="slidenum">
              <a:rPr lang="en-US" noProof="0" smtClean="0"/>
              <a:t>‹#›</a:t>
            </a:fld>
            <a:endParaRPr lang="en-US" noProof="0" dirty="0"/>
          </a:p>
        </p:txBody>
      </p:sp>
      <p:sp>
        <p:nvSpPr>
          <p:cNvPr id="5" name="Rectangle 4">
            <a:extLst>
              <a:ext uri="{FF2B5EF4-FFF2-40B4-BE49-F238E27FC236}">
                <a16:creationId xmlns="" xmlns:a16="http://schemas.microsoft.com/office/drawing/2014/main" id="{7CDDDB7D-9189-9548-A2B9-81DC62C3C1A3}"/>
              </a:ext>
            </a:extLst>
          </p:cNvPr>
          <p:cNvSpPr/>
          <p:nvPr userDrawn="1"/>
        </p:nvSpPr>
        <p:spPr>
          <a:xfrm>
            <a:off x="0" y="1"/>
            <a:ext cx="12192000"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Freeform: Shape 9">
            <a:extLst>
              <a:ext uri="{FF2B5EF4-FFF2-40B4-BE49-F238E27FC236}">
                <a16:creationId xmlns="" xmlns:a16="http://schemas.microsoft.com/office/drawing/2014/main" id="{096D8877-6B4A-4540-8927-767DD7401718}"/>
              </a:ext>
            </a:extLst>
          </p:cNvPr>
          <p:cNvSpPr/>
          <p:nvPr userDrawn="1"/>
        </p:nvSpPr>
        <p:spPr>
          <a:xfrm>
            <a:off x="0" y="1"/>
            <a:ext cx="12192001" cy="6857999"/>
          </a:xfrm>
          <a:custGeom>
            <a:avLst/>
            <a:gdLst>
              <a:gd name="connsiteX0" fmla="*/ 0 w 12192001"/>
              <a:gd name="connsiteY0" fmla="*/ 0 h 6884191"/>
              <a:gd name="connsiteX1" fmla="*/ 7540222 w 12192001"/>
              <a:gd name="connsiteY1" fmla="*/ 0 h 6884191"/>
              <a:gd name="connsiteX2" fmla="*/ 10260629 w 12192001"/>
              <a:gd name="connsiteY2" fmla="*/ 2725573 h 6884191"/>
              <a:gd name="connsiteX3" fmla="*/ 11286710 w 12192001"/>
              <a:gd name="connsiteY3" fmla="*/ 2725573 h 6884191"/>
              <a:gd name="connsiteX4" fmla="*/ 12192000 w 12192001"/>
              <a:gd name="connsiteY4" fmla="*/ 3632581 h 6884191"/>
              <a:gd name="connsiteX5" fmla="*/ 12192001 w 12192001"/>
              <a:gd name="connsiteY5" fmla="*/ 6884191 h 6884191"/>
              <a:gd name="connsiteX6" fmla="*/ 0 w 12192001"/>
              <a:gd name="connsiteY6" fmla="*/ 6884191 h 688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84191">
                <a:moveTo>
                  <a:pt x="0" y="0"/>
                </a:moveTo>
                <a:lnTo>
                  <a:pt x="7540222" y="0"/>
                </a:lnTo>
                <a:lnTo>
                  <a:pt x="10260629" y="2725573"/>
                </a:lnTo>
                <a:lnTo>
                  <a:pt x="11286710" y="2725573"/>
                </a:lnTo>
                <a:lnTo>
                  <a:pt x="12192000" y="3632581"/>
                </a:lnTo>
                <a:lnTo>
                  <a:pt x="12192001" y="6884191"/>
                </a:lnTo>
                <a:lnTo>
                  <a:pt x="0" y="688419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8" name="Freeform: Shape 17">
            <a:extLst>
              <a:ext uri="{FF2B5EF4-FFF2-40B4-BE49-F238E27FC236}">
                <a16:creationId xmlns="" xmlns:a16="http://schemas.microsoft.com/office/drawing/2014/main" id="{5AF2E123-FE0F-8541-8E36-5030C450AA7E}"/>
              </a:ext>
            </a:extLst>
          </p:cNvPr>
          <p:cNvSpPr/>
          <p:nvPr userDrawn="1"/>
        </p:nvSpPr>
        <p:spPr>
          <a:xfrm rot="16200000" flipV="1">
            <a:off x="2964809" y="-2364446"/>
            <a:ext cx="6862744" cy="11591639"/>
          </a:xfrm>
          <a:custGeom>
            <a:avLst/>
            <a:gdLst>
              <a:gd name="connsiteX0" fmla="*/ 6862744 w 6862744"/>
              <a:gd name="connsiteY0" fmla="*/ 11591639 h 11591639"/>
              <a:gd name="connsiteX1" fmla="*/ 6862744 w 6862744"/>
              <a:gd name="connsiteY1" fmla="*/ 5240223 h 11591639"/>
              <a:gd name="connsiteX2" fmla="*/ 4145656 w 6862744"/>
              <a:gd name="connsiteY2" fmla="*/ 5240223 h 11591639"/>
              <a:gd name="connsiteX3" fmla="*/ 4145656 w 6862744"/>
              <a:gd name="connsiteY3" fmla="*/ 5240222 h 11591639"/>
              <a:gd name="connsiteX4" fmla="*/ 6862744 w 6862744"/>
              <a:gd name="connsiteY4" fmla="*/ 5240222 h 11591639"/>
              <a:gd name="connsiteX5" fmla="*/ 4145656 w 6862744"/>
              <a:gd name="connsiteY5" fmla="*/ 2519152 h 11591639"/>
              <a:gd name="connsiteX6" fmla="*/ 4145656 w 6862744"/>
              <a:gd name="connsiteY6" fmla="*/ 1367198 h 11591639"/>
              <a:gd name="connsiteX7" fmla="*/ 2775863 w 6862744"/>
              <a:gd name="connsiteY7" fmla="*/ 0 h 11591639"/>
              <a:gd name="connsiteX8" fmla="*/ 0 w 6862744"/>
              <a:gd name="connsiteY8" fmla="*/ 0 h 11591639"/>
              <a:gd name="connsiteX9" fmla="*/ 0 w 6862744"/>
              <a:gd name="connsiteY9" fmla="*/ 11591639 h 11591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62744" h="11591639">
                <a:moveTo>
                  <a:pt x="6862744" y="11591639"/>
                </a:moveTo>
                <a:lnTo>
                  <a:pt x="6862744" y="5240223"/>
                </a:lnTo>
                <a:lnTo>
                  <a:pt x="4145656" y="5240223"/>
                </a:lnTo>
                <a:lnTo>
                  <a:pt x="4145656" y="5240222"/>
                </a:lnTo>
                <a:lnTo>
                  <a:pt x="6862744" y="5240222"/>
                </a:lnTo>
                <a:lnTo>
                  <a:pt x="4145656" y="2519152"/>
                </a:lnTo>
                <a:lnTo>
                  <a:pt x="4145656" y="1367198"/>
                </a:lnTo>
                <a:lnTo>
                  <a:pt x="2775863" y="0"/>
                </a:lnTo>
                <a:lnTo>
                  <a:pt x="0" y="0"/>
                </a:lnTo>
                <a:lnTo>
                  <a:pt x="0" y="11591639"/>
                </a:lnTo>
                <a:close/>
              </a:path>
            </a:pathLst>
          </a:custGeom>
          <a:pattFill prst="wdDnDiag">
            <a:fgClr>
              <a:schemeClr val="accent2"/>
            </a:fgClr>
            <a:bgClr>
              <a:schemeClr val="accent2">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9" name="Freeform: Shape 11">
            <a:extLst>
              <a:ext uri="{FF2B5EF4-FFF2-40B4-BE49-F238E27FC236}">
                <a16:creationId xmlns="" xmlns:a16="http://schemas.microsoft.com/office/drawing/2014/main" id="{E5519D99-3B68-924A-9CD0-14B911711CA8}"/>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pattFill prst="wdUpDiag">
            <a:fgClr>
              <a:schemeClr val="accent2"/>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Freeform: Shape 7">
            <a:extLst>
              <a:ext uri="{FF2B5EF4-FFF2-40B4-BE49-F238E27FC236}">
                <a16:creationId xmlns="" xmlns:a16="http://schemas.microsoft.com/office/drawing/2014/main" id="{A09E21A9-FBEF-144C-A152-FE484F3C55C1}"/>
              </a:ext>
            </a:extLst>
          </p:cNvPr>
          <p:cNvSpPr/>
          <p:nvPr userDrawn="1"/>
        </p:nvSpPr>
        <p:spPr>
          <a:xfrm rot="16200000" flipV="1">
            <a:off x="2664629" y="-2669372"/>
            <a:ext cx="6862744" cy="12192000"/>
          </a:xfrm>
          <a:custGeom>
            <a:avLst/>
            <a:gdLst>
              <a:gd name="connsiteX0" fmla="*/ 6849744 w 6849744"/>
              <a:gd name="connsiteY0" fmla="*/ 12192000 h 12192000"/>
              <a:gd name="connsiteX1" fmla="*/ 6849744 w 6849744"/>
              <a:gd name="connsiteY1" fmla="*/ 5840584 h 12192000"/>
              <a:gd name="connsiteX2" fmla="*/ 4137803 w 6849744"/>
              <a:gd name="connsiteY2" fmla="*/ 5840584 h 12192000"/>
              <a:gd name="connsiteX3" fmla="*/ 4137803 w 6849744"/>
              <a:gd name="connsiteY3" fmla="*/ 5840583 h 12192000"/>
              <a:gd name="connsiteX4" fmla="*/ 6849744 w 6849744"/>
              <a:gd name="connsiteY4" fmla="*/ 5840583 h 12192000"/>
              <a:gd name="connsiteX5" fmla="*/ 4137803 w 6849744"/>
              <a:gd name="connsiteY5" fmla="*/ 3119513 h 12192000"/>
              <a:gd name="connsiteX6" fmla="*/ 4137803 w 6849744"/>
              <a:gd name="connsiteY6" fmla="*/ 1967559 h 12192000"/>
              <a:gd name="connsiteX7" fmla="*/ 2170243 w 6849744"/>
              <a:gd name="connsiteY7" fmla="*/ 0 h 12192000"/>
              <a:gd name="connsiteX8" fmla="*/ 0 w 6849744"/>
              <a:gd name="connsiteY8" fmla="*/ 0 h 12192000"/>
              <a:gd name="connsiteX9" fmla="*/ 0 w 6849744"/>
              <a:gd name="connsiteY9" fmla="*/ 12192000 h 1219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49744" h="12192000">
                <a:moveTo>
                  <a:pt x="6849744" y="12192000"/>
                </a:moveTo>
                <a:lnTo>
                  <a:pt x="6849744" y="5840584"/>
                </a:lnTo>
                <a:lnTo>
                  <a:pt x="4137803" y="5840584"/>
                </a:lnTo>
                <a:lnTo>
                  <a:pt x="4137803" y="5840583"/>
                </a:lnTo>
                <a:lnTo>
                  <a:pt x="6849744" y="5840583"/>
                </a:lnTo>
                <a:lnTo>
                  <a:pt x="4137803" y="3119513"/>
                </a:lnTo>
                <a:lnTo>
                  <a:pt x="4137803" y="1967559"/>
                </a:lnTo>
                <a:lnTo>
                  <a:pt x="2170243" y="0"/>
                </a:lnTo>
                <a:lnTo>
                  <a:pt x="0" y="0"/>
                </a:lnTo>
                <a:lnTo>
                  <a:pt x="0" y="12192000"/>
                </a:lnTo>
                <a:close/>
              </a:path>
            </a:pathLst>
          </a:cu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itle 1">
            <a:extLst>
              <a:ext uri="{FF2B5EF4-FFF2-40B4-BE49-F238E27FC236}">
                <a16:creationId xmlns="" xmlns:a16="http://schemas.microsoft.com/office/drawing/2014/main" id="{70C7F2CB-A8CE-1545-A08D-93592C4BAEEA}"/>
              </a:ext>
            </a:extLst>
          </p:cNvPr>
          <p:cNvSpPr txBox="1">
            <a:spLocks/>
          </p:cNvSpPr>
          <p:nvPr userDrawn="1"/>
        </p:nvSpPr>
        <p:spPr>
          <a:xfrm>
            <a:off x="444500" y="542925"/>
            <a:ext cx="11214100"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Trebuchet MS" panose="020B0603020202020204" pitchFamily="34" charset="0"/>
                <a:ea typeface="+mj-ea"/>
                <a:cs typeface="+mj-cs"/>
              </a:defRPr>
            </a:lvl1pPr>
          </a:lstStyle>
          <a:p>
            <a:r>
              <a:rPr lang="en-US" noProof="0" dirty="0">
                <a:latin typeface="+mj-lt"/>
              </a:rPr>
              <a:t>Click to edit Master title style</a:t>
            </a:r>
          </a:p>
        </p:txBody>
      </p:sp>
      <p:grpSp>
        <p:nvGrpSpPr>
          <p:cNvPr id="12" name="Group 11">
            <a:extLst>
              <a:ext uri="{FF2B5EF4-FFF2-40B4-BE49-F238E27FC236}">
                <a16:creationId xmlns="" xmlns:a16="http://schemas.microsoft.com/office/drawing/2014/main" id="{7068FCE4-1B47-3C4B-B091-013120A97D09}"/>
              </a:ext>
            </a:extLst>
          </p:cNvPr>
          <p:cNvGrpSpPr/>
          <p:nvPr userDrawn="1"/>
        </p:nvGrpSpPr>
        <p:grpSpPr>
          <a:xfrm rot="16200000">
            <a:off x="499388" y="-322655"/>
            <a:ext cx="535531" cy="645309"/>
            <a:chOff x="10945855" y="7317026"/>
            <a:chExt cx="2483924" cy="2993104"/>
          </a:xfrm>
        </p:grpSpPr>
        <p:sp>
          <p:nvSpPr>
            <p:cNvPr id="13" name="Freeform: Shape 15">
              <a:extLst>
                <a:ext uri="{FF2B5EF4-FFF2-40B4-BE49-F238E27FC236}">
                  <a16:creationId xmlns="" xmlns:a16="http://schemas.microsoft.com/office/drawing/2014/main" id="{FEC3FDE7-F27E-5E4E-8752-287CAB7792D4}"/>
                </a:ext>
              </a:extLst>
            </p:cNvPr>
            <p:cNvSpPr/>
            <p:nvPr/>
          </p:nvSpPr>
          <p:spPr>
            <a:xfrm rot="2700000">
              <a:off x="10945855" y="7826207"/>
              <a:ext cx="2483923" cy="2483924"/>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Freeform: Shape 16">
              <a:extLst>
                <a:ext uri="{FF2B5EF4-FFF2-40B4-BE49-F238E27FC236}">
                  <a16:creationId xmlns="" xmlns:a16="http://schemas.microsoft.com/office/drawing/2014/main" id="{81C902DB-0D21-5044-82B6-9E7A70A1BF62}"/>
                </a:ext>
              </a:extLst>
            </p:cNvPr>
            <p:cNvSpPr/>
            <p:nvPr/>
          </p:nvSpPr>
          <p:spPr>
            <a:xfrm rot="8100000" flipH="1">
              <a:off x="10986797" y="7317026"/>
              <a:ext cx="2402031" cy="2402032"/>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1">
                  <a:lumMod val="60000"/>
                  <a:lumOff val="40000"/>
                </a:schemeClr>
              </a:fgClr>
              <a:bgClr>
                <a:schemeClr val="accent2">
                  <a:lumMod val="50000"/>
                </a:schemeClr>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5" name="Group 14">
            <a:extLst>
              <a:ext uri="{FF2B5EF4-FFF2-40B4-BE49-F238E27FC236}">
                <a16:creationId xmlns="" xmlns:a16="http://schemas.microsoft.com/office/drawing/2014/main" id="{BE1E08A0-195D-694F-947B-986A76FBB93E}"/>
              </a:ext>
            </a:extLst>
          </p:cNvPr>
          <p:cNvGrpSpPr/>
          <p:nvPr userDrawn="1"/>
        </p:nvGrpSpPr>
        <p:grpSpPr>
          <a:xfrm>
            <a:off x="-1" y="1357409"/>
            <a:ext cx="12192001" cy="4846320"/>
            <a:chOff x="-1" y="1357409"/>
            <a:chExt cx="12192001" cy="4917518"/>
          </a:xfrm>
        </p:grpSpPr>
        <p:sp>
          <p:nvSpPr>
            <p:cNvPr id="16" name="Rectangle: Single Corner Snipped 18">
              <a:extLst>
                <a:ext uri="{FF2B5EF4-FFF2-40B4-BE49-F238E27FC236}">
                  <a16:creationId xmlns="" xmlns:a16="http://schemas.microsoft.com/office/drawing/2014/main" id="{ED5DFFCD-1EE3-E64E-B51F-BD7D72413E0B}"/>
                </a:ext>
              </a:extLst>
            </p:cNvPr>
            <p:cNvSpPr/>
            <p:nvPr userDrawn="1"/>
          </p:nvSpPr>
          <p:spPr>
            <a:xfrm flipV="1">
              <a:off x="-1" y="1357409"/>
              <a:ext cx="12192000" cy="4917518"/>
            </a:xfrm>
            <a:prstGeom prst="snip1Rect">
              <a:avLst>
                <a:gd name="adj" fmla="val 0"/>
              </a:avLst>
            </a:prstGeom>
            <a:pattFill prst="dkVert">
              <a:fgClr>
                <a:schemeClr val="accent5"/>
              </a:fgClr>
              <a:bgClr>
                <a:schemeClr val="accent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
          <p:nvSpPr>
            <p:cNvPr id="17" name="Rectangle: Single Corner Snipped 2">
              <a:extLst>
                <a:ext uri="{FF2B5EF4-FFF2-40B4-BE49-F238E27FC236}">
                  <a16:creationId xmlns="" xmlns:a16="http://schemas.microsoft.com/office/drawing/2014/main" id="{C12DB3CA-8E64-AA43-BFBE-A2CA9A816DBE}"/>
                </a:ext>
              </a:extLst>
            </p:cNvPr>
            <p:cNvSpPr/>
            <p:nvPr userDrawn="1"/>
          </p:nvSpPr>
          <p:spPr>
            <a:xfrm flipV="1">
              <a:off x="-1" y="1357409"/>
              <a:ext cx="12192001" cy="4917518"/>
            </a:xfrm>
            <a:prstGeom prst="snip1Rect">
              <a:avLst>
                <a:gd name="adj" fmla="val 1967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8" name="Freeform: Shape 23">
            <a:extLst>
              <a:ext uri="{FF2B5EF4-FFF2-40B4-BE49-F238E27FC236}">
                <a16:creationId xmlns="" xmlns:a16="http://schemas.microsoft.com/office/drawing/2014/main" id="{A587DEFD-D470-4142-8E0D-A71DDB147C92}"/>
              </a:ext>
            </a:extLst>
          </p:cNvPr>
          <p:cNvSpPr/>
          <p:nvPr userDrawn="1"/>
        </p:nvSpPr>
        <p:spPr>
          <a:xfrm flipH="1">
            <a:off x="10782300" y="5448297"/>
            <a:ext cx="1409700" cy="1409703"/>
          </a:xfrm>
          <a:custGeom>
            <a:avLst/>
            <a:gdLst>
              <a:gd name="connsiteX0" fmla="*/ 754341 w 754341"/>
              <a:gd name="connsiteY0" fmla="*/ 754341 h 754341"/>
              <a:gd name="connsiteX1" fmla="*/ 0 w 754341"/>
              <a:gd name="connsiteY1" fmla="*/ 754341 h 754341"/>
              <a:gd name="connsiteX2" fmla="*/ 0 w 754341"/>
              <a:gd name="connsiteY2" fmla="*/ 0 h 754341"/>
            </a:gdLst>
            <a:ahLst/>
            <a:cxnLst>
              <a:cxn ang="0">
                <a:pos x="connsiteX0" y="connsiteY0"/>
              </a:cxn>
              <a:cxn ang="0">
                <a:pos x="connsiteX1" y="connsiteY1"/>
              </a:cxn>
              <a:cxn ang="0">
                <a:pos x="connsiteX2" y="connsiteY2"/>
              </a:cxn>
            </a:cxnLst>
            <a:rect l="l" t="t" r="r" b="b"/>
            <a:pathLst>
              <a:path w="754341" h="754341">
                <a:moveTo>
                  <a:pt x="754341" y="754341"/>
                </a:moveTo>
                <a:lnTo>
                  <a:pt x="0" y="754341"/>
                </a:lnTo>
                <a:lnTo>
                  <a:pt x="0" y="0"/>
                </a:lnTo>
                <a:close/>
              </a:path>
            </a:pathLst>
          </a:custGeom>
          <a:pattFill prst="dkHorz">
            <a:fgClr>
              <a:schemeClr val="accent2">
                <a:lumMod val="50000"/>
              </a:schemeClr>
            </a:fgClr>
            <a:bgClr>
              <a:schemeClr val="accent2"/>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Slide Number Placeholder 4">
            <a:extLst>
              <a:ext uri="{FF2B5EF4-FFF2-40B4-BE49-F238E27FC236}">
                <a16:creationId xmlns="" xmlns:a16="http://schemas.microsoft.com/office/drawing/2014/main" id="{7D9BF857-7910-734D-A217-5E3344220AA2}"/>
              </a:ext>
            </a:extLst>
          </p:cNvPr>
          <p:cNvSpPr txBox="1">
            <a:spLocks/>
          </p:cNvSpPr>
          <p:nvPr userDrawn="1"/>
        </p:nvSpPr>
        <p:spPr>
          <a:xfrm>
            <a:off x="11252200" y="6315075"/>
            <a:ext cx="406400" cy="365125"/>
          </a:xfrm>
          <a:prstGeom prst="rect">
            <a:avLst/>
          </a:prstGeom>
        </p:spPr>
        <p:txBody>
          <a:bodyPr/>
          <a:lstStyle>
            <a:defPPr>
              <a:defRPr lang="en-US"/>
            </a:defPPr>
            <a:lvl1pPr marL="0" algn="l" defTabSz="914400" rtl="0" eaLnBrk="1" latinLnBrk="0" hangingPunct="1">
              <a:defRPr sz="1000" kern="1200">
                <a:solidFill>
                  <a:schemeClr val="bg1"/>
                </a:solidFill>
                <a:latin typeface="Trade Gothic LT Pro" panose="020B0503040303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63D6C4-4840-40CC-AC84-17E24B3B7BDE}" type="slidenum">
              <a:rPr lang="en-US" noProof="0" smtClean="0"/>
              <a:pPr/>
              <a:t>‹#›</a:t>
            </a:fld>
            <a:endParaRPr lang="en-US" noProof="0" dirty="0"/>
          </a:p>
        </p:txBody>
      </p:sp>
    </p:spTree>
    <p:extLst>
      <p:ext uri="{BB962C8B-B14F-4D97-AF65-F5344CB8AC3E}">
        <p14:creationId xmlns:p14="http://schemas.microsoft.com/office/powerpoint/2010/main" val="66609333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6" r:id="rId4"/>
    <p:sldLayoutId id="2147483654" r:id="rId5"/>
    <p:sldLayoutId id="2147483661" r:id="rId6"/>
    <p:sldLayoutId id="2147483677" r:id="rId7"/>
    <p:sldLayoutId id="2147483674" r:id="rId8"/>
    <p:sldLayoutId id="2147483665" r:id="rId9"/>
    <p:sldLayoutId id="2147483673" r:id="rId10"/>
    <p:sldLayoutId id="2147483662" r:id="rId11"/>
    <p:sldLayoutId id="2147483663" r:id="rId12"/>
    <p:sldLayoutId id="2147483664" r:id="rId13"/>
    <p:sldLayoutId id="2147483675" r:id="rId14"/>
    <p:sldLayoutId id="2147483676" r:id="rId15"/>
    <p:sldLayoutId id="2147483672" r:id="rId16"/>
    <p:sldLayoutId id="2147483667" r:id="rId17"/>
    <p:sldLayoutId id="2147483668"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36" userDrawn="1">
          <p15:clr>
            <a:srgbClr val="F26B43"/>
          </p15:clr>
        </p15:guide>
        <p15:guide id="4" orient="horz" pos="336" userDrawn="1">
          <p15:clr>
            <a:srgbClr val="F26B43"/>
          </p15:clr>
        </p15:guide>
        <p15:guide id="5" pos="7344" userDrawn="1">
          <p15:clr>
            <a:srgbClr val="F26B43"/>
          </p15:clr>
        </p15:guide>
        <p15:guide id="6"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2BE5BF-9922-45FB-8F3F-4446D40A051B}"/>
              </a:ext>
            </a:extLst>
          </p:cNvPr>
          <p:cNvSpPr>
            <a:spLocks noGrp="1"/>
          </p:cNvSpPr>
          <p:nvPr>
            <p:ph type="ctrTitle"/>
          </p:nvPr>
        </p:nvSpPr>
        <p:spPr>
          <a:xfrm>
            <a:off x="2761487" y="2395728"/>
            <a:ext cx="7728233" cy="1243584"/>
          </a:xfrm>
        </p:spPr>
        <p:txBody>
          <a:bodyPr/>
          <a:lstStyle/>
          <a:p>
            <a:r>
              <a:rPr lang="en-US" dirty="0" smtClean="0"/>
              <a:t>Managers Meeting</a:t>
            </a:r>
            <a:endParaRPr lang="en-US" dirty="0"/>
          </a:p>
        </p:txBody>
      </p:sp>
      <p:sp>
        <p:nvSpPr>
          <p:cNvPr id="3" name="Subtitle 2">
            <a:extLst>
              <a:ext uri="{FF2B5EF4-FFF2-40B4-BE49-F238E27FC236}">
                <a16:creationId xmlns="" xmlns:a16="http://schemas.microsoft.com/office/drawing/2014/main" id="{0D537F64-4C96-4AA8-BB21-E8053A3186DD}"/>
              </a:ext>
            </a:extLst>
          </p:cNvPr>
          <p:cNvSpPr>
            <a:spLocks noGrp="1"/>
          </p:cNvSpPr>
          <p:nvPr>
            <p:ph type="subTitle" idx="1"/>
          </p:nvPr>
        </p:nvSpPr>
        <p:spPr/>
        <p:txBody>
          <a:bodyPr/>
          <a:lstStyle/>
          <a:p>
            <a:pPr marL="0" indent="0">
              <a:buNone/>
            </a:pPr>
            <a:r>
              <a:rPr lang="en-US" dirty="0" smtClean="0"/>
              <a:t>31</a:t>
            </a:r>
            <a:r>
              <a:rPr lang="en-US" baseline="30000" dirty="0" smtClean="0"/>
              <a:t>st</a:t>
            </a:r>
            <a:r>
              <a:rPr lang="en-US" dirty="0" smtClean="0"/>
              <a:t> January 2025</a:t>
            </a:r>
          </a:p>
          <a:p>
            <a:pPr marL="0" indent="0">
              <a:buNone/>
            </a:pPr>
            <a:endParaRPr lang="en-US" dirty="0"/>
          </a:p>
        </p:txBody>
      </p:sp>
    </p:spTree>
    <p:extLst>
      <p:ext uri="{BB962C8B-B14F-4D97-AF65-F5344CB8AC3E}">
        <p14:creationId xmlns:p14="http://schemas.microsoft.com/office/powerpoint/2010/main" val="394693459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 xmlns:a16="http://schemas.microsoft.com/office/drawing/2014/main" id="{EF2BC084-E6DB-4DE7-B309-042A85EBA700}"/>
              </a:ext>
            </a:extLst>
          </p:cNvPr>
          <p:cNvSpPr>
            <a:spLocks noGrp="1"/>
          </p:cNvSpPr>
          <p:nvPr>
            <p:ph type="body" sz="quarter" idx="13"/>
          </p:nvPr>
        </p:nvSpPr>
        <p:spPr>
          <a:xfrm>
            <a:off x="444500" y="1625385"/>
            <a:ext cx="11747500" cy="4093243"/>
          </a:xfrm>
        </p:spPr>
        <p:txBody>
          <a:bodyPr/>
          <a:lstStyle/>
          <a:p>
            <a:r>
              <a:rPr lang="en-GB" b="1" dirty="0" smtClean="0"/>
              <a:t>POBO/</a:t>
            </a:r>
            <a:r>
              <a:rPr lang="en-GB" b="1" dirty="0" err="1" smtClean="0"/>
              <a:t>Flexpay</a:t>
            </a:r>
            <a:r>
              <a:rPr lang="en-GB" b="1" dirty="0" smtClean="0"/>
              <a:t> </a:t>
            </a:r>
            <a:r>
              <a:rPr lang="en-GB" b="1" dirty="0"/>
              <a:t>Warehouse </a:t>
            </a:r>
            <a:r>
              <a:rPr lang="en-GB" b="1" dirty="0" smtClean="0"/>
              <a:t>Sales</a:t>
            </a:r>
            <a:endParaRPr lang="en-GB" dirty="0"/>
          </a:p>
          <a:p>
            <a:r>
              <a:rPr lang="en-GB" sz="900" dirty="0"/>
              <a:t>From 1</a:t>
            </a:r>
            <a:r>
              <a:rPr lang="en-GB" sz="900" baseline="30000" dirty="0"/>
              <a:t>st</a:t>
            </a:r>
            <a:r>
              <a:rPr lang="en-GB" sz="900" dirty="0"/>
              <a:t> March </a:t>
            </a:r>
            <a:r>
              <a:rPr lang="en-GB" sz="900" dirty="0" smtClean="0"/>
              <a:t>2025</a:t>
            </a:r>
            <a:r>
              <a:rPr lang="en-GB" sz="900" dirty="0"/>
              <a:t>  we will be introducing a £10 admin fee for all warehouse fulfilled sales, including POBO &amp; Flex Pay Warehouse Stock</a:t>
            </a:r>
            <a:r>
              <a:rPr lang="en-GB" sz="900" dirty="0" smtClean="0"/>
              <a:t>.</a:t>
            </a:r>
            <a:endParaRPr lang="en-GB" sz="900" dirty="0"/>
          </a:p>
          <a:p>
            <a:r>
              <a:rPr lang="en-GB" sz="900" dirty="0"/>
              <a:t>POBO sales will have an additional £10 (ex VAT) invoiced for each transaction alongside the </a:t>
            </a:r>
            <a:r>
              <a:rPr lang="en-GB" sz="900" dirty="0" smtClean="0"/>
              <a:t>POBO.</a:t>
            </a:r>
            <a:endParaRPr lang="en-GB" sz="900" dirty="0"/>
          </a:p>
          <a:p>
            <a:r>
              <a:rPr lang="en-GB" sz="900" dirty="0" smtClean="0"/>
              <a:t>Flex pay </a:t>
            </a:r>
            <a:r>
              <a:rPr lang="en-GB" sz="900" dirty="0"/>
              <a:t>Warehouse stock will see a reduced handset fee for each connection (£20 down from £30</a:t>
            </a:r>
            <a:r>
              <a:rPr lang="en-GB" sz="900" dirty="0" smtClean="0"/>
              <a:t>).</a:t>
            </a:r>
            <a:endParaRPr lang="en-GB" sz="900" dirty="0"/>
          </a:p>
          <a:p>
            <a:r>
              <a:rPr lang="en-GB" sz="900" dirty="0"/>
              <a:t>EE has historically picked up all costs associated with the picking, packaging and delivery of these devices to stores, the costs of which have increased substantially since POBO was introduced</a:t>
            </a:r>
            <a:r>
              <a:rPr lang="en-GB" sz="900" dirty="0" smtClean="0"/>
              <a:t>.</a:t>
            </a:r>
            <a:endParaRPr lang="en-GB" sz="900" dirty="0"/>
          </a:p>
          <a:p>
            <a:r>
              <a:rPr lang="en-US" dirty="0" smtClean="0"/>
              <a:t>STOCK Limits = </a:t>
            </a:r>
          </a:p>
          <a:p>
            <a:r>
              <a:rPr lang="en-US" dirty="0" smtClean="0"/>
              <a:t>Operation Overview (Store Standards)</a:t>
            </a:r>
          </a:p>
          <a:p>
            <a:pPr marL="0" indent="0">
              <a:buNone/>
            </a:pPr>
            <a:endParaRPr lang="en-US" dirty="0"/>
          </a:p>
        </p:txBody>
      </p:sp>
      <p:sp>
        <p:nvSpPr>
          <p:cNvPr id="2" name="Slide Number Placeholder 1">
            <a:extLst>
              <a:ext uri="{FF2B5EF4-FFF2-40B4-BE49-F238E27FC236}">
                <a16:creationId xmlns="" xmlns:a16="http://schemas.microsoft.com/office/drawing/2014/main" id="{BE9800F6-D571-48C4-8466-12AA1ADB6599}"/>
              </a:ext>
            </a:extLst>
          </p:cNvPr>
          <p:cNvSpPr>
            <a:spLocks noGrp="1"/>
          </p:cNvSpPr>
          <p:nvPr>
            <p:ph type="sldNum" sz="quarter" idx="12"/>
          </p:nvPr>
        </p:nvSpPr>
        <p:spPr/>
        <p:txBody>
          <a:bodyPr/>
          <a:lstStyle/>
          <a:p>
            <a:fld id="{C263D6C4-4840-40CC-AC84-17E24B3B7BDE}" type="slidenum">
              <a:rPr lang="en-US" smtClean="0"/>
              <a:pPr/>
              <a:t>2</a:t>
            </a:fld>
            <a:endParaRPr lang="en-US" dirty="0"/>
          </a:p>
        </p:txBody>
      </p:sp>
      <p:sp>
        <p:nvSpPr>
          <p:cNvPr id="3" name="Title 2"/>
          <p:cNvSpPr>
            <a:spLocks noGrp="1"/>
          </p:cNvSpPr>
          <p:nvPr>
            <p:ph type="title"/>
          </p:nvPr>
        </p:nvSpPr>
        <p:spPr/>
        <p:txBody>
          <a:bodyPr/>
          <a:lstStyle/>
          <a:p>
            <a:r>
              <a:rPr lang="en-GB" dirty="0" smtClean="0"/>
              <a:t>Operation &amp; Compliance</a:t>
            </a:r>
            <a:endParaRPr lang="en-GB" dirty="0"/>
          </a:p>
        </p:txBody>
      </p:sp>
      <p:pic>
        <p:nvPicPr>
          <p:cNvPr id="4" name="Picture 3"/>
          <p:cNvPicPr>
            <a:picLocks noChangeAspect="1"/>
          </p:cNvPicPr>
          <p:nvPr/>
        </p:nvPicPr>
        <p:blipFill>
          <a:blip r:embed="rId2"/>
          <a:stretch>
            <a:fillRect/>
          </a:stretch>
        </p:blipFill>
        <p:spPr>
          <a:xfrm>
            <a:off x="749069" y="3341842"/>
            <a:ext cx="2935963" cy="3427240"/>
          </a:xfrm>
          <a:prstGeom prst="rect">
            <a:avLst/>
          </a:prstGeom>
        </p:spPr>
      </p:pic>
      <p:pic>
        <p:nvPicPr>
          <p:cNvPr id="5" name="Picture 4"/>
          <p:cNvPicPr>
            <a:picLocks noChangeAspect="1"/>
          </p:cNvPicPr>
          <p:nvPr/>
        </p:nvPicPr>
        <p:blipFill>
          <a:blip r:embed="rId3"/>
          <a:stretch>
            <a:fillRect/>
          </a:stretch>
        </p:blipFill>
        <p:spPr>
          <a:xfrm>
            <a:off x="8174300" y="222198"/>
            <a:ext cx="2624764" cy="3000900"/>
          </a:xfrm>
          <a:prstGeom prst="rect">
            <a:avLst/>
          </a:prstGeom>
        </p:spPr>
      </p:pic>
      <p:pic>
        <p:nvPicPr>
          <p:cNvPr id="8" name="Picture 7"/>
          <p:cNvPicPr>
            <a:picLocks noChangeAspect="1"/>
          </p:cNvPicPr>
          <p:nvPr/>
        </p:nvPicPr>
        <p:blipFill>
          <a:blip r:embed="rId4"/>
          <a:stretch>
            <a:fillRect/>
          </a:stretch>
        </p:blipFill>
        <p:spPr>
          <a:xfrm>
            <a:off x="294595" y="222198"/>
            <a:ext cx="2282652" cy="3000900"/>
          </a:xfrm>
          <a:prstGeom prst="rect">
            <a:avLst/>
          </a:prstGeom>
        </p:spPr>
      </p:pic>
      <p:pic>
        <p:nvPicPr>
          <p:cNvPr id="9" name="Picture 8"/>
          <p:cNvPicPr>
            <a:picLocks noChangeAspect="1"/>
          </p:cNvPicPr>
          <p:nvPr/>
        </p:nvPicPr>
        <p:blipFill>
          <a:blip r:embed="rId5"/>
          <a:stretch>
            <a:fillRect/>
          </a:stretch>
        </p:blipFill>
        <p:spPr>
          <a:xfrm>
            <a:off x="5406634" y="3387335"/>
            <a:ext cx="2617761" cy="3151761"/>
          </a:xfrm>
          <a:prstGeom prst="rect">
            <a:avLst/>
          </a:prstGeom>
        </p:spPr>
      </p:pic>
      <p:pic>
        <p:nvPicPr>
          <p:cNvPr id="11" name="Picture 10"/>
          <p:cNvPicPr>
            <a:picLocks noChangeAspect="1"/>
          </p:cNvPicPr>
          <p:nvPr/>
        </p:nvPicPr>
        <p:blipFill>
          <a:blip r:embed="rId6"/>
          <a:stretch>
            <a:fillRect/>
          </a:stretch>
        </p:blipFill>
        <p:spPr>
          <a:xfrm>
            <a:off x="5368458" y="222198"/>
            <a:ext cx="2512391" cy="2965713"/>
          </a:xfrm>
          <a:prstGeom prst="rect">
            <a:avLst/>
          </a:prstGeom>
        </p:spPr>
      </p:pic>
      <p:pic>
        <p:nvPicPr>
          <p:cNvPr id="12" name="Picture 11"/>
          <p:cNvPicPr>
            <a:picLocks noChangeAspect="1"/>
          </p:cNvPicPr>
          <p:nvPr/>
        </p:nvPicPr>
        <p:blipFill>
          <a:blip r:embed="rId7"/>
          <a:stretch>
            <a:fillRect/>
          </a:stretch>
        </p:blipFill>
        <p:spPr>
          <a:xfrm>
            <a:off x="2777075" y="3387335"/>
            <a:ext cx="2553810" cy="3336254"/>
          </a:xfrm>
          <a:prstGeom prst="rect">
            <a:avLst/>
          </a:prstGeom>
        </p:spPr>
      </p:pic>
      <p:pic>
        <p:nvPicPr>
          <p:cNvPr id="13" name="Picture 12"/>
          <p:cNvPicPr>
            <a:picLocks noChangeAspect="1"/>
          </p:cNvPicPr>
          <p:nvPr/>
        </p:nvPicPr>
        <p:blipFill>
          <a:blip r:embed="rId8"/>
          <a:stretch>
            <a:fillRect/>
          </a:stretch>
        </p:blipFill>
        <p:spPr>
          <a:xfrm>
            <a:off x="2735669" y="222199"/>
            <a:ext cx="2549564" cy="2965712"/>
          </a:xfrm>
          <a:prstGeom prst="rect">
            <a:avLst/>
          </a:prstGeom>
        </p:spPr>
      </p:pic>
      <p:pic>
        <p:nvPicPr>
          <p:cNvPr id="14" name="Picture 13"/>
          <p:cNvPicPr>
            <a:picLocks noChangeAspect="1"/>
          </p:cNvPicPr>
          <p:nvPr/>
        </p:nvPicPr>
        <p:blipFill>
          <a:blip r:embed="rId9"/>
          <a:stretch>
            <a:fillRect/>
          </a:stretch>
        </p:blipFill>
        <p:spPr>
          <a:xfrm>
            <a:off x="294594" y="3468015"/>
            <a:ext cx="2406732" cy="2828881"/>
          </a:xfrm>
          <a:prstGeom prst="rect">
            <a:avLst/>
          </a:prstGeom>
        </p:spPr>
      </p:pic>
      <p:pic>
        <p:nvPicPr>
          <p:cNvPr id="6" name="Picture 5"/>
          <p:cNvPicPr>
            <a:picLocks noChangeAspect="1"/>
          </p:cNvPicPr>
          <p:nvPr/>
        </p:nvPicPr>
        <p:blipFill>
          <a:blip r:embed="rId10"/>
          <a:stretch>
            <a:fillRect/>
          </a:stretch>
        </p:blipFill>
        <p:spPr>
          <a:xfrm>
            <a:off x="7502344" y="686301"/>
            <a:ext cx="4318087" cy="5971409"/>
          </a:xfrm>
          <a:prstGeom prst="rect">
            <a:avLst/>
          </a:prstGeom>
        </p:spPr>
      </p:pic>
    </p:spTree>
    <p:extLst>
      <p:ext uri="{BB962C8B-B14F-4D97-AF65-F5344CB8AC3E}">
        <p14:creationId xmlns:p14="http://schemas.microsoft.com/office/powerpoint/2010/main" val="718052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circle(in)">
                                      <p:cBhvr>
                                        <p:cTn id="31" dur="20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xit" presetSubtype="1" fill="hold" nodeType="clickEffect">
                                  <p:stCondLst>
                                    <p:cond delay="0"/>
                                  </p:stCondLst>
                                  <p:childTnLst>
                                    <p:animEffect transition="out" filter="wheel(1)">
                                      <p:cBhvr>
                                        <p:cTn id="35" dur="2000"/>
                                        <p:tgtEl>
                                          <p:spTgt spid="4"/>
                                        </p:tgtEl>
                                      </p:cBhvr>
                                    </p:animEffect>
                                    <p:set>
                                      <p:cBhvr>
                                        <p:cTn id="36" dur="1" fill="hold">
                                          <p:stCondLst>
                                            <p:cond delay="1999"/>
                                          </p:stCondLst>
                                        </p:cTn>
                                        <p:tgtEl>
                                          <p:spTgt spid="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ppt_x"/>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ppt_x"/>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ppt_x"/>
                                          </p:val>
                                        </p:tav>
                                        <p:tav tm="100000">
                                          <p:val>
                                            <p:strVal val="#ppt_x"/>
                                          </p:val>
                                        </p:tav>
                                      </p:tavLst>
                                    </p:anim>
                                    <p:anim calcmode="lin" valueType="num">
                                      <p:cBhvr additive="base">
                                        <p:cTn id="6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additive="base">
                                        <p:cTn id="69" dur="500" fill="hold"/>
                                        <p:tgtEl>
                                          <p:spTgt spid="11"/>
                                        </p:tgtEl>
                                        <p:attrNameLst>
                                          <p:attrName>ppt_x</p:attrName>
                                        </p:attrNameLst>
                                      </p:cBhvr>
                                      <p:tavLst>
                                        <p:tav tm="0">
                                          <p:val>
                                            <p:strVal val="#ppt_x"/>
                                          </p:val>
                                        </p:tav>
                                        <p:tav tm="100000">
                                          <p:val>
                                            <p:strVal val="#ppt_x"/>
                                          </p:val>
                                        </p:tav>
                                      </p:tavLst>
                                    </p:anim>
                                    <p:anim calcmode="lin" valueType="num">
                                      <p:cBhvr additive="base">
                                        <p:cTn id="7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500" fill="hold"/>
                                        <p:tgtEl>
                                          <p:spTgt spid="9"/>
                                        </p:tgtEl>
                                        <p:attrNameLst>
                                          <p:attrName>ppt_x</p:attrName>
                                        </p:attrNameLst>
                                      </p:cBhvr>
                                      <p:tavLst>
                                        <p:tav tm="0">
                                          <p:val>
                                            <p:strVal val="#ppt_x"/>
                                          </p:val>
                                        </p:tav>
                                        <p:tav tm="100000">
                                          <p:val>
                                            <p:strVal val="#ppt_x"/>
                                          </p:val>
                                        </p:tav>
                                      </p:tavLst>
                                    </p:anim>
                                    <p:anim calcmode="lin" valueType="num">
                                      <p:cBhvr additive="base">
                                        <p:cTn id="7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500" fill="hold"/>
                                        <p:tgtEl>
                                          <p:spTgt spid="5"/>
                                        </p:tgtEl>
                                        <p:attrNameLst>
                                          <p:attrName>ppt_x</p:attrName>
                                        </p:attrNameLst>
                                      </p:cBhvr>
                                      <p:tavLst>
                                        <p:tav tm="0">
                                          <p:val>
                                            <p:strVal val="#ppt_x"/>
                                          </p:val>
                                        </p:tav>
                                        <p:tav tm="100000">
                                          <p:val>
                                            <p:strVal val="#ppt_x"/>
                                          </p:val>
                                        </p:tav>
                                      </p:tavLst>
                                    </p:anim>
                                    <p:anim calcmode="lin" valueType="num">
                                      <p:cBhvr additive="base">
                                        <p:cTn id="8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6"/>
                                        </p:tgtEl>
                                        <p:attrNameLst>
                                          <p:attrName>style.visibility</p:attrName>
                                        </p:attrNameLst>
                                      </p:cBhvr>
                                      <p:to>
                                        <p:strVal val="visible"/>
                                      </p:to>
                                    </p:set>
                                    <p:anim calcmode="lin" valueType="num">
                                      <p:cBhvr additive="base">
                                        <p:cTn id="87" dur="500" fill="hold"/>
                                        <p:tgtEl>
                                          <p:spTgt spid="6"/>
                                        </p:tgtEl>
                                        <p:attrNameLst>
                                          <p:attrName>ppt_x</p:attrName>
                                        </p:attrNameLst>
                                      </p:cBhvr>
                                      <p:tavLst>
                                        <p:tav tm="0">
                                          <p:val>
                                            <p:strVal val="#ppt_x"/>
                                          </p:val>
                                        </p:tav>
                                        <p:tav tm="100000">
                                          <p:val>
                                            <p:strVal val="#ppt_x"/>
                                          </p:val>
                                        </p:tav>
                                      </p:tavLst>
                                    </p:anim>
                                    <p:anim calcmode="lin" valueType="num">
                                      <p:cBhvr additive="base">
                                        <p:cTn id="8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00" y="288925"/>
            <a:ext cx="11214100" cy="535531"/>
          </a:xfrm>
        </p:spPr>
        <p:txBody>
          <a:bodyPr/>
          <a:lstStyle/>
          <a:p>
            <a:r>
              <a:rPr lang="en-GB" dirty="0" smtClean="0"/>
              <a:t>Ops Scorecard</a:t>
            </a:r>
            <a:endParaRPr lang="en-GB" dirty="0"/>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3</a:t>
            </a:fld>
            <a:endParaRPr lang="en-US" noProof="0" dirty="0"/>
          </a:p>
        </p:txBody>
      </p:sp>
      <p:sp>
        <p:nvSpPr>
          <p:cNvPr id="7" name="Text Placeholder 8"/>
          <p:cNvSpPr>
            <a:spLocks noGrp="1"/>
          </p:cNvSpPr>
          <p:nvPr>
            <p:ph type="body" idx="1"/>
          </p:nvPr>
        </p:nvSpPr>
        <p:spPr>
          <a:xfrm>
            <a:off x="241300" y="3465567"/>
            <a:ext cx="5638292" cy="3319281"/>
          </a:xfrm>
        </p:spPr>
        <p:txBody>
          <a:bodyPr>
            <a:normAutofit/>
          </a:bodyPr>
          <a:lstStyle/>
          <a:p>
            <a:pPr algn="l"/>
            <a:r>
              <a:rPr lang="en-GB" dirty="0"/>
              <a:t>The most common issue across your </a:t>
            </a:r>
            <a:r>
              <a:rPr lang="en-GB" dirty="0" smtClean="0"/>
              <a:t>visits:</a:t>
            </a:r>
          </a:p>
          <a:p>
            <a:pPr marL="457200" indent="-457200" algn="l">
              <a:buFont typeface="+mj-lt"/>
              <a:buAutoNum type="arabicPeriod"/>
            </a:pPr>
            <a:r>
              <a:rPr lang="en-GB" sz="1600" b="0" dirty="0"/>
              <a:t>M</a:t>
            </a:r>
            <a:r>
              <a:rPr lang="en-GB" sz="1600" b="0" dirty="0" smtClean="0"/>
              <a:t>issed deadlines</a:t>
            </a:r>
          </a:p>
          <a:p>
            <a:pPr marL="457200" indent="-457200" algn="l">
              <a:buFont typeface="+mj-lt"/>
              <a:buAutoNum type="arabicPeriod"/>
            </a:pPr>
            <a:r>
              <a:rPr lang="en-GB" sz="1600" b="0" dirty="0"/>
              <a:t>F</a:t>
            </a:r>
            <a:r>
              <a:rPr lang="en-GB" sz="1600" b="0" dirty="0" smtClean="0"/>
              <a:t>ailure </a:t>
            </a:r>
            <a:r>
              <a:rPr lang="en-GB" sz="1600" b="0" dirty="0"/>
              <a:t>to complete required tasks on time. </a:t>
            </a:r>
            <a:endParaRPr lang="en-GB" sz="1600" b="0" dirty="0" smtClean="0"/>
          </a:p>
          <a:p>
            <a:pPr marL="457200" indent="-457200" algn="l">
              <a:buFont typeface="+mj-lt"/>
              <a:buAutoNum type="arabicPeriod"/>
            </a:pPr>
            <a:r>
              <a:rPr lang="en-GB" sz="1600" b="0" dirty="0" smtClean="0"/>
              <a:t>Staff Sign outs</a:t>
            </a:r>
            <a:r>
              <a:rPr lang="en-GB" b="0" dirty="0" smtClean="0"/>
              <a:t/>
            </a:r>
            <a:br>
              <a:rPr lang="en-GB" b="0" dirty="0" smtClean="0"/>
            </a:br>
            <a:r>
              <a:rPr lang="en-GB" b="0" dirty="0" smtClean="0"/>
              <a:t/>
            </a:r>
            <a:br>
              <a:rPr lang="en-GB" b="0" dirty="0" smtClean="0"/>
            </a:br>
            <a:r>
              <a:rPr lang="en-GB" sz="1400" b="0" dirty="0" smtClean="0"/>
              <a:t>This </a:t>
            </a:r>
            <a:r>
              <a:rPr lang="en-GB" sz="1400" b="0" dirty="0"/>
              <a:t>includes</a:t>
            </a:r>
            <a:r>
              <a:rPr lang="en-GB" sz="1400" b="0" dirty="0" smtClean="0"/>
              <a:t>: </a:t>
            </a:r>
            <a:br>
              <a:rPr lang="en-GB" sz="1400" b="0" dirty="0" smtClean="0"/>
            </a:br>
            <a:r>
              <a:rPr lang="en-GB" sz="1400" dirty="0" smtClean="0"/>
              <a:t>Missed </a:t>
            </a:r>
            <a:r>
              <a:rPr lang="en-GB" sz="1400" dirty="0"/>
              <a:t>Training Deadlines: </a:t>
            </a:r>
            <a:r>
              <a:rPr lang="en-GB" sz="1400" b="0" dirty="0"/>
              <a:t>Managers and staff not completing training by the required </a:t>
            </a:r>
            <a:r>
              <a:rPr lang="en-GB" sz="1400" b="0" dirty="0" smtClean="0"/>
              <a:t>dates. </a:t>
            </a:r>
            <a:br>
              <a:rPr lang="en-GB" sz="1400" b="0" dirty="0" smtClean="0"/>
            </a:br>
            <a:r>
              <a:rPr lang="en-GB" sz="1400" dirty="0" smtClean="0"/>
              <a:t>Missed </a:t>
            </a:r>
            <a:r>
              <a:rPr lang="en-GB" sz="1400" dirty="0"/>
              <a:t>Submission Deadlines: </a:t>
            </a:r>
            <a:r>
              <a:rPr lang="en-GB" sz="1400" b="0" dirty="0"/>
              <a:t>E</a:t>
            </a:r>
            <a:r>
              <a:rPr lang="en-GB" sz="1400" b="0" dirty="0" smtClean="0"/>
              <a:t>mployee </a:t>
            </a:r>
            <a:r>
              <a:rPr lang="en-GB" sz="1400" b="0" dirty="0"/>
              <a:t>evaluation forms, manager action plan presentations, </a:t>
            </a:r>
            <a:r>
              <a:rPr lang="en-GB" sz="1400" b="0" dirty="0" smtClean="0"/>
              <a:t>meter readings. </a:t>
            </a:r>
            <a:br>
              <a:rPr lang="en-GB" sz="1400" b="0" dirty="0" smtClean="0"/>
            </a:br>
            <a:r>
              <a:rPr lang="en-GB" sz="1400" dirty="0" smtClean="0"/>
              <a:t>Checklist Failures:</a:t>
            </a:r>
            <a:r>
              <a:rPr lang="en-GB" sz="1400" b="0" dirty="0" smtClean="0"/>
              <a:t> </a:t>
            </a:r>
            <a:r>
              <a:rPr lang="en-GB" sz="1400" b="0" dirty="0"/>
              <a:t>Daily operational checklists, particularly PED checks, not being completed on time before store </a:t>
            </a:r>
            <a:r>
              <a:rPr lang="en-GB" sz="1400" b="0" dirty="0" smtClean="0"/>
              <a:t>opening. </a:t>
            </a:r>
          </a:p>
        </p:txBody>
      </p:sp>
      <p:sp>
        <p:nvSpPr>
          <p:cNvPr id="9" name="Text Placeholder 8"/>
          <p:cNvSpPr>
            <a:spLocks noGrp="1"/>
          </p:cNvSpPr>
          <p:nvPr>
            <p:ph type="body" idx="1"/>
          </p:nvPr>
        </p:nvSpPr>
        <p:spPr>
          <a:xfrm>
            <a:off x="6238239" y="4101814"/>
            <a:ext cx="5420361" cy="3136170"/>
          </a:xfrm>
        </p:spPr>
        <p:txBody>
          <a:bodyPr>
            <a:normAutofit/>
          </a:bodyPr>
          <a:lstStyle/>
          <a:p>
            <a:pPr marL="342900" indent="-342900" algn="l">
              <a:buFont typeface="+mj-lt"/>
              <a:buAutoNum type="arabicPeriod"/>
            </a:pPr>
            <a:r>
              <a:rPr lang="en-GB" sz="1400" b="0" dirty="0"/>
              <a:t>Prioritize Tasks: Start each day by creating a clear list of the most important tasks (e.g., training deadlines, checklist completion, store openings). Ensure these are completed first</a:t>
            </a:r>
            <a:r>
              <a:rPr lang="en-GB" sz="1400" b="0" dirty="0" smtClean="0"/>
              <a:t>. Set </a:t>
            </a:r>
            <a:r>
              <a:rPr lang="en-GB" sz="1400" b="0" dirty="0"/>
              <a:t>Reminders: Use your phone or a task management app (like Google Calendar, Trello, or Asana) to set reminders for key tasks, like PED checks, training deadlines, and daily reporting. This will help you stay on top of your responsibilities</a:t>
            </a:r>
            <a:r>
              <a:rPr lang="en-GB" sz="1400" b="0" dirty="0" smtClean="0"/>
              <a:t>. </a:t>
            </a:r>
            <a:endParaRPr lang="en-GB" sz="1400" b="0" dirty="0"/>
          </a:p>
          <a:p>
            <a:pPr marL="342900" indent="-342900" algn="l">
              <a:buFont typeface="+mj-lt"/>
              <a:buAutoNum type="arabicPeriod"/>
            </a:pPr>
            <a:r>
              <a:rPr lang="en-GB" sz="1400" b="0" dirty="0" smtClean="0"/>
              <a:t>Time </a:t>
            </a:r>
            <a:r>
              <a:rPr lang="en-GB" sz="1400" b="0" dirty="0"/>
              <a:t>Blocking: Set aside specific times in your day dedicated solely to completing key tasks (e.g., completing daily checklists or submitting reports). Protect this time from distractions.</a:t>
            </a:r>
            <a:endParaRPr lang="en-GB" sz="1400" b="0" dirty="0" smtClean="0"/>
          </a:p>
        </p:txBody>
      </p:sp>
      <p:sp>
        <p:nvSpPr>
          <p:cNvPr id="11" name="Title 1">
            <a:extLst>
              <a:ext uri="{FF2B5EF4-FFF2-40B4-BE49-F238E27FC236}">
                <a16:creationId xmlns="" xmlns:a16="http://schemas.microsoft.com/office/drawing/2014/main" id="{632BE5BF-9922-45FB-8F3F-4446D40A051B}"/>
              </a:ext>
            </a:extLst>
          </p:cNvPr>
          <p:cNvSpPr txBox="1">
            <a:spLocks/>
          </p:cNvSpPr>
          <p:nvPr/>
        </p:nvSpPr>
        <p:spPr>
          <a:xfrm>
            <a:off x="6473951" y="3480022"/>
            <a:ext cx="7728233" cy="535531"/>
          </a:xfrm>
          <a:prstGeom prst="rect">
            <a:avLst/>
          </a:prstGeom>
        </p:spPr>
        <p:txBody>
          <a:bodyPr vert="horz" wrap="square" lIns="91440" tIns="45720" rIns="91440" bIns="45720" rtlCol="0" anchor="t">
            <a:spAutoFit/>
          </a:bodyPr>
          <a:lstStyle>
            <a:lvl1pPr algn="l" defTabSz="914400" rtl="0" eaLnBrk="1" latinLnBrk="0" hangingPunct="1">
              <a:lnSpc>
                <a:spcPct val="90000"/>
              </a:lnSpc>
              <a:spcBef>
                <a:spcPct val="0"/>
              </a:spcBef>
              <a:buNone/>
              <a:defRPr lang="en-GB" sz="3200" b="1" kern="1200" spc="-70" baseline="0" dirty="0">
                <a:solidFill>
                  <a:schemeClr val="bg1"/>
                </a:solidFill>
                <a:latin typeface="+mj-lt"/>
                <a:ea typeface="+mj-ea"/>
                <a:cs typeface="+mj-cs"/>
              </a:defRPr>
            </a:lvl1pPr>
          </a:lstStyle>
          <a:p>
            <a:r>
              <a:rPr lang="en-US" dirty="0" smtClean="0"/>
              <a:t>Resolutions</a:t>
            </a:r>
            <a:endParaRPr lang="en-US" dirty="0"/>
          </a:p>
        </p:txBody>
      </p:sp>
      <p:pic>
        <p:nvPicPr>
          <p:cNvPr id="4" name="Picture 3"/>
          <p:cNvPicPr>
            <a:picLocks noChangeAspect="1"/>
          </p:cNvPicPr>
          <p:nvPr/>
        </p:nvPicPr>
        <p:blipFill>
          <a:blip r:embed="rId2"/>
          <a:stretch>
            <a:fillRect/>
          </a:stretch>
        </p:blipFill>
        <p:spPr>
          <a:xfrm>
            <a:off x="241300" y="729193"/>
            <a:ext cx="10777220" cy="2758176"/>
          </a:xfrm>
          <a:prstGeom prst="rect">
            <a:avLst/>
          </a:prstGeom>
        </p:spPr>
      </p:pic>
    </p:spTree>
    <p:extLst>
      <p:ext uri="{BB962C8B-B14F-4D97-AF65-F5344CB8AC3E}">
        <p14:creationId xmlns:p14="http://schemas.microsoft.com/office/powerpoint/2010/main" val="2380398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2BE5BF-9922-45FB-8F3F-4446D40A051B}"/>
              </a:ext>
            </a:extLst>
          </p:cNvPr>
          <p:cNvSpPr>
            <a:spLocks noGrp="1"/>
          </p:cNvSpPr>
          <p:nvPr>
            <p:ph type="ctrTitle"/>
          </p:nvPr>
        </p:nvSpPr>
        <p:spPr>
          <a:xfrm>
            <a:off x="2761487" y="2395728"/>
            <a:ext cx="7728233" cy="1243584"/>
          </a:xfrm>
        </p:spPr>
        <p:txBody>
          <a:bodyPr/>
          <a:lstStyle/>
          <a:p>
            <a:r>
              <a:rPr lang="en-US" dirty="0" smtClean="0"/>
              <a:t>SME – PAYM/BB</a:t>
            </a:r>
            <a:endParaRPr lang="en-US" dirty="0"/>
          </a:p>
        </p:txBody>
      </p:sp>
      <p:sp>
        <p:nvSpPr>
          <p:cNvPr id="3" name="Subtitle 2">
            <a:extLst>
              <a:ext uri="{FF2B5EF4-FFF2-40B4-BE49-F238E27FC236}">
                <a16:creationId xmlns="" xmlns:a16="http://schemas.microsoft.com/office/drawing/2014/main" id="{0D537F64-4C96-4AA8-BB21-E8053A3186DD}"/>
              </a:ext>
            </a:extLst>
          </p:cNvPr>
          <p:cNvSpPr>
            <a:spLocks noGrp="1"/>
          </p:cNvSpPr>
          <p:nvPr>
            <p:ph type="subTitle" idx="1"/>
          </p:nvPr>
        </p:nvSpPr>
        <p:spPr/>
        <p:txBody>
          <a:bodyPr/>
          <a:lstStyle/>
          <a:p>
            <a:pPr marL="0" indent="0">
              <a:buNone/>
            </a:pPr>
            <a:r>
              <a:rPr lang="en-US" dirty="0" smtClean="0"/>
              <a:t>Pam</a:t>
            </a:r>
            <a:endParaRPr lang="en-US" dirty="0"/>
          </a:p>
        </p:txBody>
      </p:sp>
    </p:spTree>
    <p:extLst>
      <p:ext uri="{BB962C8B-B14F-4D97-AF65-F5344CB8AC3E}">
        <p14:creationId xmlns:p14="http://schemas.microsoft.com/office/powerpoint/2010/main" val="2101198634"/>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2BE5BF-9922-45FB-8F3F-4446D40A051B}"/>
              </a:ext>
            </a:extLst>
          </p:cNvPr>
          <p:cNvSpPr>
            <a:spLocks noGrp="1"/>
          </p:cNvSpPr>
          <p:nvPr>
            <p:ph type="ctrTitle"/>
          </p:nvPr>
        </p:nvSpPr>
        <p:spPr>
          <a:xfrm>
            <a:off x="2761487" y="2395728"/>
            <a:ext cx="7728233" cy="1243584"/>
          </a:xfrm>
        </p:spPr>
        <p:txBody>
          <a:bodyPr/>
          <a:lstStyle/>
          <a:p>
            <a:r>
              <a:rPr lang="en-US" dirty="0" smtClean="0"/>
              <a:t>LUNCH</a:t>
            </a:r>
            <a:endParaRPr lang="en-US" dirty="0"/>
          </a:p>
        </p:txBody>
      </p:sp>
      <p:sp>
        <p:nvSpPr>
          <p:cNvPr id="3" name="Subtitle 2">
            <a:extLst>
              <a:ext uri="{FF2B5EF4-FFF2-40B4-BE49-F238E27FC236}">
                <a16:creationId xmlns="" xmlns:a16="http://schemas.microsoft.com/office/drawing/2014/main" id="{0D537F64-4C96-4AA8-BB21-E8053A3186DD}"/>
              </a:ext>
            </a:extLst>
          </p:cNvPr>
          <p:cNvSpPr>
            <a:spLocks noGrp="1"/>
          </p:cNvSpPr>
          <p:nvPr>
            <p:ph type="subTitle" idx="1"/>
          </p:nvPr>
        </p:nvSpPr>
        <p:spPr/>
        <p:txBody>
          <a:bodyPr/>
          <a:lstStyle/>
          <a:p>
            <a:pPr marL="0" indent="0">
              <a:buNone/>
            </a:pPr>
            <a:endParaRPr lang="en-US" dirty="0"/>
          </a:p>
        </p:txBody>
      </p:sp>
    </p:spTree>
    <p:extLst>
      <p:ext uri="{BB962C8B-B14F-4D97-AF65-F5344CB8AC3E}">
        <p14:creationId xmlns:p14="http://schemas.microsoft.com/office/powerpoint/2010/main" val="578317448"/>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2BE5BF-9922-45FB-8F3F-4446D40A051B}"/>
              </a:ext>
            </a:extLst>
          </p:cNvPr>
          <p:cNvSpPr>
            <a:spLocks noGrp="1"/>
          </p:cNvSpPr>
          <p:nvPr>
            <p:ph type="ctrTitle"/>
          </p:nvPr>
        </p:nvSpPr>
        <p:spPr>
          <a:xfrm>
            <a:off x="3474719" y="-146304"/>
            <a:ext cx="9354313" cy="1225296"/>
          </a:xfrm>
        </p:spPr>
        <p:txBody>
          <a:bodyPr/>
          <a:lstStyle/>
          <a:p>
            <a:r>
              <a:rPr lang="en-US" sz="6000" dirty="0" smtClean="0"/>
              <a:t>SCORE CARD/WILDCARD</a:t>
            </a:r>
            <a:endParaRPr lang="en-US" sz="6000" dirty="0"/>
          </a:p>
        </p:txBody>
      </p:sp>
      <p:sp>
        <p:nvSpPr>
          <p:cNvPr id="3" name="Text Placeholder 2"/>
          <p:cNvSpPr txBox="1">
            <a:spLocks/>
          </p:cNvSpPr>
          <p:nvPr/>
        </p:nvSpPr>
        <p:spPr>
          <a:xfrm>
            <a:off x="1764792" y="1078992"/>
            <a:ext cx="10427208" cy="5760720"/>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lang="en-GB" sz="1800" kern="1200" spc="300" dirty="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GB" b="1" dirty="0" smtClean="0"/>
              <a:t>SME PAYM – Added as a Extra Secondary</a:t>
            </a:r>
            <a:r>
              <a:rPr lang="en-GB" dirty="0" smtClean="0"/>
              <a:t/>
            </a:r>
            <a:br>
              <a:rPr lang="en-GB" dirty="0" smtClean="0"/>
            </a:br>
            <a:r>
              <a:rPr lang="en-GB" sz="1400" dirty="0"/>
              <a:t>The measure will be verses company owned (excluding RTP sales).  This will appear in the scorecard mid month and be backdated to 1</a:t>
            </a:r>
            <a:r>
              <a:rPr lang="en-GB" sz="1400" baseline="30000" dirty="0"/>
              <a:t>st</a:t>
            </a:r>
            <a:r>
              <a:rPr lang="en-GB" sz="1400" dirty="0"/>
              <a:t> Feb</a:t>
            </a:r>
            <a:r>
              <a:rPr lang="en-GB" sz="1400" dirty="0" smtClean="0"/>
              <a:t>.</a:t>
            </a:r>
            <a:br>
              <a:rPr lang="en-GB" sz="1400" dirty="0" smtClean="0"/>
            </a:br>
            <a:endParaRPr lang="en-GB" sz="1400" dirty="0" smtClean="0"/>
          </a:p>
          <a:p>
            <a:pPr marL="342900" indent="-342900">
              <a:buFont typeface="Arial" panose="020B0604020202020204" pitchFamily="34" charset="0"/>
              <a:buChar char="•"/>
            </a:pPr>
            <a:r>
              <a:rPr lang="en-GB" b="1" dirty="0" smtClean="0"/>
              <a:t>Wildcard</a:t>
            </a:r>
            <a:r>
              <a:rPr lang="en-GB" sz="2000" dirty="0" smtClean="0"/>
              <a:t/>
            </a:r>
            <a:br>
              <a:rPr lang="en-GB" sz="2000" dirty="0" smtClean="0"/>
            </a:br>
            <a:r>
              <a:rPr lang="en-GB" sz="1600" dirty="0" smtClean="0"/>
              <a:t/>
            </a:r>
            <a:br>
              <a:rPr lang="en-GB" sz="1600" dirty="0" smtClean="0"/>
            </a:br>
            <a:r>
              <a:rPr lang="en-GB" sz="1400" dirty="0"/>
              <a:t>From 1</a:t>
            </a:r>
            <a:r>
              <a:rPr lang="en-GB" sz="1400" baseline="30000" dirty="0"/>
              <a:t>st</a:t>
            </a:r>
            <a:r>
              <a:rPr lang="en-GB" sz="1400" dirty="0"/>
              <a:t> February,  the below metrics will replace the current New </a:t>
            </a:r>
            <a:r>
              <a:rPr lang="en-GB" sz="1400" dirty="0" smtClean="0"/>
              <a:t>Verticals:</a:t>
            </a:r>
            <a:endParaRPr lang="en-GB" sz="2400" dirty="0"/>
          </a:p>
          <a:p>
            <a:pPr marL="342900" indent="-342900">
              <a:buFont typeface="+mj-lt"/>
              <a:buAutoNum type="arabicPeriod"/>
            </a:pPr>
            <a:r>
              <a:rPr lang="en-GB" sz="1600" dirty="0"/>
              <a:t>Payg (vs 0.50% ambition)</a:t>
            </a:r>
          </a:p>
          <a:p>
            <a:pPr marL="342900" indent="-342900">
              <a:buFont typeface="+mj-lt"/>
              <a:buAutoNum type="arabicPeriod"/>
            </a:pPr>
            <a:r>
              <a:rPr lang="en-GB" sz="1600" dirty="0"/>
              <a:t>EEasy Lead (verses company owned)</a:t>
            </a:r>
          </a:p>
          <a:p>
            <a:pPr marL="342900" indent="-342900">
              <a:buFont typeface="+mj-lt"/>
              <a:buAutoNum type="arabicPeriod"/>
            </a:pPr>
            <a:r>
              <a:rPr lang="en-GB" sz="1600" dirty="0"/>
              <a:t>Sky Stream (verses company owned)</a:t>
            </a:r>
          </a:p>
          <a:p>
            <a:pPr marL="342900" indent="-342900">
              <a:buFont typeface="+mj-lt"/>
              <a:buAutoNum type="arabicPeriod"/>
            </a:pPr>
            <a:r>
              <a:rPr lang="en-GB" sz="1600" dirty="0"/>
              <a:t>Home Security (verses company owned</a:t>
            </a:r>
            <a:r>
              <a:rPr lang="en-GB" sz="1600" dirty="0" smtClean="0"/>
              <a:t>)</a:t>
            </a:r>
            <a:br>
              <a:rPr lang="en-GB" sz="1600" dirty="0" smtClean="0"/>
            </a:br>
            <a:endParaRPr lang="en-GB" sz="1600" dirty="0" smtClean="0"/>
          </a:p>
          <a:p>
            <a:r>
              <a:rPr lang="en-GB" b="1" dirty="0" smtClean="0"/>
              <a:t>Performance Tracking</a:t>
            </a:r>
            <a:endParaRPr lang="en-GB" sz="1600" b="1" dirty="0"/>
          </a:p>
          <a:p>
            <a:pPr marL="342900" indent="-342900">
              <a:buFont typeface="Arial" panose="020B0604020202020204" pitchFamily="34" charset="0"/>
              <a:buChar char="•"/>
            </a:pPr>
            <a:r>
              <a:rPr lang="en-GB" sz="1600" dirty="0" smtClean="0"/>
              <a:t>Any AMBERS in Primary EOM = ROC (1 Strike)</a:t>
            </a:r>
          </a:p>
          <a:p>
            <a:pPr marL="342900" indent="-342900">
              <a:buFont typeface="Arial" panose="020B0604020202020204" pitchFamily="34" charset="0"/>
              <a:buChar char="•"/>
            </a:pPr>
            <a:r>
              <a:rPr lang="en-GB" sz="1600" dirty="0" smtClean="0"/>
              <a:t>Any REDS in Primary EOM = ROC (2 Strikes)</a:t>
            </a:r>
          </a:p>
          <a:p>
            <a:pPr marL="342900" indent="-342900">
              <a:buFont typeface="Arial" panose="020B0604020202020204" pitchFamily="34" charset="0"/>
              <a:buChar char="•"/>
            </a:pPr>
            <a:r>
              <a:rPr lang="en-GB" sz="1600" dirty="0" smtClean="0"/>
              <a:t>Any REDS in Secondary EOM = ROC </a:t>
            </a:r>
            <a:r>
              <a:rPr lang="en-GB" sz="1600" dirty="0"/>
              <a:t>(1 Strike</a:t>
            </a:r>
            <a:r>
              <a:rPr lang="en-GB" sz="1600" dirty="0" smtClean="0"/>
              <a:t>)</a:t>
            </a:r>
          </a:p>
          <a:p>
            <a:pPr marL="342900" indent="-342900">
              <a:buFont typeface="Arial" panose="020B0604020202020204" pitchFamily="34" charset="0"/>
              <a:buChar char="•"/>
            </a:pPr>
            <a:r>
              <a:rPr lang="en-GB" sz="1600" dirty="0" smtClean="0"/>
              <a:t>Poor Performance of any Wildcard KPI’s by EOM = ROC (</a:t>
            </a:r>
            <a:r>
              <a:rPr lang="en-GB" sz="1600" dirty="0"/>
              <a:t>1 Strike</a:t>
            </a:r>
            <a:r>
              <a:rPr lang="en-GB" sz="1600" dirty="0" smtClean="0"/>
              <a:t>)</a:t>
            </a:r>
          </a:p>
          <a:p>
            <a:endParaRPr lang="en-GB" sz="1600" dirty="0"/>
          </a:p>
          <a:p>
            <a:r>
              <a:rPr lang="en-GB" dirty="0" smtClean="0"/>
              <a:t>3 ROC’s in a 3 Month Period for SC will result in Performance Plan</a:t>
            </a:r>
          </a:p>
          <a:p>
            <a:endParaRPr lang="en-GB" dirty="0" smtClean="0"/>
          </a:p>
        </p:txBody>
      </p:sp>
    </p:spTree>
    <p:extLst>
      <p:ext uri="{BB962C8B-B14F-4D97-AF65-F5344CB8AC3E}">
        <p14:creationId xmlns:p14="http://schemas.microsoft.com/office/powerpoint/2010/main" val="34721140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randombar(horizont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randombar(horizontal)">
                                      <p:cBhvr>
                                        <p:cTn id="6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D179B88-D43C-4A31-9A52-3498E9430782}"/>
              </a:ext>
            </a:extLst>
          </p:cNvPr>
          <p:cNvSpPr>
            <a:spLocks noGrp="1"/>
          </p:cNvSpPr>
          <p:nvPr>
            <p:ph type="title"/>
          </p:nvPr>
        </p:nvSpPr>
        <p:spPr>
          <a:xfrm>
            <a:off x="210312" y="731520"/>
            <a:ext cx="7781544" cy="859055"/>
          </a:xfrm>
        </p:spPr>
        <p:txBody>
          <a:bodyPr>
            <a:normAutofit/>
          </a:bodyPr>
          <a:lstStyle/>
          <a:p>
            <a:r>
              <a:rPr lang="en-US" dirty="0" smtClean="0"/>
              <a:t>Pay as you Go</a:t>
            </a:r>
            <a:endParaRPr lang="en-US" dirty="0"/>
          </a:p>
        </p:txBody>
      </p:sp>
      <p:sp>
        <p:nvSpPr>
          <p:cNvPr id="2" name="Slide Number Placeholder 1">
            <a:extLst>
              <a:ext uri="{FF2B5EF4-FFF2-40B4-BE49-F238E27FC236}">
                <a16:creationId xmlns=""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7</a:t>
            </a:fld>
            <a:endParaRPr lang="en-US" dirty="0"/>
          </a:p>
        </p:txBody>
      </p:sp>
      <p:sp>
        <p:nvSpPr>
          <p:cNvPr id="3" name="Text Placeholder 2"/>
          <p:cNvSpPr>
            <a:spLocks noGrp="1"/>
          </p:cNvSpPr>
          <p:nvPr>
            <p:ph type="body" idx="1"/>
          </p:nvPr>
        </p:nvSpPr>
        <p:spPr>
          <a:xfrm>
            <a:off x="338328" y="3257502"/>
            <a:ext cx="10570464" cy="3600498"/>
          </a:xfrm>
        </p:spPr>
        <p:txBody>
          <a:bodyPr>
            <a:normAutofit/>
          </a:bodyPr>
          <a:lstStyle/>
          <a:p>
            <a:r>
              <a:rPr lang="en-GB" sz="1800" b="1" dirty="0" smtClean="0"/>
              <a:t>Everyone must know:</a:t>
            </a:r>
          </a:p>
          <a:p>
            <a:pPr marL="285750" indent="-285750">
              <a:buFont typeface="Arial" panose="020B0604020202020204" pitchFamily="34" charset="0"/>
              <a:buChar char="•"/>
            </a:pPr>
            <a:r>
              <a:rPr lang="en-GB" sz="1800" dirty="0" smtClean="0"/>
              <a:t>How To Top UP a customer</a:t>
            </a:r>
          </a:p>
          <a:p>
            <a:pPr marL="285750" indent="-285750">
              <a:buFont typeface="Arial" panose="020B0604020202020204" pitchFamily="34" charset="0"/>
              <a:buChar char="•"/>
            </a:pPr>
            <a:r>
              <a:rPr lang="en-GB" sz="1800" dirty="0" smtClean="0"/>
              <a:t>How to Process a New </a:t>
            </a:r>
            <a:r>
              <a:rPr lang="en-GB" sz="1800" dirty="0" err="1" smtClean="0"/>
              <a:t>PayG</a:t>
            </a:r>
            <a:r>
              <a:rPr lang="en-GB" sz="1800" dirty="0" smtClean="0"/>
              <a:t> Sim</a:t>
            </a:r>
          </a:p>
          <a:p>
            <a:pPr marL="285750" indent="-285750">
              <a:buFont typeface="Arial" panose="020B0604020202020204" pitchFamily="34" charset="0"/>
              <a:buChar char="•"/>
            </a:pPr>
            <a:r>
              <a:rPr lang="en-GB" sz="1800" dirty="0" smtClean="0"/>
              <a:t>How to Process a New </a:t>
            </a:r>
            <a:r>
              <a:rPr lang="en-GB" sz="1800" dirty="0" err="1" smtClean="0"/>
              <a:t>PayG</a:t>
            </a:r>
            <a:r>
              <a:rPr lang="en-GB" sz="1800" dirty="0" smtClean="0"/>
              <a:t> Handset</a:t>
            </a:r>
          </a:p>
          <a:p>
            <a:pPr marL="285750" indent="-285750">
              <a:buFont typeface="Arial" panose="020B0604020202020204" pitchFamily="34" charset="0"/>
              <a:buChar char="•"/>
            </a:pPr>
            <a:r>
              <a:rPr lang="en-GB" sz="1800" dirty="0" smtClean="0"/>
              <a:t>How to Upgrade a </a:t>
            </a:r>
            <a:r>
              <a:rPr lang="en-GB" sz="1800" dirty="0" err="1" smtClean="0"/>
              <a:t>Payg</a:t>
            </a:r>
            <a:r>
              <a:rPr lang="en-GB" sz="1800" dirty="0" smtClean="0"/>
              <a:t> Handset</a:t>
            </a:r>
          </a:p>
          <a:p>
            <a:pPr marL="285750" indent="-285750">
              <a:buFont typeface="Arial" panose="020B0604020202020204" pitchFamily="34" charset="0"/>
              <a:buChar char="•"/>
            </a:pPr>
            <a:r>
              <a:rPr lang="en-GB" sz="1800" dirty="0" err="1" smtClean="0"/>
              <a:t>PayG</a:t>
            </a:r>
            <a:r>
              <a:rPr lang="en-GB" sz="1800" dirty="0" smtClean="0"/>
              <a:t> Tariffs</a:t>
            </a:r>
          </a:p>
          <a:p>
            <a:pPr marL="285750" indent="-285750">
              <a:buFont typeface="Arial" panose="020B0604020202020204" pitchFamily="34" charset="0"/>
              <a:buChar char="•"/>
            </a:pPr>
            <a:r>
              <a:rPr lang="en-GB" sz="1800" dirty="0" smtClean="0"/>
              <a:t>Why </a:t>
            </a:r>
            <a:r>
              <a:rPr lang="en-GB" sz="1800" dirty="0" err="1" smtClean="0"/>
              <a:t>PayG</a:t>
            </a:r>
            <a:endParaRPr lang="en-GB" sz="1800" dirty="0" smtClean="0"/>
          </a:p>
          <a:p>
            <a:pPr marL="285750" indent="-285750">
              <a:buFont typeface="Arial" panose="020B0604020202020204" pitchFamily="34" charset="0"/>
              <a:buChar char="•"/>
            </a:pPr>
            <a:endParaRPr lang="en-GB" sz="1800" dirty="0"/>
          </a:p>
          <a:p>
            <a:r>
              <a:rPr lang="en-GB" sz="1800" dirty="0" smtClean="0"/>
              <a:t>All Stores Must have the Compliant </a:t>
            </a:r>
            <a:r>
              <a:rPr lang="en-GB" sz="1800" dirty="0" err="1" smtClean="0"/>
              <a:t>PayG</a:t>
            </a:r>
            <a:r>
              <a:rPr lang="en-GB" sz="1800" dirty="0" smtClean="0"/>
              <a:t> POS Out (Tent Cards/Desk Stickers)</a:t>
            </a:r>
            <a:endParaRPr lang="en-GB" sz="1800" dirty="0"/>
          </a:p>
        </p:txBody>
      </p:sp>
      <p:sp>
        <p:nvSpPr>
          <p:cNvPr id="6" name="TextBox 5"/>
          <p:cNvSpPr txBox="1"/>
          <p:nvPr/>
        </p:nvSpPr>
        <p:spPr>
          <a:xfrm>
            <a:off x="1444752" y="1685374"/>
            <a:ext cx="9061704" cy="1477328"/>
          </a:xfrm>
          <a:prstGeom prst="rect">
            <a:avLst/>
          </a:prstGeom>
          <a:noFill/>
        </p:spPr>
        <p:txBody>
          <a:bodyPr wrap="square" rtlCol="0">
            <a:spAutoFit/>
          </a:bodyPr>
          <a:lstStyle/>
          <a:p>
            <a:r>
              <a:rPr lang="en-GB" dirty="0">
                <a:solidFill>
                  <a:schemeClr val="accent2">
                    <a:lumMod val="60000"/>
                    <a:lumOff val="40000"/>
                  </a:schemeClr>
                </a:solidFill>
              </a:rPr>
              <a:t>We still have an active market for PAYG and we need to keep these customers shopping with us rather than sending onto another company to serve.  70 stores across Franchise on zero sales </a:t>
            </a:r>
            <a:r>
              <a:rPr lang="en-GB" dirty="0" smtClean="0">
                <a:solidFill>
                  <a:schemeClr val="accent2">
                    <a:lumMod val="60000"/>
                    <a:lumOff val="40000"/>
                  </a:schemeClr>
                </a:solidFill>
              </a:rPr>
              <a:t>Jan.</a:t>
            </a:r>
            <a:r>
              <a:rPr lang="en-GB" dirty="0">
                <a:solidFill>
                  <a:schemeClr val="accent2">
                    <a:lumMod val="60000"/>
                    <a:lumOff val="40000"/>
                  </a:schemeClr>
                </a:solidFill>
              </a:rPr>
              <a:t> </a:t>
            </a:r>
            <a:endParaRPr lang="en-GB" dirty="0" smtClean="0">
              <a:solidFill>
                <a:schemeClr val="accent2">
                  <a:lumMod val="60000"/>
                  <a:lumOff val="40000"/>
                </a:schemeClr>
              </a:solidFill>
            </a:endParaRPr>
          </a:p>
          <a:p>
            <a:r>
              <a:rPr lang="en-GB" dirty="0" smtClean="0">
                <a:solidFill>
                  <a:schemeClr val="accent2">
                    <a:lumMod val="60000"/>
                    <a:lumOff val="40000"/>
                  </a:schemeClr>
                </a:solidFill>
              </a:rPr>
              <a:t>Whilst </a:t>
            </a:r>
            <a:r>
              <a:rPr lang="en-GB" dirty="0">
                <a:solidFill>
                  <a:schemeClr val="accent2">
                    <a:lumMod val="60000"/>
                    <a:lumOff val="40000"/>
                  </a:schemeClr>
                </a:solidFill>
              </a:rPr>
              <a:t>PAYM </a:t>
            </a:r>
            <a:r>
              <a:rPr lang="en-GB" dirty="0" err="1">
                <a:solidFill>
                  <a:schemeClr val="accent2">
                    <a:lumMod val="60000"/>
                    <a:lumOff val="40000"/>
                  </a:schemeClr>
                </a:solidFill>
              </a:rPr>
              <a:t>Acq</a:t>
            </a:r>
            <a:r>
              <a:rPr lang="en-GB" dirty="0">
                <a:solidFill>
                  <a:schemeClr val="accent2">
                    <a:lumMod val="60000"/>
                    <a:lumOff val="40000"/>
                  </a:schemeClr>
                </a:solidFill>
              </a:rPr>
              <a:t> will be a recommended option for the customer, we need to be ready to offer this to customers who want it. </a:t>
            </a:r>
          </a:p>
        </p:txBody>
      </p:sp>
    </p:spTree>
    <p:extLst>
      <p:ext uri="{BB962C8B-B14F-4D97-AF65-F5344CB8AC3E}">
        <p14:creationId xmlns:p14="http://schemas.microsoft.com/office/powerpoint/2010/main" val="2061835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3" dur="5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8"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575050" y="4050792"/>
            <a:ext cx="6803136" cy="365760"/>
          </a:xfrm>
        </p:spPr>
        <p:txBody>
          <a:bodyPr/>
          <a:lstStyle/>
          <a:p>
            <a:r>
              <a:rPr lang="en-GB" dirty="0" smtClean="0"/>
              <a:t>Targets:</a:t>
            </a:r>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8</a:t>
            </a:fld>
            <a:endParaRPr lang="en-US" noProof="0" dirty="0"/>
          </a:p>
        </p:txBody>
      </p:sp>
      <p:pic>
        <p:nvPicPr>
          <p:cNvPr id="5" name="Picture 4"/>
          <p:cNvPicPr>
            <a:picLocks noChangeAspect="1"/>
          </p:cNvPicPr>
          <p:nvPr/>
        </p:nvPicPr>
        <p:blipFill>
          <a:blip r:embed="rId2"/>
          <a:stretch>
            <a:fillRect/>
          </a:stretch>
        </p:blipFill>
        <p:spPr>
          <a:xfrm>
            <a:off x="369900" y="259377"/>
            <a:ext cx="11288700" cy="3334215"/>
          </a:xfrm>
          <a:prstGeom prst="rect">
            <a:avLst/>
          </a:prstGeom>
        </p:spPr>
      </p:pic>
      <p:pic>
        <p:nvPicPr>
          <p:cNvPr id="6" name="Picture 5"/>
          <p:cNvPicPr>
            <a:picLocks noChangeAspect="1"/>
          </p:cNvPicPr>
          <p:nvPr/>
        </p:nvPicPr>
        <p:blipFill>
          <a:blip r:embed="rId3"/>
          <a:stretch>
            <a:fillRect/>
          </a:stretch>
        </p:blipFill>
        <p:spPr>
          <a:xfrm>
            <a:off x="4825606" y="3609219"/>
            <a:ext cx="3424708" cy="3248781"/>
          </a:xfrm>
          <a:prstGeom prst="rect">
            <a:avLst/>
          </a:prstGeom>
        </p:spPr>
      </p:pic>
    </p:spTree>
    <p:extLst>
      <p:ext uri="{BB962C8B-B14F-4D97-AF65-F5344CB8AC3E}">
        <p14:creationId xmlns:p14="http://schemas.microsoft.com/office/powerpoint/2010/main" val="171317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style.rotation</p:attrName>
                                        </p:attrNameLst>
                                      </p:cBhvr>
                                      <p:tavLst>
                                        <p:tav tm="0">
                                          <p:val>
                                            <p:fltVal val="90"/>
                                          </p:val>
                                        </p:tav>
                                        <p:tav tm="100000">
                                          <p:val>
                                            <p:fltVal val="0"/>
                                          </p:val>
                                        </p:tav>
                                      </p:tavLst>
                                    </p:anim>
                                    <p:animEffect transition="in" filter="fade">
                                      <p:cBhvr>
                                        <p:cTn id="21"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9</a:t>
            </a:fld>
            <a:endParaRPr lang="en-US" noProof="0" dirty="0"/>
          </a:p>
        </p:txBody>
      </p:sp>
      <p:pic>
        <p:nvPicPr>
          <p:cNvPr id="5" name="Picture 4"/>
          <p:cNvPicPr>
            <a:picLocks noChangeAspect="1"/>
          </p:cNvPicPr>
          <p:nvPr/>
        </p:nvPicPr>
        <p:blipFill>
          <a:blip r:embed="rId2"/>
          <a:stretch>
            <a:fillRect/>
          </a:stretch>
        </p:blipFill>
        <p:spPr>
          <a:xfrm>
            <a:off x="246888" y="449705"/>
            <a:ext cx="11740938" cy="6047932"/>
          </a:xfrm>
          <a:prstGeom prst="rect">
            <a:avLst/>
          </a:prstGeom>
        </p:spPr>
      </p:pic>
    </p:spTree>
    <p:extLst>
      <p:ext uri="{BB962C8B-B14F-4D97-AF65-F5344CB8AC3E}">
        <p14:creationId xmlns:p14="http://schemas.microsoft.com/office/powerpoint/2010/main" val="26970954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10</a:t>
            </a:fld>
            <a:endParaRPr lang="en-US" noProof="0" dirty="0"/>
          </a:p>
        </p:txBody>
      </p:sp>
      <p:pic>
        <p:nvPicPr>
          <p:cNvPr id="5" name="Picture 4"/>
          <p:cNvPicPr>
            <a:picLocks noChangeAspect="1"/>
          </p:cNvPicPr>
          <p:nvPr/>
        </p:nvPicPr>
        <p:blipFill>
          <a:blip r:embed="rId2"/>
          <a:stretch>
            <a:fillRect/>
          </a:stretch>
        </p:blipFill>
        <p:spPr>
          <a:xfrm>
            <a:off x="192024" y="384502"/>
            <a:ext cx="11668416" cy="6226610"/>
          </a:xfrm>
          <a:prstGeom prst="rect">
            <a:avLst/>
          </a:prstGeom>
        </p:spPr>
      </p:pic>
    </p:spTree>
    <p:extLst>
      <p:ext uri="{BB962C8B-B14F-4D97-AF65-F5344CB8AC3E}">
        <p14:creationId xmlns:p14="http://schemas.microsoft.com/office/powerpoint/2010/main" val="1437156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624" y="322443"/>
            <a:ext cx="7781544" cy="859055"/>
          </a:xfrm>
        </p:spPr>
        <p:txBody>
          <a:bodyPr/>
          <a:lstStyle/>
          <a:p>
            <a:r>
              <a:rPr lang="en-GB" dirty="0" smtClean="0"/>
              <a:t>Sky</a:t>
            </a:r>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11</a:t>
            </a:fld>
            <a:endParaRPr lang="en-US" noProof="0" dirty="0"/>
          </a:p>
        </p:txBody>
      </p:sp>
      <p:pic>
        <p:nvPicPr>
          <p:cNvPr id="3" name="Picture 2"/>
          <p:cNvPicPr>
            <a:picLocks noChangeAspect="1"/>
          </p:cNvPicPr>
          <p:nvPr/>
        </p:nvPicPr>
        <p:blipFill>
          <a:blip r:embed="rId2"/>
          <a:stretch>
            <a:fillRect/>
          </a:stretch>
        </p:blipFill>
        <p:spPr>
          <a:xfrm>
            <a:off x="1636776" y="873096"/>
            <a:ext cx="10555224" cy="5807104"/>
          </a:xfrm>
          <a:prstGeom prst="rect">
            <a:avLst/>
          </a:prstGeom>
        </p:spPr>
      </p:pic>
      <p:pic>
        <p:nvPicPr>
          <p:cNvPr id="5" name="Picture 4"/>
          <p:cNvPicPr>
            <a:picLocks noChangeAspect="1"/>
          </p:cNvPicPr>
          <p:nvPr/>
        </p:nvPicPr>
        <p:blipFill>
          <a:blip r:embed="rId3"/>
          <a:stretch>
            <a:fillRect/>
          </a:stretch>
        </p:blipFill>
        <p:spPr>
          <a:xfrm>
            <a:off x="652388" y="1902206"/>
            <a:ext cx="3791479" cy="1810003"/>
          </a:xfrm>
          <a:prstGeom prst="rect">
            <a:avLst/>
          </a:prstGeom>
        </p:spPr>
      </p:pic>
      <p:pic>
        <p:nvPicPr>
          <p:cNvPr id="7" name="Picture 6"/>
          <p:cNvPicPr>
            <a:picLocks noChangeAspect="1"/>
          </p:cNvPicPr>
          <p:nvPr/>
        </p:nvPicPr>
        <p:blipFill>
          <a:blip r:embed="rId4"/>
          <a:stretch>
            <a:fillRect/>
          </a:stretch>
        </p:blipFill>
        <p:spPr>
          <a:xfrm>
            <a:off x="1554480" y="1050673"/>
            <a:ext cx="10244328" cy="5572804"/>
          </a:xfrm>
          <a:prstGeom prst="rect">
            <a:avLst/>
          </a:prstGeom>
        </p:spPr>
      </p:pic>
    </p:spTree>
    <p:extLst>
      <p:ext uri="{BB962C8B-B14F-4D97-AF65-F5344CB8AC3E}">
        <p14:creationId xmlns:p14="http://schemas.microsoft.com/office/powerpoint/2010/main" val="1399343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5"/>
                                        </p:tgtEl>
                                        <p:attrNameLst>
                                          <p:attrName>ppt_x</p:attrName>
                                        </p:attrNameLst>
                                      </p:cBhvr>
                                      <p:tavLst>
                                        <p:tav tm="0">
                                          <p:val>
                                            <p:strVal val="ppt_x"/>
                                          </p:val>
                                        </p:tav>
                                        <p:tav tm="100000">
                                          <p:val>
                                            <p:strVal val="ppt_x"/>
                                          </p:val>
                                        </p:tav>
                                      </p:tavLst>
                                    </p:anim>
                                    <p:anim calcmode="lin" valueType="num">
                                      <p:cBhvr additive="base">
                                        <p:cTn id="13" dur="500"/>
                                        <p:tgtEl>
                                          <p:spTgt spid="5"/>
                                        </p:tgtEl>
                                        <p:attrNameLst>
                                          <p:attrName>ppt_y</p:attrName>
                                        </p:attrNameLst>
                                      </p:cBhvr>
                                      <p:tavLst>
                                        <p:tav tm="0">
                                          <p:val>
                                            <p:strVal val="ppt_y"/>
                                          </p:val>
                                        </p:tav>
                                        <p:tav tm="100000">
                                          <p:val>
                                            <p:strVal val="1+ppt_h/2"/>
                                          </p:val>
                                        </p:tav>
                                      </p:tavLst>
                                    </p:anim>
                                    <p:set>
                                      <p:cBhvr>
                                        <p:cTn id="14" dur="1" fill="hold">
                                          <p:stCondLst>
                                            <p:cond delay="4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xit" presetSubtype="4" fill="hold" nodeType="clickEffect">
                                  <p:stCondLst>
                                    <p:cond delay="0"/>
                                  </p:stCondLst>
                                  <p:childTnLst>
                                    <p:anim calcmode="lin" valueType="num">
                                      <p:cBhvr additive="base">
                                        <p:cTn id="25" dur="500"/>
                                        <p:tgtEl>
                                          <p:spTgt spid="7"/>
                                        </p:tgtEl>
                                        <p:attrNameLst>
                                          <p:attrName>ppt_x</p:attrName>
                                        </p:attrNameLst>
                                      </p:cBhvr>
                                      <p:tavLst>
                                        <p:tav tm="0">
                                          <p:val>
                                            <p:strVal val="ppt_x"/>
                                          </p:val>
                                        </p:tav>
                                        <p:tav tm="100000">
                                          <p:val>
                                            <p:strVal val="ppt_x"/>
                                          </p:val>
                                        </p:tav>
                                      </p:tavLst>
                                    </p:anim>
                                    <p:anim calcmode="lin" valueType="num">
                                      <p:cBhvr additive="base">
                                        <p:cTn id="26" dur="500"/>
                                        <p:tgtEl>
                                          <p:spTgt spid="7"/>
                                        </p:tgtEl>
                                        <p:attrNameLst>
                                          <p:attrName>ppt_y</p:attrName>
                                        </p:attrNameLst>
                                      </p:cBhvr>
                                      <p:tavLst>
                                        <p:tav tm="0">
                                          <p:val>
                                            <p:strVal val="ppt_y"/>
                                          </p:val>
                                        </p:tav>
                                        <p:tav tm="100000">
                                          <p:val>
                                            <p:strVal val="1+ppt_h/2"/>
                                          </p:val>
                                        </p:tav>
                                      </p:tavLst>
                                    </p:anim>
                                    <p:set>
                                      <p:cBhvr>
                                        <p:cTn id="27" dur="1" fill="hold">
                                          <p:stCondLst>
                                            <p:cond delay="499"/>
                                          </p:stCondLst>
                                        </p:cTn>
                                        <p:tgtEl>
                                          <p:spTgt spid="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338328"/>
            <a:ext cx="7781544" cy="859055"/>
          </a:xfrm>
        </p:spPr>
        <p:txBody>
          <a:bodyPr/>
          <a:lstStyle/>
          <a:p>
            <a:r>
              <a:rPr lang="en-GB" dirty="0" smtClean="0"/>
              <a:t>Home Security</a:t>
            </a:r>
            <a:endParaRPr lang="en-GB" dirty="0"/>
          </a:p>
        </p:txBody>
      </p:sp>
      <p:sp>
        <p:nvSpPr>
          <p:cNvPr id="3" name="Text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12</a:t>
            </a:fld>
            <a:endParaRPr lang="en-US" noProof="0" dirty="0"/>
          </a:p>
        </p:txBody>
      </p:sp>
      <p:pic>
        <p:nvPicPr>
          <p:cNvPr id="6" name="Picture 5"/>
          <p:cNvPicPr>
            <a:picLocks noChangeAspect="1"/>
          </p:cNvPicPr>
          <p:nvPr/>
        </p:nvPicPr>
        <p:blipFill>
          <a:blip r:embed="rId2"/>
          <a:stretch>
            <a:fillRect/>
          </a:stretch>
        </p:blipFill>
        <p:spPr>
          <a:xfrm>
            <a:off x="548640" y="1210753"/>
            <a:ext cx="10817352" cy="5469447"/>
          </a:xfrm>
          <a:prstGeom prst="rect">
            <a:avLst/>
          </a:prstGeom>
        </p:spPr>
      </p:pic>
      <p:pic>
        <p:nvPicPr>
          <p:cNvPr id="7" name="Picture 6"/>
          <p:cNvPicPr>
            <a:picLocks noChangeAspect="1"/>
          </p:cNvPicPr>
          <p:nvPr/>
        </p:nvPicPr>
        <p:blipFill>
          <a:blip r:embed="rId3"/>
          <a:stretch>
            <a:fillRect/>
          </a:stretch>
        </p:blipFill>
        <p:spPr>
          <a:xfrm>
            <a:off x="572008" y="1210753"/>
            <a:ext cx="10680192" cy="5104188"/>
          </a:xfrm>
          <a:prstGeom prst="rect">
            <a:avLst/>
          </a:prstGeom>
        </p:spPr>
      </p:pic>
      <p:pic>
        <p:nvPicPr>
          <p:cNvPr id="8" name="Picture 7"/>
          <p:cNvPicPr>
            <a:picLocks noChangeAspect="1"/>
          </p:cNvPicPr>
          <p:nvPr/>
        </p:nvPicPr>
        <p:blipFill>
          <a:blip r:embed="rId4"/>
          <a:stretch>
            <a:fillRect/>
          </a:stretch>
        </p:blipFill>
        <p:spPr>
          <a:xfrm>
            <a:off x="1828204" y="61442"/>
            <a:ext cx="8535591" cy="6735115"/>
          </a:xfrm>
          <a:prstGeom prst="rect">
            <a:avLst/>
          </a:prstGeom>
        </p:spPr>
      </p:pic>
    </p:spTree>
    <p:extLst>
      <p:ext uri="{BB962C8B-B14F-4D97-AF65-F5344CB8AC3E}">
        <p14:creationId xmlns:p14="http://schemas.microsoft.com/office/powerpoint/2010/main" val="385279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xit" presetSubtype="21" fill="hold" nodeType="clickEffect">
                                  <p:stCondLst>
                                    <p:cond delay="0"/>
                                  </p:stCondLst>
                                  <p:childTnLst>
                                    <p:animEffect transition="out" filter="barn(inVertical)">
                                      <p:cBhvr>
                                        <p:cTn id="23" dur="500"/>
                                        <p:tgtEl>
                                          <p:spTgt spid="7"/>
                                        </p:tgtEl>
                                      </p:cBhvr>
                                    </p:animEffect>
                                    <p:set>
                                      <p:cBhvr>
                                        <p:cTn id="24" dur="1" fill="hold">
                                          <p:stCondLst>
                                            <p:cond delay="499"/>
                                          </p:stCondLst>
                                        </p:cTn>
                                        <p:tgtEl>
                                          <p:spTgt spid="7"/>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646" y="266307"/>
            <a:ext cx="7781544" cy="859055"/>
          </a:xfrm>
        </p:spPr>
        <p:txBody>
          <a:bodyPr/>
          <a:lstStyle/>
          <a:p>
            <a:r>
              <a:rPr lang="en-GB" dirty="0" smtClean="0"/>
              <a:t>Training</a:t>
            </a:r>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13</a:t>
            </a:fld>
            <a:endParaRPr lang="en-US" noProof="0" dirty="0"/>
          </a:p>
        </p:txBody>
      </p:sp>
      <p:pic>
        <p:nvPicPr>
          <p:cNvPr id="6" name="Picture 5"/>
          <p:cNvPicPr>
            <a:picLocks noChangeAspect="1"/>
          </p:cNvPicPr>
          <p:nvPr/>
        </p:nvPicPr>
        <p:blipFill>
          <a:blip r:embed="rId2"/>
          <a:stretch>
            <a:fillRect/>
          </a:stretch>
        </p:blipFill>
        <p:spPr>
          <a:xfrm>
            <a:off x="1253765" y="1125362"/>
            <a:ext cx="9624766" cy="2832797"/>
          </a:xfrm>
          <a:prstGeom prst="rect">
            <a:avLst/>
          </a:prstGeom>
        </p:spPr>
      </p:pic>
      <p:pic>
        <p:nvPicPr>
          <p:cNvPr id="7" name="Picture 6"/>
          <p:cNvPicPr>
            <a:picLocks noChangeAspect="1"/>
          </p:cNvPicPr>
          <p:nvPr/>
        </p:nvPicPr>
        <p:blipFill>
          <a:blip r:embed="rId3"/>
          <a:stretch>
            <a:fillRect/>
          </a:stretch>
        </p:blipFill>
        <p:spPr>
          <a:xfrm>
            <a:off x="1253765" y="4123256"/>
            <a:ext cx="9624766" cy="2487908"/>
          </a:xfrm>
          <a:prstGeom prst="rect">
            <a:avLst/>
          </a:prstGeom>
        </p:spPr>
      </p:pic>
    </p:spTree>
    <p:extLst>
      <p:ext uri="{BB962C8B-B14F-4D97-AF65-F5344CB8AC3E}">
        <p14:creationId xmlns:p14="http://schemas.microsoft.com/office/powerpoint/2010/main" val="39569026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646" y="266307"/>
            <a:ext cx="7781544" cy="859055"/>
          </a:xfrm>
        </p:spPr>
        <p:txBody>
          <a:bodyPr>
            <a:normAutofit fontScale="90000"/>
          </a:bodyPr>
          <a:lstStyle/>
          <a:p>
            <a:r>
              <a:rPr lang="en-GB" dirty="0" smtClean="0"/>
              <a:t>Training – Deadline Missed</a:t>
            </a:r>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14</a:t>
            </a:fld>
            <a:endParaRPr lang="en-US" noProof="0" dirty="0"/>
          </a:p>
        </p:txBody>
      </p:sp>
      <p:pic>
        <p:nvPicPr>
          <p:cNvPr id="3" name="Picture 2"/>
          <p:cNvPicPr>
            <a:picLocks noChangeAspect="1"/>
          </p:cNvPicPr>
          <p:nvPr/>
        </p:nvPicPr>
        <p:blipFill>
          <a:blip r:embed="rId2"/>
          <a:stretch>
            <a:fillRect/>
          </a:stretch>
        </p:blipFill>
        <p:spPr>
          <a:xfrm>
            <a:off x="1102936" y="1531684"/>
            <a:ext cx="9462746" cy="5148516"/>
          </a:xfrm>
          <a:prstGeom prst="rect">
            <a:avLst/>
          </a:prstGeom>
        </p:spPr>
      </p:pic>
    </p:spTree>
    <p:extLst>
      <p:ext uri="{BB962C8B-B14F-4D97-AF65-F5344CB8AC3E}">
        <p14:creationId xmlns:p14="http://schemas.microsoft.com/office/powerpoint/2010/main" val="3467743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endParaRPr lang="en-GB"/>
          </a:p>
        </p:txBody>
      </p:sp>
      <p:sp>
        <p:nvSpPr>
          <p:cNvPr id="3" name="Slide Number Placeholder 2"/>
          <p:cNvSpPr>
            <a:spLocks noGrp="1"/>
          </p:cNvSpPr>
          <p:nvPr>
            <p:ph type="sldNum" sz="quarter" idx="12"/>
          </p:nvPr>
        </p:nvSpPr>
        <p:spPr/>
        <p:txBody>
          <a:bodyPr/>
          <a:lstStyle/>
          <a:p>
            <a:fld id="{C263D6C4-4840-40CC-AC84-17E24B3B7BDE}" type="slidenum">
              <a:rPr lang="en-US" noProof="0" smtClean="0"/>
              <a:pPr/>
              <a:t>15</a:t>
            </a:fld>
            <a:endParaRPr lang="en-US" noProof="0" dirty="0"/>
          </a:p>
        </p:txBody>
      </p:sp>
      <p:sp>
        <p:nvSpPr>
          <p:cNvPr id="4" name="Title 3"/>
          <p:cNvSpPr>
            <a:spLocks noGrp="1"/>
          </p:cNvSpPr>
          <p:nvPr>
            <p:ph type="title"/>
          </p:nvPr>
        </p:nvSpPr>
        <p:spPr/>
        <p:txBody>
          <a:bodyPr/>
          <a:lstStyle/>
          <a:p>
            <a:endParaRPr lang="en-GB"/>
          </a:p>
        </p:txBody>
      </p:sp>
      <p:pic>
        <p:nvPicPr>
          <p:cNvPr id="5" name="Picture 4"/>
          <p:cNvPicPr>
            <a:picLocks noChangeAspect="1"/>
          </p:cNvPicPr>
          <p:nvPr/>
        </p:nvPicPr>
        <p:blipFill>
          <a:blip r:embed="rId2"/>
          <a:stretch>
            <a:fillRect/>
          </a:stretch>
        </p:blipFill>
        <p:spPr>
          <a:xfrm>
            <a:off x="383794" y="738509"/>
            <a:ext cx="11542522" cy="5082155"/>
          </a:xfrm>
          <a:prstGeom prst="rect">
            <a:avLst/>
          </a:prstGeom>
        </p:spPr>
      </p:pic>
      <p:sp>
        <p:nvSpPr>
          <p:cNvPr id="6" name="Right Arrow 5"/>
          <p:cNvSpPr/>
          <p:nvPr/>
        </p:nvSpPr>
        <p:spPr>
          <a:xfrm>
            <a:off x="447802" y="3689123"/>
            <a:ext cx="384048" cy="3383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ight Arrow 6"/>
          <p:cNvSpPr/>
          <p:nvPr/>
        </p:nvSpPr>
        <p:spPr>
          <a:xfrm>
            <a:off x="4338828" y="3862619"/>
            <a:ext cx="384048" cy="3383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Arrow 7"/>
          <p:cNvSpPr/>
          <p:nvPr/>
        </p:nvSpPr>
        <p:spPr>
          <a:xfrm>
            <a:off x="8132572" y="4027211"/>
            <a:ext cx="384048" cy="3383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4233418" y="6035203"/>
            <a:ext cx="3255264" cy="646331"/>
          </a:xfrm>
          <a:prstGeom prst="rect">
            <a:avLst/>
          </a:prstGeom>
          <a:noFill/>
        </p:spPr>
        <p:txBody>
          <a:bodyPr wrap="square" rtlCol="0">
            <a:spAutoFit/>
          </a:bodyPr>
          <a:lstStyle/>
          <a:p>
            <a:r>
              <a:rPr lang="en-GB" sz="3600" b="1" dirty="0" smtClean="0">
                <a:solidFill>
                  <a:schemeClr val="bg1"/>
                </a:solidFill>
              </a:rPr>
              <a:t>JAN = 3.58</a:t>
            </a:r>
            <a:endParaRPr lang="en-GB" b="1" dirty="0">
              <a:solidFill>
                <a:schemeClr val="bg1"/>
              </a:solidFill>
            </a:endParaRPr>
          </a:p>
        </p:txBody>
      </p:sp>
    </p:spTree>
    <p:extLst>
      <p:ext uri="{BB962C8B-B14F-4D97-AF65-F5344CB8AC3E}">
        <p14:creationId xmlns:p14="http://schemas.microsoft.com/office/powerpoint/2010/main" val="857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fltVal val="0"/>
                                          </p:val>
                                        </p:tav>
                                        <p:tav tm="100000">
                                          <p:val>
                                            <p:strVal val="#ppt_w"/>
                                          </p:val>
                                        </p:tav>
                                      </p:tavLst>
                                    </p:anim>
                                    <p:anim calcmode="lin" valueType="num">
                                      <p:cBhvr>
                                        <p:cTn id="34" dur="1000" fill="hold"/>
                                        <p:tgtEl>
                                          <p:spTgt spid="10"/>
                                        </p:tgtEl>
                                        <p:attrNameLst>
                                          <p:attrName>ppt_h</p:attrName>
                                        </p:attrNameLst>
                                      </p:cBhvr>
                                      <p:tavLst>
                                        <p:tav tm="0">
                                          <p:val>
                                            <p:fltVal val="0"/>
                                          </p:val>
                                        </p:tav>
                                        <p:tav tm="100000">
                                          <p:val>
                                            <p:strVal val="#ppt_h"/>
                                          </p:val>
                                        </p:tav>
                                      </p:tavLst>
                                    </p:anim>
                                    <p:anim calcmode="lin" valueType="num">
                                      <p:cBhvr>
                                        <p:cTn id="35" dur="1000" fill="hold"/>
                                        <p:tgtEl>
                                          <p:spTgt spid="10"/>
                                        </p:tgtEl>
                                        <p:attrNameLst>
                                          <p:attrName>style.rotation</p:attrName>
                                        </p:attrNameLst>
                                      </p:cBhvr>
                                      <p:tavLst>
                                        <p:tav tm="0">
                                          <p:val>
                                            <p:fltVal val="90"/>
                                          </p:val>
                                        </p:tav>
                                        <p:tav tm="100000">
                                          <p:val>
                                            <p:fltVal val="0"/>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D179B88-D43C-4A31-9A52-3498E9430782}"/>
              </a:ext>
            </a:extLst>
          </p:cNvPr>
          <p:cNvSpPr>
            <a:spLocks noGrp="1"/>
          </p:cNvSpPr>
          <p:nvPr>
            <p:ph type="title"/>
          </p:nvPr>
        </p:nvSpPr>
        <p:spPr>
          <a:xfrm>
            <a:off x="210312" y="731520"/>
            <a:ext cx="7781544" cy="859055"/>
          </a:xfrm>
        </p:spPr>
        <p:txBody>
          <a:bodyPr>
            <a:normAutofit/>
          </a:bodyPr>
          <a:lstStyle/>
          <a:p>
            <a:r>
              <a:rPr lang="en-US" dirty="0" smtClean="0"/>
              <a:t>Wage Increase</a:t>
            </a:r>
            <a:endParaRPr lang="en-US" dirty="0"/>
          </a:p>
        </p:txBody>
      </p:sp>
      <p:sp>
        <p:nvSpPr>
          <p:cNvPr id="2" name="Slide Number Placeholder 1">
            <a:extLst>
              <a:ext uri="{FF2B5EF4-FFF2-40B4-BE49-F238E27FC236}">
                <a16:creationId xmlns=""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16</a:t>
            </a:fld>
            <a:endParaRPr lang="en-US" dirty="0"/>
          </a:p>
        </p:txBody>
      </p:sp>
      <p:sp>
        <p:nvSpPr>
          <p:cNvPr id="3" name="Text Placeholder 2"/>
          <p:cNvSpPr>
            <a:spLocks noGrp="1"/>
          </p:cNvSpPr>
          <p:nvPr>
            <p:ph type="body" idx="1"/>
          </p:nvPr>
        </p:nvSpPr>
        <p:spPr>
          <a:xfrm>
            <a:off x="548956" y="1892808"/>
            <a:ext cx="7863524" cy="3694176"/>
          </a:xfrm>
        </p:spPr>
        <p:txBody>
          <a:bodyPr>
            <a:normAutofit/>
          </a:bodyPr>
          <a:lstStyle/>
          <a:p>
            <a:pPr marL="285750" indent="-285750">
              <a:buFont typeface="Arial" panose="020B0604020202020204" pitchFamily="34" charset="0"/>
              <a:buChar char="•"/>
            </a:pPr>
            <a:r>
              <a:rPr lang="en-GB" sz="1800" dirty="0" smtClean="0"/>
              <a:t>18 to 20 - £11.50</a:t>
            </a:r>
          </a:p>
          <a:p>
            <a:pPr marL="285750" indent="-285750">
              <a:buFont typeface="Arial" panose="020B0604020202020204" pitchFamily="34" charset="0"/>
              <a:buChar char="•"/>
            </a:pPr>
            <a:r>
              <a:rPr lang="en-GB" sz="1800" dirty="0" smtClean="0"/>
              <a:t>21 and Over – £12.50</a:t>
            </a:r>
          </a:p>
          <a:p>
            <a:pPr marL="285750" indent="-285750">
              <a:buFont typeface="Arial" panose="020B0604020202020204" pitchFamily="34" charset="0"/>
              <a:buChar char="•"/>
            </a:pPr>
            <a:r>
              <a:rPr lang="en-GB" sz="1800" dirty="0" smtClean="0"/>
              <a:t>Senior - £13.00</a:t>
            </a:r>
          </a:p>
          <a:p>
            <a:pPr marL="285750" indent="-285750">
              <a:buFont typeface="Arial" panose="020B0604020202020204" pitchFamily="34" charset="0"/>
              <a:buChar char="•"/>
            </a:pPr>
            <a:r>
              <a:rPr lang="en-GB" sz="1800" dirty="0" smtClean="0"/>
              <a:t>Managers = Will be discussed Individually</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smtClean="0"/>
          </a:p>
          <a:p>
            <a:r>
              <a:rPr lang="en-GB" sz="1800" dirty="0" smtClean="0"/>
              <a:t>Letters will be going out to everyone this month so please make sure your teams are aware to keep an eye on emails, as these documents need to be signed as its an amendment to contracts</a:t>
            </a:r>
          </a:p>
          <a:p>
            <a:endParaRPr lang="en-GB" sz="1800" dirty="0"/>
          </a:p>
        </p:txBody>
      </p:sp>
    </p:spTree>
    <p:extLst>
      <p:ext uri="{BB962C8B-B14F-4D97-AF65-F5344CB8AC3E}">
        <p14:creationId xmlns:p14="http://schemas.microsoft.com/office/powerpoint/2010/main" val="3437672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D179B88-D43C-4A31-9A52-3498E9430782}"/>
              </a:ext>
            </a:extLst>
          </p:cNvPr>
          <p:cNvSpPr>
            <a:spLocks noGrp="1"/>
          </p:cNvSpPr>
          <p:nvPr>
            <p:ph type="title"/>
          </p:nvPr>
        </p:nvSpPr>
        <p:spPr>
          <a:xfrm>
            <a:off x="109728" y="118872"/>
            <a:ext cx="7781544" cy="859055"/>
          </a:xfrm>
        </p:spPr>
        <p:txBody>
          <a:bodyPr>
            <a:normAutofit/>
          </a:bodyPr>
          <a:lstStyle/>
          <a:p>
            <a:r>
              <a:rPr lang="en-US" dirty="0" smtClean="0"/>
              <a:t>Targets</a:t>
            </a:r>
            <a:endParaRPr lang="en-US" dirty="0"/>
          </a:p>
        </p:txBody>
      </p:sp>
      <p:sp>
        <p:nvSpPr>
          <p:cNvPr id="2" name="Slide Number Placeholder 1">
            <a:extLst>
              <a:ext uri="{FF2B5EF4-FFF2-40B4-BE49-F238E27FC236}">
                <a16:creationId xmlns="" xmlns:a16="http://schemas.microsoft.com/office/drawing/2014/main" id="{8B065C75-272B-4BB5-BA23-D80E8654D621}"/>
              </a:ext>
            </a:extLst>
          </p:cNvPr>
          <p:cNvSpPr>
            <a:spLocks noGrp="1"/>
          </p:cNvSpPr>
          <p:nvPr>
            <p:ph type="sldNum" sz="quarter" idx="12"/>
          </p:nvPr>
        </p:nvSpPr>
        <p:spPr/>
        <p:txBody>
          <a:bodyPr/>
          <a:lstStyle/>
          <a:p>
            <a:fld id="{C263D6C4-4840-40CC-AC84-17E24B3B7BDE}" type="slidenum">
              <a:rPr lang="en-US" smtClean="0"/>
              <a:pPr/>
              <a:t>17</a:t>
            </a:fld>
            <a:endParaRPr lang="en-US" dirty="0"/>
          </a:p>
        </p:txBody>
      </p:sp>
      <p:sp>
        <p:nvSpPr>
          <p:cNvPr id="3" name="Text Placeholder 2"/>
          <p:cNvSpPr>
            <a:spLocks noGrp="1"/>
          </p:cNvSpPr>
          <p:nvPr>
            <p:ph type="body" idx="1"/>
          </p:nvPr>
        </p:nvSpPr>
        <p:spPr>
          <a:xfrm>
            <a:off x="109728" y="1096798"/>
            <a:ext cx="11219372" cy="1865857"/>
          </a:xfrm>
        </p:spPr>
        <p:txBody>
          <a:bodyPr>
            <a:normAutofit/>
          </a:bodyPr>
          <a:lstStyle/>
          <a:p>
            <a:pPr marL="285750" indent="-285750">
              <a:buFont typeface="Arial" panose="020B0604020202020204" pitchFamily="34" charset="0"/>
              <a:buChar char="•"/>
            </a:pPr>
            <a:r>
              <a:rPr lang="en-GB" dirty="0" smtClean="0"/>
              <a:t>Targets have been generated for the year</a:t>
            </a:r>
          </a:p>
          <a:p>
            <a:pPr marL="285750" indent="-285750">
              <a:buFont typeface="Arial" panose="020B0604020202020204" pitchFamily="34" charset="0"/>
              <a:buChar char="•"/>
            </a:pPr>
            <a:r>
              <a:rPr lang="en-GB" dirty="0" smtClean="0"/>
              <a:t>We still have the right to amend throughout the year</a:t>
            </a:r>
          </a:p>
          <a:p>
            <a:pPr marL="285750" indent="-285750">
              <a:buFont typeface="Arial" panose="020B0604020202020204" pitchFamily="34" charset="0"/>
              <a:buChar char="•"/>
            </a:pPr>
            <a:r>
              <a:rPr lang="en-GB" dirty="0" smtClean="0"/>
              <a:t>Profit targets are non negotiable</a:t>
            </a:r>
          </a:p>
          <a:p>
            <a:pPr marL="285750" indent="-285750">
              <a:buFont typeface="Arial" panose="020B0604020202020204" pitchFamily="34" charset="0"/>
              <a:buChar char="•"/>
            </a:pPr>
            <a:endParaRPr lang="en-GB" dirty="0" smtClean="0"/>
          </a:p>
          <a:p>
            <a:r>
              <a:rPr lang="en-GB" dirty="0" smtClean="0"/>
              <a:t>We have Made a Review on the targets based from the current performance in January</a:t>
            </a:r>
          </a:p>
        </p:txBody>
      </p:sp>
      <p:pic>
        <p:nvPicPr>
          <p:cNvPr id="6" name="Picture 5"/>
          <p:cNvPicPr>
            <a:picLocks noChangeAspect="1"/>
          </p:cNvPicPr>
          <p:nvPr/>
        </p:nvPicPr>
        <p:blipFill>
          <a:blip r:embed="rId2"/>
          <a:stretch>
            <a:fillRect/>
          </a:stretch>
        </p:blipFill>
        <p:spPr>
          <a:xfrm>
            <a:off x="217478" y="3191254"/>
            <a:ext cx="11441122" cy="771633"/>
          </a:xfrm>
          <a:prstGeom prst="rect">
            <a:avLst/>
          </a:prstGeom>
        </p:spPr>
      </p:pic>
    </p:spTree>
    <p:extLst>
      <p:ext uri="{BB962C8B-B14F-4D97-AF65-F5344CB8AC3E}">
        <p14:creationId xmlns:p14="http://schemas.microsoft.com/office/powerpoint/2010/main" val="2511317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86" y="91440"/>
            <a:ext cx="7781544" cy="859055"/>
          </a:xfrm>
        </p:spPr>
        <p:txBody>
          <a:bodyPr/>
          <a:lstStyle/>
          <a:p>
            <a:r>
              <a:rPr lang="en-GB" dirty="0" smtClean="0"/>
              <a:t>Lateness</a:t>
            </a:r>
            <a:endParaRPr lang="en-GB" dirty="0"/>
          </a:p>
        </p:txBody>
      </p:sp>
      <p:sp>
        <p:nvSpPr>
          <p:cNvPr id="3" name="Text Placeholder 2"/>
          <p:cNvSpPr>
            <a:spLocks noGrp="1"/>
          </p:cNvSpPr>
          <p:nvPr>
            <p:ph type="body" idx="1"/>
          </p:nvPr>
        </p:nvSpPr>
        <p:spPr>
          <a:xfrm>
            <a:off x="342646" y="1554480"/>
            <a:ext cx="1303274" cy="356616"/>
          </a:xfrm>
        </p:spPr>
        <p:txBody>
          <a:bodyPr/>
          <a:lstStyle/>
          <a:p>
            <a:r>
              <a:rPr lang="en-GB" dirty="0" smtClean="0"/>
              <a:t>Week1</a:t>
            </a:r>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18</a:t>
            </a:fld>
            <a:endParaRPr lang="en-US" noProof="0" dirty="0"/>
          </a:p>
        </p:txBody>
      </p:sp>
      <p:sp>
        <p:nvSpPr>
          <p:cNvPr id="6" name="Text Placeholder 2"/>
          <p:cNvSpPr txBox="1">
            <a:spLocks/>
          </p:cNvSpPr>
          <p:nvPr/>
        </p:nvSpPr>
        <p:spPr>
          <a:xfrm>
            <a:off x="6530086" y="1554480"/>
            <a:ext cx="1303274" cy="35661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lang="en-US" sz="1600" kern="1200" spc="300">
                <a:solidFill>
                  <a:schemeClr val="accent1">
                    <a:lumMod val="20000"/>
                    <a:lumOff val="80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smtClean="0"/>
              <a:t>Week2</a:t>
            </a:r>
          </a:p>
          <a:p>
            <a:endParaRPr lang="en-GB" dirty="0"/>
          </a:p>
        </p:txBody>
      </p:sp>
      <p:pic>
        <p:nvPicPr>
          <p:cNvPr id="7" name="Picture 6"/>
          <p:cNvPicPr>
            <a:picLocks noChangeAspect="1"/>
          </p:cNvPicPr>
          <p:nvPr/>
        </p:nvPicPr>
        <p:blipFill>
          <a:blip r:embed="rId2"/>
          <a:stretch>
            <a:fillRect/>
          </a:stretch>
        </p:blipFill>
        <p:spPr>
          <a:xfrm>
            <a:off x="275684" y="950495"/>
            <a:ext cx="5020376" cy="5792008"/>
          </a:xfrm>
          <a:prstGeom prst="rect">
            <a:avLst/>
          </a:prstGeom>
        </p:spPr>
      </p:pic>
      <p:pic>
        <p:nvPicPr>
          <p:cNvPr id="8" name="Picture 7"/>
          <p:cNvPicPr>
            <a:picLocks noChangeAspect="1"/>
          </p:cNvPicPr>
          <p:nvPr/>
        </p:nvPicPr>
        <p:blipFill>
          <a:blip r:embed="rId3"/>
          <a:stretch>
            <a:fillRect/>
          </a:stretch>
        </p:blipFill>
        <p:spPr>
          <a:xfrm>
            <a:off x="6041298" y="864758"/>
            <a:ext cx="5210902" cy="5877745"/>
          </a:xfrm>
          <a:prstGeom prst="rect">
            <a:avLst/>
          </a:prstGeom>
        </p:spPr>
      </p:pic>
    </p:spTree>
    <p:extLst>
      <p:ext uri="{BB962C8B-B14F-4D97-AF65-F5344CB8AC3E}">
        <p14:creationId xmlns:p14="http://schemas.microsoft.com/office/powerpoint/2010/main" val="248858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486" y="91440"/>
            <a:ext cx="7781544" cy="859055"/>
          </a:xfrm>
        </p:spPr>
        <p:txBody>
          <a:bodyPr/>
          <a:lstStyle/>
          <a:p>
            <a:r>
              <a:rPr lang="en-GB" dirty="0" smtClean="0"/>
              <a:t>Lateness</a:t>
            </a:r>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19</a:t>
            </a:fld>
            <a:endParaRPr lang="en-US" noProof="0" dirty="0"/>
          </a:p>
        </p:txBody>
      </p:sp>
      <p:sp>
        <p:nvSpPr>
          <p:cNvPr id="5" name="Text Placeholder 4"/>
          <p:cNvSpPr>
            <a:spLocks noGrp="1"/>
          </p:cNvSpPr>
          <p:nvPr>
            <p:ph type="body" idx="1"/>
          </p:nvPr>
        </p:nvSpPr>
        <p:spPr>
          <a:xfrm>
            <a:off x="443230" y="6223635"/>
            <a:ext cx="9962642" cy="634365"/>
          </a:xfrm>
        </p:spPr>
        <p:txBody>
          <a:bodyPr>
            <a:normAutofit/>
          </a:bodyPr>
          <a:lstStyle/>
          <a:p>
            <a:r>
              <a:rPr lang="en-GB" dirty="0" smtClean="0"/>
              <a:t>Well Done Sally, Both Lateness’s in January were Correctly Recorded </a:t>
            </a:r>
            <a:endParaRPr lang="en-GB" dirty="0"/>
          </a:p>
        </p:txBody>
      </p:sp>
      <p:pic>
        <p:nvPicPr>
          <p:cNvPr id="9" name="Picture 8"/>
          <p:cNvPicPr>
            <a:picLocks noChangeAspect="1"/>
          </p:cNvPicPr>
          <p:nvPr/>
        </p:nvPicPr>
        <p:blipFill>
          <a:blip r:embed="rId2"/>
          <a:stretch>
            <a:fillRect/>
          </a:stretch>
        </p:blipFill>
        <p:spPr>
          <a:xfrm>
            <a:off x="99192" y="950496"/>
            <a:ext cx="3898469" cy="2290556"/>
          </a:xfrm>
          <a:prstGeom prst="rect">
            <a:avLst/>
          </a:prstGeom>
        </p:spPr>
      </p:pic>
      <p:pic>
        <p:nvPicPr>
          <p:cNvPr id="10" name="Picture 9"/>
          <p:cNvPicPr>
            <a:picLocks noChangeAspect="1"/>
          </p:cNvPicPr>
          <p:nvPr/>
        </p:nvPicPr>
        <p:blipFill>
          <a:blip r:embed="rId3"/>
          <a:stretch>
            <a:fillRect/>
          </a:stretch>
        </p:blipFill>
        <p:spPr>
          <a:xfrm>
            <a:off x="4170226" y="950496"/>
            <a:ext cx="3923098" cy="2290556"/>
          </a:xfrm>
          <a:prstGeom prst="rect">
            <a:avLst/>
          </a:prstGeom>
        </p:spPr>
      </p:pic>
      <p:pic>
        <p:nvPicPr>
          <p:cNvPr id="11" name="Picture 10"/>
          <p:cNvPicPr>
            <a:picLocks noChangeAspect="1"/>
          </p:cNvPicPr>
          <p:nvPr/>
        </p:nvPicPr>
        <p:blipFill>
          <a:blip r:embed="rId4"/>
          <a:stretch>
            <a:fillRect/>
          </a:stretch>
        </p:blipFill>
        <p:spPr>
          <a:xfrm>
            <a:off x="8256745" y="950495"/>
            <a:ext cx="3805475" cy="2290557"/>
          </a:xfrm>
          <a:prstGeom prst="rect">
            <a:avLst/>
          </a:prstGeom>
        </p:spPr>
      </p:pic>
      <p:pic>
        <p:nvPicPr>
          <p:cNvPr id="12" name="Picture 11"/>
          <p:cNvPicPr>
            <a:picLocks noChangeAspect="1"/>
          </p:cNvPicPr>
          <p:nvPr/>
        </p:nvPicPr>
        <p:blipFill>
          <a:blip r:embed="rId5"/>
          <a:stretch>
            <a:fillRect/>
          </a:stretch>
        </p:blipFill>
        <p:spPr>
          <a:xfrm>
            <a:off x="145473" y="3419855"/>
            <a:ext cx="3876589" cy="2331721"/>
          </a:xfrm>
          <a:prstGeom prst="rect">
            <a:avLst/>
          </a:prstGeom>
        </p:spPr>
      </p:pic>
      <p:pic>
        <p:nvPicPr>
          <p:cNvPr id="13" name="Picture 12"/>
          <p:cNvPicPr>
            <a:picLocks noChangeAspect="1"/>
          </p:cNvPicPr>
          <p:nvPr/>
        </p:nvPicPr>
        <p:blipFill>
          <a:blip r:embed="rId6"/>
          <a:stretch>
            <a:fillRect/>
          </a:stretch>
        </p:blipFill>
        <p:spPr>
          <a:xfrm>
            <a:off x="4225652" y="3419855"/>
            <a:ext cx="3773400" cy="2345627"/>
          </a:xfrm>
          <a:prstGeom prst="rect">
            <a:avLst/>
          </a:prstGeom>
        </p:spPr>
      </p:pic>
      <p:pic>
        <p:nvPicPr>
          <p:cNvPr id="14" name="Picture 13"/>
          <p:cNvPicPr>
            <a:picLocks noChangeAspect="1"/>
          </p:cNvPicPr>
          <p:nvPr/>
        </p:nvPicPr>
        <p:blipFill>
          <a:blip r:embed="rId7"/>
          <a:stretch>
            <a:fillRect/>
          </a:stretch>
        </p:blipFill>
        <p:spPr>
          <a:xfrm>
            <a:off x="8256745" y="3419855"/>
            <a:ext cx="3814058" cy="2331721"/>
          </a:xfrm>
          <a:prstGeom prst="rect">
            <a:avLst/>
          </a:prstGeom>
        </p:spPr>
      </p:pic>
    </p:spTree>
    <p:extLst>
      <p:ext uri="{BB962C8B-B14F-4D97-AF65-F5344CB8AC3E}">
        <p14:creationId xmlns:p14="http://schemas.microsoft.com/office/powerpoint/2010/main" val="357043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arn(inVertical)">
                                      <p:cBhvr>
                                        <p:cTn id="35" dur="5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grpId="0" nodeType="clickEffect">
                                  <p:stCondLst>
                                    <p:cond delay="0"/>
                                  </p:stCondLst>
                                  <p:childTnLst>
                                    <p:set>
                                      <p:cBhvr>
                                        <p:cTn id="39" dur="1" fill="hold">
                                          <p:stCondLst>
                                            <p:cond delay="0"/>
                                          </p:stCondLst>
                                        </p:cTn>
                                        <p:tgtEl>
                                          <p:spTgt spid="5">
                                            <p:txEl>
                                              <p:pRg st="0" end="0"/>
                                            </p:txEl>
                                          </p:spTgt>
                                        </p:tgtEl>
                                        <p:attrNameLst>
                                          <p:attrName>style.visibility</p:attrName>
                                        </p:attrNameLst>
                                      </p:cBhvr>
                                      <p:to>
                                        <p:strVal val="visible"/>
                                      </p:to>
                                    </p:set>
                                    <p:anim calcmode="lin" valueType="num">
                                      <p:cBhvr>
                                        <p:cTn id="40"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41"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42"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43"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646" y="484632"/>
            <a:ext cx="7781544" cy="859055"/>
          </a:xfrm>
        </p:spPr>
        <p:txBody>
          <a:bodyPr/>
          <a:lstStyle/>
          <a:p>
            <a:r>
              <a:rPr lang="en-GB" dirty="0" smtClean="0"/>
              <a:t>Mystery Shop</a:t>
            </a:r>
            <a:endParaRPr lang="en-GB" dirty="0"/>
          </a:p>
        </p:txBody>
      </p:sp>
      <p:sp>
        <p:nvSpPr>
          <p:cNvPr id="3" name="Text Placeholder 2"/>
          <p:cNvSpPr>
            <a:spLocks noGrp="1"/>
          </p:cNvSpPr>
          <p:nvPr>
            <p:ph type="body" idx="1"/>
          </p:nvPr>
        </p:nvSpPr>
        <p:spPr>
          <a:xfrm>
            <a:off x="260350" y="2066063"/>
            <a:ext cx="9075674" cy="3155162"/>
          </a:xfrm>
        </p:spPr>
        <p:txBody>
          <a:bodyPr>
            <a:normAutofit lnSpcReduction="10000"/>
          </a:bodyPr>
          <a:lstStyle/>
          <a:p>
            <a:pPr marL="285750" indent="-285750">
              <a:buFont typeface="Arial" panose="020B0604020202020204" pitchFamily="34" charset="0"/>
              <a:buChar char="•"/>
            </a:pPr>
            <a:r>
              <a:rPr lang="en-GB" dirty="0" smtClean="0"/>
              <a:t>Old Programme has now Finished</a:t>
            </a:r>
          </a:p>
          <a:p>
            <a:pPr marL="285750" indent="-285750">
              <a:buFont typeface="Arial" panose="020B0604020202020204" pitchFamily="34" charset="0"/>
              <a:buChar char="•"/>
            </a:pPr>
            <a:r>
              <a:rPr lang="en-GB" dirty="0" smtClean="0"/>
              <a:t>Shoppers are actually customers going forward</a:t>
            </a:r>
          </a:p>
          <a:p>
            <a:pPr marL="285750" indent="-285750">
              <a:buFont typeface="Arial" panose="020B0604020202020204" pitchFamily="34" charset="0"/>
              <a:buChar char="•"/>
            </a:pPr>
            <a:r>
              <a:rPr lang="en-GB" dirty="0" smtClean="0"/>
              <a:t>They are not continually looking at the sales journey</a:t>
            </a:r>
          </a:p>
          <a:p>
            <a:pPr marL="285750" indent="-285750">
              <a:buFont typeface="Arial" panose="020B0604020202020204" pitchFamily="34" charset="0"/>
              <a:buChar char="•"/>
            </a:pPr>
            <a:r>
              <a:rPr lang="en-GB" dirty="0" smtClean="0"/>
              <a:t>They can be between 7 and 14 visits a month to get more of a reflection</a:t>
            </a:r>
          </a:p>
          <a:p>
            <a:pPr marL="285750" indent="-285750">
              <a:buFont typeface="Arial" panose="020B0604020202020204" pitchFamily="34" charset="0"/>
              <a:buChar char="•"/>
            </a:pPr>
            <a:r>
              <a:rPr lang="en-GB" dirty="0" smtClean="0"/>
              <a:t>Visits can be on Anything, Store Standards, Processes, API, A specific deal </a:t>
            </a:r>
            <a:r>
              <a:rPr lang="en-GB" dirty="0" err="1" smtClean="0"/>
              <a:t>etc</a:t>
            </a:r>
            <a:r>
              <a:rPr lang="en-GB" dirty="0" smtClean="0"/>
              <a:t> </a:t>
            </a:r>
            <a:r>
              <a:rPr lang="en-GB" dirty="0" err="1" smtClean="0"/>
              <a:t>etc</a:t>
            </a:r>
            <a:endParaRPr lang="en-GB" dirty="0" smtClean="0"/>
          </a:p>
          <a:p>
            <a:pPr marL="285750" indent="-285750">
              <a:buFont typeface="Arial" panose="020B0604020202020204" pitchFamily="34" charset="0"/>
              <a:buChar char="•"/>
            </a:pPr>
            <a:r>
              <a:rPr lang="en-GB" dirty="0" smtClean="0"/>
              <a:t>February Shops are on </a:t>
            </a:r>
            <a:r>
              <a:rPr lang="en-GB" dirty="0" err="1" smtClean="0"/>
              <a:t>PayG</a:t>
            </a:r>
            <a:r>
              <a:rPr lang="en-GB" dirty="0" smtClean="0"/>
              <a:t> &amp; Digital Voice</a:t>
            </a:r>
          </a:p>
          <a:p>
            <a:pPr marL="285750" indent="-285750">
              <a:buFont typeface="Arial" panose="020B0604020202020204" pitchFamily="34" charset="0"/>
              <a:buChar char="•"/>
            </a:pPr>
            <a:r>
              <a:rPr lang="en-GB" dirty="0" smtClean="0"/>
              <a:t>Reports will be sent to RM’s </a:t>
            </a:r>
          </a:p>
          <a:p>
            <a:pPr marL="285750" indent="-285750">
              <a:buFont typeface="Arial" panose="020B0604020202020204" pitchFamily="34" charset="0"/>
              <a:buChar char="•"/>
            </a:pPr>
            <a:r>
              <a:rPr lang="en-GB" dirty="0" smtClean="0"/>
              <a:t>MS Commission </a:t>
            </a:r>
            <a:r>
              <a:rPr lang="en-GB" sz="1800" dirty="0" smtClean="0"/>
              <a:t>suspended</a:t>
            </a:r>
            <a:r>
              <a:rPr lang="en-GB" dirty="0" smtClean="0"/>
              <a:t> will be reviewed once we know more on the results</a:t>
            </a:r>
          </a:p>
          <a:p>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20</a:t>
            </a:fld>
            <a:endParaRPr lang="en-US" noProof="0" dirty="0"/>
          </a:p>
        </p:txBody>
      </p:sp>
    </p:spTree>
    <p:extLst>
      <p:ext uri="{BB962C8B-B14F-4D97-AF65-F5344CB8AC3E}">
        <p14:creationId xmlns:p14="http://schemas.microsoft.com/office/powerpoint/2010/main" val="370914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646" y="484632"/>
            <a:ext cx="7781544" cy="859055"/>
          </a:xfrm>
        </p:spPr>
        <p:txBody>
          <a:bodyPr/>
          <a:lstStyle/>
          <a:p>
            <a:r>
              <a:rPr lang="en-GB" dirty="0" smtClean="0"/>
              <a:t>AOB</a:t>
            </a:r>
            <a:endParaRPr lang="en-GB" dirty="0"/>
          </a:p>
        </p:txBody>
      </p:sp>
      <p:sp>
        <p:nvSpPr>
          <p:cNvPr id="3" name="Text Placeholder 2"/>
          <p:cNvSpPr>
            <a:spLocks noGrp="1"/>
          </p:cNvSpPr>
          <p:nvPr>
            <p:ph type="body" idx="1"/>
          </p:nvPr>
        </p:nvSpPr>
        <p:spPr>
          <a:xfrm>
            <a:off x="260350" y="1343686"/>
            <a:ext cx="9779762" cy="5336513"/>
          </a:xfrm>
        </p:spPr>
        <p:txBody>
          <a:bodyPr/>
          <a:lstStyle/>
          <a:p>
            <a:pPr marL="285750" indent="-285750">
              <a:buFont typeface="Arial" panose="020B0604020202020204" pitchFamily="34" charset="0"/>
              <a:buChar char="•"/>
            </a:pPr>
            <a:r>
              <a:rPr lang="en-GB" dirty="0" err="1" smtClean="0"/>
              <a:t>Rota</a:t>
            </a:r>
            <a:r>
              <a:rPr lang="en-GB" dirty="0" smtClean="0"/>
              <a:t>, 3 Months Rolling must be on Bright HR, (only two stores have this correct)</a:t>
            </a:r>
          </a:p>
          <a:p>
            <a:pPr marL="285750" indent="-285750">
              <a:buFont typeface="Arial" panose="020B0604020202020204" pitchFamily="34" charset="0"/>
              <a:buChar char="•"/>
            </a:pPr>
            <a:r>
              <a:rPr lang="en-GB" dirty="0" smtClean="0"/>
              <a:t>Staff Reviews must be done with each employee before 7</a:t>
            </a:r>
            <a:r>
              <a:rPr lang="en-GB" baseline="30000" dirty="0" smtClean="0"/>
              <a:t>th</a:t>
            </a:r>
            <a:r>
              <a:rPr lang="en-GB" dirty="0" smtClean="0"/>
              <a:t> of the new Month.</a:t>
            </a:r>
          </a:p>
          <a:p>
            <a:pPr marL="285750" indent="-285750">
              <a:buFont typeface="Arial" panose="020B0604020202020204" pitchFamily="34" charset="0"/>
              <a:buChar char="•"/>
            </a:pPr>
            <a:r>
              <a:rPr lang="en-GB" dirty="0" smtClean="0"/>
              <a:t>All guides are required to be in store 15 mins prior to there Shift</a:t>
            </a:r>
          </a:p>
          <a:p>
            <a:pPr marL="285750" indent="-285750">
              <a:buFont typeface="Arial" panose="020B0604020202020204" pitchFamily="34" charset="0"/>
              <a:buChar char="•"/>
            </a:pPr>
            <a:r>
              <a:rPr lang="en-GB" dirty="0" smtClean="0"/>
              <a:t>All Managers are Required to be in </a:t>
            </a:r>
            <a:r>
              <a:rPr lang="en-GB" dirty="0"/>
              <a:t>2</a:t>
            </a:r>
            <a:r>
              <a:rPr lang="en-GB" dirty="0" smtClean="0"/>
              <a:t>0 Mins prior to there shift</a:t>
            </a:r>
          </a:p>
          <a:p>
            <a:pPr marL="285750" indent="-285750">
              <a:buFont typeface="Arial" panose="020B0604020202020204" pitchFamily="34" charset="0"/>
              <a:buChar char="•"/>
            </a:pPr>
            <a:r>
              <a:rPr lang="en-GB" dirty="0" smtClean="0"/>
              <a:t>BLIP must be used at all times, its your responsibility to make sure your staff have clocked in and out correctly, any mistakes MUST be Adjusted.</a:t>
            </a:r>
          </a:p>
          <a:p>
            <a:pPr marL="285750" indent="-285750">
              <a:buFont typeface="Arial" panose="020B0604020202020204" pitchFamily="34" charset="0"/>
              <a:buChar char="•"/>
            </a:pPr>
            <a:r>
              <a:rPr lang="en-GB" dirty="0" smtClean="0"/>
              <a:t>AL same rules apply, we need at least 50% Leave booked by end of June, anyone that is on AL must not be in the ROTA for the same time Period.</a:t>
            </a:r>
          </a:p>
          <a:p>
            <a:pPr marL="285750" indent="-285750">
              <a:buFont typeface="Arial" panose="020B0604020202020204" pitchFamily="34" charset="0"/>
              <a:buChar char="•"/>
            </a:pPr>
            <a:r>
              <a:rPr lang="en-GB" dirty="0" smtClean="0"/>
              <a:t>Banner – Orders are to be kept to a limit, we have already rejected 2, a lot of items can be sourced cheaper locally, if so use POP to claim back this expense.</a:t>
            </a:r>
          </a:p>
          <a:p>
            <a:pPr marL="285750" indent="-285750">
              <a:buFont typeface="Arial" panose="020B0604020202020204" pitchFamily="34" charset="0"/>
              <a:buChar char="•"/>
            </a:pPr>
            <a:r>
              <a:rPr lang="en-GB" dirty="0" smtClean="0"/>
              <a:t>Window Cleaners – we are reviewing this currently and looking to introduce this as a part of the stores cleaning process, each store will receive a Window Cleaning Kit and it will be the managers responsibility to make sure the windows are Cleaned Weekly.</a:t>
            </a:r>
          </a:p>
          <a:p>
            <a:pPr marL="285750" indent="-285750">
              <a:buFont typeface="Arial" panose="020B0604020202020204" pitchFamily="34" charset="0"/>
              <a:buChar char="•"/>
            </a:pPr>
            <a:endParaRPr lang="en-GB" dirty="0" smtClean="0"/>
          </a:p>
          <a:p>
            <a:endParaRPr lang="en-GB" dirty="0"/>
          </a:p>
        </p:txBody>
      </p:sp>
      <p:sp>
        <p:nvSpPr>
          <p:cNvPr id="4" name="Slide Number Placeholder 3"/>
          <p:cNvSpPr>
            <a:spLocks noGrp="1"/>
          </p:cNvSpPr>
          <p:nvPr>
            <p:ph type="sldNum" sz="quarter" idx="12"/>
          </p:nvPr>
        </p:nvSpPr>
        <p:spPr/>
        <p:txBody>
          <a:bodyPr/>
          <a:lstStyle/>
          <a:p>
            <a:fld id="{C263D6C4-4840-40CC-AC84-17E24B3B7BDE}" type="slidenum">
              <a:rPr lang="en-US" noProof="0" smtClean="0"/>
              <a:pPr/>
              <a:t>21</a:t>
            </a:fld>
            <a:endParaRPr lang="en-US" noProof="0" dirty="0"/>
          </a:p>
        </p:txBody>
      </p:sp>
    </p:spTree>
    <p:extLst>
      <p:ext uri="{BB962C8B-B14F-4D97-AF65-F5344CB8AC3E}">
        <p14:creationId xmlns:p14="http://schemas.microsoft.com/office/powerpoint/2010/main" val="2077418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2BE5BF-9922-45FB-8F3F-4446D40A051B}"/>
              </a:ext>
            </a:extLst>
          </p:cNvPr>
          <p:cNvSpPr>
            <a:spLocks noGrp="1"/>
          </p:cNvSpPr>
          <p:nvPr>
            <p:ph type="ctrTitle"/>
          </p:nvPr>
        </p:nvSpPr>
        <p:spPr/>
        <p:txBody>
          <a:bodyPr/>
          <a:lstStyle/>
          <a:p>
            <a:r>
              <a:rPr lang="en-US" dirty="0"/>
              <a:t>Thank </a:t>
            </a:r>
            <a:r>
              <a:rPr lang="en-US" dirty="0" smtClean="0"/>
              <a:t>You</a:t>
            </a:r>
            <a:endParaRPr lang="en-GB" dirty="0"/>
          </a:p>
        </p:txBody>
      </p:sp>
    </p:spTree>
    <p:extLst>
      <p:ext uri="{BB962C8B-B14F-4D97-AF65-F5344CB8AC3E}">
        <p14:creationId xmlns:p14="http://schemas.microsoft.com/office/powerpoint/2010/main" val="44069682"/>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2">
      <a:dk1>
        <a:srgbClr val="000000"/>
      </a:dk1>
      <a:lt1>
        <a:srgbClr val="FFFFFF"/>
      </a:lt1>
      <a:dk2>
        <a:srgbClr val="6D6E71"/>
      </a:dk2>
      <a:lt2>
        <a:srgbClr val="58595B"/>
      </a:lt2>
      <a:accent1>
        <a:srgbClr val="0065A4"/>
      </a:accent1>
      <a:accent2>
        <a:srgbClr val="47C3D3"/>
      </a:accent2>
      <a:accent3>
        <a:srgbClr val="8F2D63"/>
      </a:accent3>
      <a:accent4>
        <a:srgbClr val="1A6871"/>
      </a:accent4>
      <a:accent5>
        <a:srgbClr val="0C4360"/>
      </a:accent5>
      <a:accent6>
        <a:srgbClr val="F47735"/>
      </a:accent6>
      <a:hlink>
        <a:srgbClr val="00559A"/>
      </a:hlink>
      <a:folHlink>
        <a:srgbClr val="595851"/>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6687569_Modern blue presentation_AAS_v5" id="{C7B59113-CD15-4341-96CA-86E715D5BE98}" vid="{5A8FDAEB-3DF3-4B3C-A708-49813F8D6F8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5757914-1161-4661-9696-421FD6935CDD}">
  <ds:schemaRefs>
    <ds:schemaRef ds:uri="16c05727-aa75-4e4a-9b5f-8a80a1165891"/>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http://schemas.openxmlformats.org/package/2006/metadata/core-propertie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4C103400-4A22-4E35-B588-4C4D4263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26E0C9-B2AA-42E6-97B6-E1B7D9EAF1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Modern blue presentation</Template>
  <TotalTime>0</TotalTime>
  <Words>685</Words>
  <Application>Microsoft Office PowerPoint</Application>
  <PresentationFormat>Widescreen</PresentationFormat>
  <Paragraphs>108</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Tahoma</vt:lpstr>
      <vt:lpstr>Trade Gothic LT Pro</vt:lpstr>
      <vt:lpstr>Trebuchet MS</vt:lpstr>
      <vt:lpstr>Office Theme</vt:lpstr>
      <vt:lpstr>Managers Meeting</vt:lpstr>
      <vt:lpstr>Operation &amp; Compliance</vt:lpstr>
      <vt:lpstr>Ops Scorecard</vt:lpstr>
      <vt:lpstr>SME – PAYM/BB</vt:lpstr>
      <vt:lpstr>LUNCH</vt:lpstr>
      <vt:lpstr>SCORE CARD/WILDCARD</vt:lpstr>
      <vt:lpstr>Pay as you Go</vt:lpstr>
      <vt:lpstr>PowerPoint Presentation</vt:lpstr>
      <vt:lpstr>PowerPoint Presentation</vt:lpstr>
      <vt:lpstr>PowerPoint Presentation</vt:lpstr>
      <vt:lpstr>Sky</vt:lpstr>
      <vt:lpstr>Home Security</vt:lpstr>
      <vt:lpstr>Training</vt:lpstr>
      <vt:lpstr>Training – Deadline Missed</vt:lpstr>
      <vt:lpstr>PowerPoint Presentation</vt:lpstr>
      <vt:lpstr>Wage Increase</vt:lpstr>
      <vt:lpstr>Targets</vt:lpstr>
      <vt:lpstr>Lateness</vt:lpstr>
      <vt:lpstr>Lateness</vt:lpstr>
      <vt:lpstr>Mystery Shop</vt:lpstr>
      <vt:lpstr>AOB</vt:lpstr>
      <vt:lpstr>Thank You</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2024-12-24T10:00:56Z</dcterms:created>
  <dcterms:modified xsi:type="dcterms:W3CDTF">2025-02-01T10:25:04Z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