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9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59B"/>
    <a:srgbClr val="D7FFF3"/>
    <a:srgbClr val="EDF23B"/>
    <a:srgbClr val="D8F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9851C5-404A-4EB5-8107-0F4333F48E6F}" v="9" dt="2024-03-15T11:11:16.5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50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90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26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8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76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218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268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0759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15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22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11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5CD9A-3AC5-46E8-A121-9D9CE61BBEED}" type="datetimeFigureOut">
              <a:rPr lang="en-GB" smtClean="0"/>
              <a:t>19/03/2024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E70B0-770D-4D98-B23B-B91624717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450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FA1A81-5647-E3EF-6121-356F84D82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38" y="1850975"/>
            <a:ext cx="3278592" cy="32785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F6E7F1-D7C3-96B5-F10A-C7F65D043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87" y="1903384"/>
            <a:ext cx="3153684" cy="32215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B11128-4E89-CB34-9A62-22BED487B7D8}"/>
              </a:ext>
            </a:extLst>
          </p:cNvPr>
          <p:cNvSpPr/>
          <p:nvPr/>
        </p:nvSpPr>
        <p:spPr>
          <a:xfrm>
            <a:off x="0" y="0"/>
            <a:ext cx="8537171" cy="12219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938727-E37D-7050-3622-60EFA7AA9DE3}"/>
              </a:ext>
            </a:extLst>
          </p:cNvPr>
          <p:cNvSpPr txBox="1"/>
          <p:nvPr/>
        </p:nvSpPr>
        <p:spPr>
          <a:xfrm>
            <a:off x="4630188" y="1602123"/>
            <a:ext cx="470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n-Dottee" panose="00000500000000000000" pitchFamily="50" charset="0"/>
                <a:ea typeface="+mn-ea"/>
                <a:cs typeface="+mn-cs"/>
              </a:rPr>
              <a:t>Staff and Visitor Log Tablet app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on-Dottee Light" panose="00000400000000000000" pitchFamily="50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ABECE3-822D-FBE2-0117-9CABA111519E}"/>
              </a:ext>
            </a:extLst>
          </p:cNvPr>
          <p:cNvSpPr txBox="1"/>
          <p:nvPr/>
        </p:nvSpPr>
        <p:spPr>
          <a:xfrm>
            <a:off x="-1" y="1602123"/>
            <a:ext cx="470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on-Dottee" panose="00000500000000000000" pitchFamily="50" charset="0"/>
                <a:ea typeface="+mn-ea"/>
                <a:cs typeface="+mn-cs"/>
              </a:rPr>
              <a:t>Staff and Visitor Log Mobile app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7A3680-25D4-9C9A-BB22-D3B1B3D1F866}"/>
              </a:ext>
            </a:extLst>
          </p:cNvPr>
          <p:cNvSpPr/>
          <p:nvPr/>
        </p:nvSpPr>
        <p:spPr>
          <a:xfrm>
            <a:off x="-1" y="5178829"/>
            <a:ext cx="9906001" cy="16791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01D72-65EE-4829-4CE4-A7502067E271}"/>
              </a:ext>
            </a:extLst>
          </p:cNvPr>
          <p:cNvSpPr txBox="1"/>
          <p:nvPr/>
        </p:nvSpPr>
        <p:spPr>
          <a:xfrm>
            <a:off x="128846" y="5277354"/>
            <a:ext cx="968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ttee Extended" panose="00000505000000000000" pitchFamily="50" charset="0"/>
                <a:ea typeface="+mn-ea"/>
                <a:cs typeface="+mn-cs"/>
              </a:rPr>
              <a:t>What’s the difference?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Use the mobile app for everyday signing in, breaks and signing out on your mobile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This can, also, be used for any visitors. If your visitor works for EE/BT, they can use their own phone.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 Light" panose="00000400000000000000" pitchFamily="50" charset="0"/>
                <a:ea typeface="+mn-ea"/>
                <a:cs typeface="+mn-cs"/>
              </a:rPr>
              <a:t>The tablet app allows you to sign people in and out retrospectively.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on-Dottee" panose="00000500000000000000" pitchFamily="50" charset="0"/>
                <a:ea typeface="+mn-ea"/>
                <a:cs typeface="+mn-cs"/>
              </a:rPr>
              <a:t>Use the Staff and Visitor Log Tablet to complete your quarterly declaration checks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1E506-3EDE-DF4A-EAC8-870FA7C0B79F}"/>
              </a:ext>
            </a:extLst>
          </p:cNvPr>
          <p:cNvSpPr txBox="1"/>
          <p:nvPr/>
        </p:nvSpPr>
        <p:spPr>
          <a:xfrm>
            <a:off x="128846" y="380152"/>
            <a:ext cx="84748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ttee Extended" panose="00000505000000000000" pitchFamily="50" charset="0"/>
                <a:ea typeface="+mn-ea"/>
                <a:cs typeface="+mn-cs"/>
              </a:rPr>
              <a:t>STAFF AND VISITOR LOG</a:t>
            </a:r>
          </a:p>
        </p:txBody>
      </p:sp>
    </p:spTree>
    <p:extLst>
      <p:ext uri="{BB962C8B-B14F-4D97-AF65-F5344CB8AC3E}">
        <p14:creationId xmlns:p14="http://schemas.microsoft.com/office/powerpoint/2010/main" val="4116865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aa3668-147b-4791-b654-3e0607c72adb" xsi:nil="true"/>
    <lcf76f155ced4ddcb4097134ff3c332f xmlns="42028310-4cac-47b6-ad87-1b2542606e9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4E7D92F5B1D4CB048F587CE1DA324" ma:contentTypeVersion="16" ma:contentTypeDescription="Create a new document." ma:contentTypeScope="" ma:versionID="cf66262d9057d4ac35456d799f799df8">
  <xsd:schema xmlns:xsd="http://www.w3.org/2001/XMLSchema" xmlns:xs="http://www.w3.org/2001/XMLSchema" xmlns:p="http://schemas.microsoft.com/office/2006/metadata/properties" xmlns:ns2="42028310-4cac-47b6-ad87-1b2542606e93" xmlns:ns3="3faa3668-147b-4791-b654-3e0607c72adb" targetNamespace="http://schemas.microsoft.com/office/2006/metadata/properties" ma:root="true" ma:fieldsID="c5fb169ff9fab7eb7ce5836e1db43f9c" ns2:_="" ns3:_="">
    <xsd:import namespace="42028310-4cac-47b6-ad87-1b2542606e93"/>
    <xsd:import namespace="3faa3668-147b-4791-b654-3e0607c72a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028310-4cac-47b6-ad87-1b2542606e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531deeb-2674-43eb-80e4-de4fbf68b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a3668-147b-4791-b654-3e0607c72ad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3118732-1708-4b5b-b2e6-bb41079aa92a}" ma:internalName="TaxCatchAll" ma:showField="CatchAllData" ma:web="3faa3668-147b-4791-b654-3e0607c72a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29ED6B-7BDA-4737-8C9C-6B64797F42D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6da07d3d-b6d0-4c2e-a6b8-f95d374950d0"/>
    <ds:schemaRef ds:uri="http://purl.org/dc/elements/1.1/"/>
    <ds:schemaRef ds:uri="http://purl.org/dc/dcmitype/"/>
    <ds:schemaRef ds:uri="http://schemas.microsoft.com/office/2006/metadata/properties"/>
    <ds:schemaRef ds:uri="http://schemas.microsoft.com/office/infopath/2007/PartnerControls"/>
    <ds:schemaRef ds:uri="e7831c8c-2ab6-470c-97b0-bb64ae818f29"/>
    <ds:schemaRef ds:uri="http://www.w3.org/XML/1998/namespace"/>
    <ds:schemaRef ds:uri="3faa3668-147b-4791-b654-3e0607c72adb"/>
    <ds:schemaRef ds:uri="42028310-4cac-47b6-ad87-1b2542606e93"/>
  </ds:schemaRefs>
</ds:datastoreItem>
</file>

<file path=customXml/itemProps2.xml><?xml version="1.0" encoding="utf-8"?>
<ds:datastoreItem xmlns:ds="http://schemas.openxmlformats.org/officeDocument/2006/customXml" ds:itemID="{DC60CA1A-75B3-4EED-A8EC-1CF21031CE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028310-4cac-47b6-ad87-1b2542606e93"/>
    <ds:schemaRef ds:uri="3faa3668-147b-4791-b654-3e0607c72a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2AA445-70B2-4128-A5A7-0D3CF96F96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1209</TotalTime>
  <Words>89</Words>
  <Application>Microsoft Office PowerPoint</Application>
  <PresentationFormat>A4 Paper (210x297 mm)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BT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Hudson,P,Peter,XEA3 R</dc:creator>
  <cp:lastModifiedBy>Hudson,P,Peter,XEA3 R</cp:lastModifiedBy>
  <cp:revision>3</cp:revision>
  <dcterms:created xsi:type="dcterms:W3CDTF">2024-01-05T17:33:25Z</dcterms:created>
  <dcterms:modified xsi:type="dcterms:W3CDTF">2024-03-19T10:53:24Z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818d02-8d25-4bb9-b27c-e4db64670887_Enabled">
    <vt:lpwstr>true</vt:lpwstr>
  </property>
  <property fmtid="{D5CDD505-2E9C-101B-9397-08002B2CF9AE}" pid="3" name="MSIP_Label_55818d02-8d25-4bb9-b27c-e4db64670887_SetDate">
    <vt:lpwstr>2024-01-05T17:33:25Z</vt:lpwstr>
  </property>
  <property fmtid="{D5CDD505-2E9C-101B-9397-08002B2CF9AE}" pid="4" name="MSIP_Label_55818d02-8d25-4bb9-b27c-e4db64670887_Method">
    <vt:lpwstr>Standard</vt:lpwstr>
  </property>
  <property fmtid="{D5CDD505-2E9C-101B-9397-08002B2CF9AE}" pid="5" name="MSIP_Label_55818d02-8d25-4bb9-b27c-e4db64670887_Name">
    <vt:lpwstr>55818d02-8d25-4bb9-b27c-e4db64670887</vt:lpwstr>
  </property>
  <property fmtid="{D5CDD505-2E9C-101B-9397-08002B2CF9AE}" pid="6" name="MSIP_Label_55818d02-8d25-4bb9-b27c-e4db64670887_SiteId">
    <vt:lpwstr>a7f35688-9c00-4d5e-ba41-29f146377ab0</vt:lpwstr>
  </property>
  <property fmtid="{D5CDD505-2E9C-101B-9397-08002B2CF9AE}" pid="7" name="MSIP_Label_55818d02-8d25-4bb9-b27c-e4db64670887_ActionId">
    <vt:lpwstr>6709c759-8bb4-456a-a58b-9ce4c0352a94</vt:lpwstr>
  </property>
  <property fmtid="{D5CDD505-2E9C-101B-9397-08002B2CF9AE}" pid="8" name="MSIP_Label_55818d02-8d25-4bb9-b27c-e4db64670887_ContentBits">
    <vt:lpwstr>0</vt:lpwstr>
  </property>
  <property fmtid="{D5CDD505-2E9C-101B-9397-08002B2CF9AE}" pid="9" name="ContentTypeId">
    <vt:lpwstr>0x010100E464E7D92F5B1D4CB048F587CE1DA324</vt:lpwstr>
  </property>
  <property fmtid="{D5CDD505-2E9C-101B-9397-08002B2CF9AE}" pid="10" name="MediaServiceImageTags">
    <vt:lpwstr/>
  </property>
</Properties>
</file>