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Lst>
  <p:notesMasterIdLst>
    <p:notesMasterId r:id="rId26"/>
  </p:notesMasterIdLst>
  <p:sldIdLst>
    <p:sldId id="2134805653" r:id="rId5"/>
    <p:sldId id="2134805618" r:id="rId6"/>
    <p:sldId id="2134805676" r:id="rId7"/>
    <p:sldId id="2134805672" r:id="rId8"/>
    <p:sldId id="2134805677" r:id="rId9"/>
    <p:sldId id="2134805683" r:id="rId10"/>
    <p:sldId id="2134805682" r:id="rId11"/>
    <p:sldId id="2134805681" r:id="rId12"/>
    <p:sldId id="2134805680" r:id="rId13"/>
    <p:sldId id="2134805684" r:id="rId14"/>
    <p:sldId id="2134805697" r:id="rId15"/>
    <p:sldId id="2134805686" r:id="rId16"/>
    <p:sldId id="2134805685" r:id="rId17"/>
    <p:sldId id="2134805689" r:id="rId18"/>
    <p:sldId id="2134805678" r:id="rId19"/>
    <p:sldId id="2134805679" r:id="rId20"/>
    <p:sldId id="2134805690" r:id="rId21"/>
    <p:sldId id="2134805694" r:id="rId22"/>
    <p:sldId id="2134805692" r:id="rId23"/>
    <p:sldId id="2134805696" r:id="rId24"/>
    <p:sldId id="2134805648" r:id="rId25"/>
  </p:sldIdLst>
  <p:sldSz cx="12192000" cy="6858000"/>
  <p:notesSz cx="6858000" cy="9144000"/>
  <p:embeddedFontLst>
    <p:embeddedFont>
      <p:font typeface="Dottee" panose="020B0604020202020204" charset="0"/>
      <p:regular r:id="rId27"/>
      <p:bold r:id="rId28"/>
      <p:italic r:id="rId29"/>
      <p:boldItalic r:id="rId30"/>
    </p:embeddedFont>
    <p:embeddedFont>
      <p:font typeface="BT Curve Headline" panose="020B0603020203020204" pitchFamily="34" charset="0"/>
      <p:regular r:id="rId31"/>
      <p:italic r:id="rId32"/>
    </p:embeddedFont>
    <p:embeddedFont>
      <p:font typeface="BT Curve" panose="020B0503020203020204" pitchFamily="34" charset="0"/>
      <p:regular r:id="rId33"/>
      <p:bold r:id="rId34"/>
      <p:italic r:id="rId35"/>
      <p:boldItalic r:id="rId36"/>
    </p:embeddedFont>
    <p:embeddedFont>
      <p:font typeface="Century Gothic" panose="020B0502020202020204" pitchFamily="34" charset="0"/>
      <p:regular r:id="rId37"/>
      <p:bold r:id="rId38"/>
      <p:italic r:id="rId39"/>
      <p:boldItalic r:id="rId40"/>
    </p:embeddedFont>
    <p:embeddedFont>
      <p:font typeface="Non-Dottee" panose="020B060402020202020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389" userDrawn="1">
          <p15:clr>
            <a:srgbClr val="A4A3A4"/>
          </p15:clr>
        </p15:guide>
        <p15:guide id="3" pos="3840" userDrawn="1">
          <p15:clr>
            <a:srgbClr val="A4A3A4"/>
          </p15:clr>
        </p15:guide>
        <p15:guide id="5" pos="30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59E604-5DEA-4FE0-B303-33CE04A83FD0}" v="47" dt="2024-01-05T11:56:26.240"/>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279" autoAdjust="0"/>
    <p:restoredTop sz="96327" autoAdjust="0"/>
  </p:normalViewPr>
  <p:slideViewPr>
    <p:cSldViewPr snapToGrid="0" showGuides="1">
      <p:cViewPr varScale="1">
        <p:scale>
          <a:sx n="88" d="100"/>
          <a:sy n="88" d="100"/>
        </p:scale>
        <p:origin x="91" y="254"/>
      </p:cViewPr>
      <p:guideLst>
        <p:guide orient="horz" pos="2160"/>
        <p:guide pos="2389"/>
        <p:guide pos="3840"/>
        <p:guide pos="302"/>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font" Target="fonts/font13.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41"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4" Type="http://schemas.openxmlformats.org/officeDocument/2006/relationships/font" Target="fonts/font1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mmers,ML,Mya,XLA R" userId="9dbeea2e-bee1-4a20-82c3-ef5c6f4c65b5" providerId="ADAL" clId="{7159E604-5DEA-4FE0-B303-33CE04A83FD0}"/>
    <pc:docChg chg="undo custSel addSld delSld modSld">
      <pc:chgData name="Summers,ML,Mya,XLA R" userId="9dbeea2e-bee1-4a20-82c3-ef5c6f4c65b5" providerId="ADAL" clId="{7159E604-5DEA-4FE0-B303-33CE04A83FD0}" dt="2024-01-19T09:16:42.610" v="3033" actId="20577"/>
      <pc:docMkLst>
        <pc:docMk/>
      </pc:docMkLst>
      <pc:sldChg chg="del">
        <pc:chgData name="Summers,ML,Mya,XLA R" userId="9dbeea2e-bee1-4a20-82c3-ef5c6f4c65b5" providerId="ADAL" clId="{7159E604-5DEA-4FE0-B303-33CE04A83FD0}" dt="2024-01-05T11:30:24.895" v="2650" actId="47"/>
        <pc:sldMkLst>
          <pc:docMk/>
          <pc:sldMk cId="698425737" sldId="295"/>
        </pc:sldMkLst>
      </pc:sldChg>
      <pc:sldChg chg="modSp mod">
        <pc:chgData name="Summers,ML,Mya,XLA R" userId="9dbeea2e-bee1-4a20-82c3-ef5c6f4c65b5" providerId="ADAL" clId="{7159E604-5DEA-4FE0-B303-33CE04A83FD0}" dt="2024-01-05T11:38:49.654" v="2768" actId="113"/>
        <pc:sldMkLst>
          <pc:docMk/>
          <pc:sldMk cId="605143568" sldId="2134805618"/>
        </pc:sldMkLst>
        <pc:spChg chg="mod">
          <ac:chgData name="Summers,ML,Mya,XLA R" userId="9dbeea2e-bee1-4a20-82c3-ef5c6f4c65b5" providerId="ADAL" clId="{7159E604-5DEA-4FE0-B303-33CE04A83FD0}" dt="2024-01-05T11:38:49.654" v="2768" actId="113"/>
          <ac:spMkLst>
            <pc:docMk/>
            <pc:sldMk cId="605143568" sldId="2134805618"/>
            <ac:spMk id="15" creationId="{02D28843-907D-3B59-86C3-F428EC043224}"/>
          </ac:spMkLst>
        </pc:spChg>
      </pc:sldChg>
      <pc:sldChg chg="modSp mod">
        <pc:chgData name="Summers,ML,Mya,XLA R" userId="9dbeea2e-bee1-4a20-82c3-ef5c6f4c65b5" providerId="ADAL" clId="{7159E604-5DEA-4FE0-B303-33CE04A83FD0}" dt="2024-01-04T14:47:26.648" v="66" actId="20577"/>
        <pc:sldMkLst>
          <pc:docMk/>
          <pc:sldMk cId="3967844239" sldId="2134805653"/>
        </pc:sldMkLst>
        <pc:spChg chg="mod">
          <ac:chgData name="Summers,ML,Mya,XLA R" userId="9dbeea2e-bee1-4a20-82c3-ef5c6f4c65b5" providerId="ADAL" clId="{7159E604-5DEA-4FE0-B303-33CE04A83FD0}" dt="2024-01-04T14:47:26.648" v="66" actId="20577"/>
          <ac:spMkLst>
            <pc:docMk/>
            <pc:sldMk cId="3967844239" sldId="2134805653"/>
            <ac:spMk id="2" creationId="{F65BD083-14C0-B7A3-A0CD-C581C9725C6E}"/>
          </ac:spMkLst>
        </pc:spChg>
      </pc:sldChg>
      <pc:sldChg chg="modSp mod">
        <pc:chgData name="Summers,ML,Mya,XLA R" userId="9dbeea2e-bee1-4a20-82c3-ef5c6f4c65b5" providerId="ADAL" clId="{7159E604-5DEA-4FE0-B303-33CE04A83FD0}" dt="2024-01-04T14:46:36.460" v="2" actId="13926"/>
        <pc:sldMkLst>
          <pc:docMk/>
          <pc:sldMk cId="323788178" sldId="2134805676"/>
        </pc:sldMkLst>
        <pc:spChg chg="mod">
          <ac:chgData name="Summers,ML,Mya,XLA R" userId="9dbeea2e-bee1-4a20-82c3-ef5c6f4c65b5" providerId="ADAL" clId="{7159E604-5DEA-4FE0-B303-33CE04A83FD0}" dt="2024-01-04T14:46:36.460" v="2" actId="13926"/>
          <ac:spMkLst>
            <pc:docMk/>
            <pc:sldMk cId="323788178" sldId="2134805676"/>
            <ac:spMk id="3" creationId="{F26B1631-5ACB-C62F-7E9B-E760741D1420}"/>
          </ac:spMkLst>
        </pc:spChg>
      </pc:sldChg>
      <pc:sldChg chg="addSp delSp modSp mod">
        <pc:chgData name="Summers,ML,Mya,XLA R" userId="9dbeea2e-bee1-4a20-82c3-ef5c6f4c65b5" providerId="ADAL" clId="{7159E604-5DEA-4FE0-B303-33CE04A83FD0}" dt="2024-01-04T15:08:45.704" v="1562" actId="14100"/>
        <pc:sldMkLst>
          <pc:docMk/>
          <pc:sldMk cId="2101891203" sldId="2134805677"/>
        </pc:sldMkLst>
        <pc:spChg chg="del">
          <ac:chgData name="Summers,ML,Mya,XLA R" userId="9dbeea2e-bee1-4a20-82c3-ef5c6f4c65b5" providerId="ADAL" clId="{7159E604-5DEA-4FE0-B303-33CE04A83FD0}" dt="2024-01-04T14:48:05.545" v="67" actId="478"/>
          <ac:spMkLst>
            <pc:docMk/>
            <pc:sldMk cId="2101891203" sldId="2134805677"/>
            <ac:spMk id="3" creationId="{BA7353A1-6197-331D-1A01-D0A925CAB916}"/>
          </ac:spMkLst>
        </pc:spChg>
        <pc:spChg chg="del">
          <ac:chgData name="Summers,ML,Mya,XLA R" userId="9dbeea2e-bee1-4a20-82c3-ef5c6f4c65b5" providerId="ADAL" clId="{7159E604-5DEA-4FE0-B303-33CE04A83FD0}" dt="2024-01-04T14:48:08.303" v="68" actId="478"/>
          <ac:spMkLst>
            <pc:docMk/>
            <pc:sldMk cId="2101891203" sldId="2134805677"/>
            <ac:spMk id="4" creationId="{5811A1FE-78DF-0226-098F-727D936A01C3}"/>
          </ac:spMkLst>
        </pc:spChg>
        <pc:spChg chg="add mod">
          <ac:chgData name="Summers,ML,Mya,XLA R" userId="9dbeea2e-bee1-4a20-82c3-ef5c6f4c65b5" providerId="ADAL" clId="{7159E604-5DEA-4FE0-B303-33CE04A83FD0}" dt="2024-01-04T14:53:07.328" v="266" actId="255"/>
          <ac:spMkLst>
            <pc:docMk/>
            <pc:sldMk cId="2101891203" sldId="2134805677"/>
            <ac:spMk id="8" creationId="{26D2AA40-17D5-6F10-05B7-AE68C51C5AAB}"/>
          </ac:spMkLst>
        </pc:spChg>
        <pc:spChg chg="add mod">
          <ac:chgData name="Summers,ML,Mya,XLA R" userId="9dbeea2e-bee1-4a20-82c3-ef5c6f4c65b5" providerId="ADAL" clId="{7159E604-5DEA-4FE0-B303-33CE04A83FD0}" dt="2024-01-04T15:08:45.704" v="1562" actId="14100"/>
          <ac:spMkLst>
            <pc:docMk/>
            <pc:sldMk cId="2101891203" sldId="2134805677"/>
            <ac:spMk id="9" creationId="{8FA12706-9095-48DF-8142-06D5860CED88}"/>
          </ac:spMkLst>
        </pc:spChg>
        <pc:picChg chg="add mod">
          <ac:chgData name="Summers,ML,Mya,XLA R" userId="9dbeea2e-bee1-4a20-82c3-ef5c6f4c65b5" providerId="ADAL" clId="{7159E604-5DEA-4FE0-B303-33CE04A83FD0}" dt="2024-01-04T14:49:30.622" v="81" actId="14100"/>
          <ac:picMkLst>
            <pc:docMk/>
            <pc:sldMk cId="2101891203" sldId="2134805677"/>
            <ac:picMk id="7" creationId="{C734CEA1-367B-AE19-7978-23D2A44F2A6C}"/>
          </ac:picMkLst>
        </pc:picChg>
      </pc:sldChg>
      <pc:sldChg chg="delSp modSp mod">
        <pc:chgData name="Summers,ML,Mya,XLA R" userId="9dbeea2e-bee1-4a20-82c3-ef5c6f4c65b5" providerId="ADAL" clId="{7159E604-5DEA-4FE0-B303-33CE04A83FD0}" dt="2024-01-19T09:16:22.220" v="3029" actId="478"/>
        <pc:sldMkLst>
          <pc:docMk/>
          <pc:sldMk cId="2928102309" sldId="2134805678"/>
        </pc:sldMkLst>
        <pc:spChg chg="mod">
          <ac:chgData name="Summers,ML,Mya,XLA R" userId="9dbeea2e-bee1-4a20-82c3-ef5c6f4c65b5" providerId="ADAL" clId="{7159E604-5DEA-4FE0-B303-33CE04A83FD0}" dt="2024-01-04T14:46:42.557" v="3" actId="13926"/>
          <ac:spMkLst>
            <pc:docMk/>
            <pc:sldMk cId="2928102309" sldId="2134805678"/>
            <ac:spMk id="3" creationId="{AFAAC57F-825F-3BA8-F367-F71ED196BAEB}"/>
          </ac:spMkLst>
        </pc:spChg>
        <pc:picChg chg="del">
          <ac:chgData name="Summers,ML,Mya,XLA R" userId="9dbeea2e-bee1-4a20-82c3-ef5c6f4c65b5" providerId="ADAL" clId="{7159E604-5DEA-4FE0-B303-33CE04A83FD0}" dt="2024-01-19T09:16:22.220" v="3029" actId="478"/>
          <ac:picMkLst>
            <pc:docMk/>
            <pc:sldMk cId="2928102309" sldId="2134805678"/>
            <ac:picMk id="6" creationId="{32E660B3-E311-BF51-BD96-42C82AD365DA}"/>
          </ac:picMkLst>
        </pc:picChg>
      </pc:sldChg>
      <pc:sldChg chg="modSp add mod">
        <pc:chgData name="Summers,ML,Mya,XLA R" userId="9dbeea2e-bee1-4a20-82c3-ef5c6f4c65b5" providerId="ADAL" clId="{7159E604-5DEA-4FE0-B303-33CE04A83FD0}" dt="2024-01-04T14:48:34.358" v="77" actId="20577"/>
        <pc:sldMkLst>
          <pc:docMk/>
          <pc:sldMk cId="140447472" sldId="2134805679"/>
        </pc:sldMkLst>
        <pc:spChg chg="mod">
          <ac:chgData name="Summers,ML,Mya,XLA R" userId="9dbeea2e-bee1-4a20-82c3-ef5c6f4c65b5" providerId="ADAL" clId="{7159E604-5DEA-4FE0-B303-33CE04A83FD0}" dt="2024-01-04T14:48:34.358" v="77" actId="20577"/>
          <ac:spMkLst>
            <pc:docMk/>
            <pc:sldMk cId="140447472" sldId="2134805679"/>
            <ac:spMk id="2" creationId="{F65BD083-14C0-B7A3-A0CD-C581C9725C6E}"/>
          </ac:spMkLst>
        </pc:spChg>
      </pc:sldChg>
      <pc:sldChg chg="addSp delSp modSp add mod">
        <pc:chgData name="Summers,ML,Mya,XLA R" userId="9dbeea2e-bee1-4a20-82c3-ef5c6f4c65b5" providerId="ADAL" clId="{7159E604-5DEA-4FE0-B303-33CE04A83FD0}" dt="2024-01-04T15:10:07.249" v="1589" actId="14100"/>
        <pc:sldMkLst>
          <pc:docMk/>
          <pc:sldMk cId="2917549779" sldId="2134805680"/>
        </pc:sldMkLst>
        <pc:spChg chg="add mod">
          <ac:chgData name="Summers,ML,Mya,XLA R" userId="9dbeea2e-bee1-4a20-82c3-ef5c6f4c65b5" providerId="ADAL" clId="{7159E604-5DEA-4FE0-B303-33CE04A83FD0}" dt="2024-01-04T14:57:46.159" v="837" actId="313"/>
          <ac:spMkLst>
            <pc:docMk/>
            <pc:sldMk cId="2917549779" sldId="2134805680"/>
            <ac:spMk id="6" creationId="{48709CBA-0E02-D827-51D2-8EEFB1B643B9}"/>
          </ac:spMkLst>
        </pc:spChg>
        <pc:spChg chg="add mod">
          <ac:chgData name="Summers,ML,Mya,XLA R" userId="9dbeea2e-bee1-4a20-82c3-ef5c6f4c65b5" providerId="ADAL" clId="{7159E604-5DEA-4FE0-B303-33CE04A83FD0}" dt="2024-01-04T15:10:07.249" v="1589" actId="14100"/>
          <ac:spMkLst>
            <pc:docMk/>
            <pc:sldMk cId="2917549779" sldId="2134805680"/>
            <ac:spMk id="8" creationId="{06818980-F5D0-39E7-EB0F-1D90476495B9}"/>
          </ac:spMkLst>
        </pc:spChg>
        <pc:picChg chg="add mod">
          <ac:chgData name="Summers,ML,Mya,XLA R" userId="9dbeea2e-bee1-4a20-82c3-ef5c6f4c65b5" providerId="ADAL" clId="{7159E604-5DEA-4FE0-B303-33CE04A83FD0}" dt="2024-01-04T14:56:17.228" v="688" actId="14100"/>
          <ac:picMkLst>
            <pc:docMk/>
            <pc:sldMk cId="2917549779" sldId="2134805680"/>
            <ac:picMk id="4" creationId="{381A5F47-440F-FD5F-B467-C796D70BA7AF}"/>
          </ac:picMkLst>
        </pc:picChg>
        <pc:picChg chg="del">
          <ac:chgData name="Summers,ML,Mya,XLA R" userId="9dbeea2e-bee1-4a20-82c3-ef5c6f4c65b5" providerId="ADAL" clId="{7159E604-5DEA-4FE0-B303-33CE04A83FD0}" dt="2024-01-04T14:56:05.428" v="684" actId="478"/>
          <ac:picMkLst>
            <pc:docMk/>
            <pc:sldMk cId="2917549779" sldId="2134805680"/>
            <ac:picMk id="7" creationId="{C734CEA1-367B-AE19-7978-23D2A44F2A6C}"/>
          </ac:picMkLst>
        </pc:picChg>
      </pc:sldChg>
      <pc:sldChg chg="addSp delSp modSp add mod">
        <pc:chgData name="Summers,ML,Mya,XLA R" userId="9dbeea2e-bee1-4a20-82c3-ef5c6f4c65b5" providerId="ADAL" clId="{7159E604-5DEA-4FE0-B303-33CE04A83FD0}" dt="2024-01-04T15:09:51.778" v="1585" actId="14100"/>
        <pc:sldMkLst>
          <pc:docMk/>
          <pc:sldMk cId="33407969" sldId="2134805681"/>
        </pc:sldMkLst>
        <pc:spChg chg="add mod">
          <ac:chgData name="Summers,ML,Mya,XLA R" userId="9dbeea2e-bee1-4a20-82c3-ef5c6f4c65b5" providerId="ADAL" clId="{7159E604-5DEA-4FE0-B303-33CE04A83FD0}" dt="2024-01-04T14:55:32.522" v="683" actId="20577"/>
          <ac:spMkLst>
            <pc:docMk/>
            <pc:sldMk cId="33407969" sldId="2134805681"/>
            <ac:spMk id="6" creationId="{182CC237-5D05-DCC5-183A-F4C07E6F9392}"/>
          </ac:spMkLst>
        </pc:spChg>
        <pc:spChg chg="add mod">
          <ac:chgData name="Summers,ML,Mya,XLA R" userId="9dbeea2e-bee1-4a20-82c3-ef5c6f4c65b5" providerId="ADAL" clId="{7159E604-5DEA-4FE0-B303-33CE04A83FD0}" dt="2024-01-04T15:09:51.778" v="1585" actId="14100"/>
          <ac:spMkLst>
            <pc:docMk/>
            <pc:sldMk cId="33407969" sldId="2134805681"/>
            <ac:spMk id="8" creationId="{95860EC0-73E9-1F8A-3EA7-377F49752C9A}"/>
          </ac:spMkLst>
        </pc:spChg>
        <pc:picChg chg="add mod">
          <ac:chgData name="Summers,ML,Mya,XLA R" userId="9dbeea2e-bee1-4a20-82c3-ef5c6f4c65b5" providerId="ADAL" clId="{7159E604-5DEA-4FE0-B303-33CE04A83FD0}" dt="2024-01-04T15:09:40.291" v="1580" actId="1076"/>
          <ac:picMkLst>
            <pc:docMk/>
            <pc:sldMk cId="33407969" sldId="2134805681"/>
            <ac:picMk id="4" creationId="{717B811C-3A59-0023-96A1-FD280D9CBF28}"/>
          </ac:picMkLst>
        </pc:picChg>
        <pc:picChg chg="del">
          <ac:chgData name="Summers,ML,Mya,XLA R" userId="9dbeea2e-bee1-4a20-82c3-ef5c6f4c65b5" providerId="ADAL" clId="{7159E604-5DEA-4FE0-B303-33CE04A83FD0}" dt="2024-01-04T14:51:28.799" v="96" actId="478"/>
          <ac:picMkLst>
            <pc:docMk/>
            <pc:sldMk cId="33407969" sldId="2134805681"/>
            <ac:picMk id="7" creationId="{C734CEA1-367B-AE19-7978-23D2A44F2A6C}"/>
          </ac:picMkLst>
        </pc:picChg>
      </pc:sldChg>
      <pc:sldChg chg="addSp delSp modSp add mod">
        <pc:chgData name="Summers,ML,Mya,XLA R" userId="9dbeea2e-bee1-4a20-82c3-ef5c6f4c65b5" providerId="ADAL" clId="{7159E604-5DEA-4FE0-B303-33CE04A83FD0}" dt="2024-01-04T15:09:19.308" v="1570" actId="14100"/>
        <pc:sldMkLst>
          <pc:docMk/>
          <pc:sldMk cId="3104148195" sldId="2134805682"/>
        </pc:sldMkLst>
        <pc:spChg chg="add mod">
          <ac:chgData name="Summers,ML,Mya,XLA R" userId="9dbeea2e-bee1-4a20-82c3-ef5c6f4c65b5" providerId="ADAL" clId="{7159E604-5DEA-4FE0-B303-33CE04A83FD0}" dt="2024-01-04T14:54:33.421" v="476" actId="1076"/>
          <ac:spMkLst>
            <pc:docMk/>
            <pc:sldMk cId="3104148195" sldId="2134805682"/>
            <ac:spMk id="6" creationId="{2628185B-4A7F-0E8D-DFF5-A418DB83C449}"/>
          </ac:spMkLst>
        </pc:spChg>
        <pc:spChg chg="add mod">
          <ac:chgData name="Summers,ML,Mya,XLA R" userId="9dbeea2e-bee1-4a20-82c3-ef5c6f4c65b5" providerId="ADAL" clId="{7159E604-5DEA-4FE0-B303-33CE04A83FD0}" dt="2024-01-04T15:09:19.308" v="1570" actId="14100"/>
          <ac:spMkLst>
            <pc:docMk/>
            <pc:sldMk cId="3104148195" sldId="2134805682"/>
            <ac:spMk id="8" creationId="{493CD89D-38EE-24C7-C5AE-8800821006CE}"/>
          </ac:spMkLst>
        </pc:spChg>
        <pc:picChg chg="add mod">
          <ac:chgData name="Summers,ML,Mya,XLA R" userId="9dbeea2e-bee1-4a20-82c3-ef5c6f4c65b5" providerId="ADAL" clId="{7159E604-5DEA-4FE0-B303-33CE04A83FD0}" dt="2024-01-04T15:09:04.704" v="1565" actId="1076"/>
          <ac:picMkLst>
            <pc:docMk/>
            <pc:sldMk cId="3104148195" sldId="2134805682"/>
            <ac:picMk id="4" creationId="{E36C366A-DEFD-8E10-C62F-58B7EA9E75F0}"/>
          </ac:picMkLst>
        </pc:picChg>
        <pc:picChg chg="del">
          <ac:chgData name="Summers,ML,Mya,XLA R" userId="9dbeea2e-bee1-4a20-82c3-ef5c6f4c65b5" providerId="ADAL" clId="{7159E604-5DEA-4FE0-B303-33CE04A83FD0}" dt="2024-01-04T14:50:50.764" v="91" actId="478"/>
          <ac:picMkLst>
            <pc:docMk/>
            <pc:sldMk cId="3104148195" sldId="2134805682"/>
            <ac:picMk id="7" creationId="{C734CEA1-367B-AE19-7978-23D2A44F2A6C}"/>
          </ac:picMkLst>
        </pc:picChg>
      </pc:sldChg>
      <pc:sldChg chg="addSp delSp modSp add mod">
        <pc:chgData name="Summers,ML,Mya,XLA R" userId="9dbeea2e-bee1-4a20-82c3-ef5c6f4c65b5" providerId="ADAL" clId="{7159E604-5DEA-4FE0-B303-33CE04A83FD0}" dt="2024-01-05T11:19:23.861" v="2648" actId="1076"/>
        <pc:sldMkLst>
          <pc:docMk/>
          <pc:sldMk cId="243202095" sldId="2134805683"/>
        </pc:sldMkLst>
        <pc:spChg chg="add mod">
          <ac:chgData name="Summers,ML,Mya,XLA R" userId="9dbeea2e-bee1-4a20-82c3-ef5c6f4c65b5" providerId="ADAL" clId="{7159E604-5DEA-4FE0-B303-33CE04A83FD0}" dt="2024-01-05T11:19:23.861" v="2648" actId="1076"/>
          <ac:spMkLst>
            <pc:docMk/>
            <pc:sldMk cId="243202095" sldId="2134805683"/>
            <ac:spMk id="3" creationId="{37A7264E-35CD-C3BD-5E82-3F826F973176}"/>
          </ac:spMkLst>
        </pc:spChg>
        <pc:spChg chg="add mod">
          <ac:chgData name="Summers,ML,Mya,XLA R" userId="9dbeea2e-bee1-4a20-82c3-ef5c6f4c65b5" providerId="ADAL" clId="{7159E604-5DEA-4FE0-B303-33CE04A83FD0}" dt="2024-01-04T14:53:49.328" v="344" actId="33524"/>
          <ac:spMkLst>
            <pc:docMk/>
            <pc:sldMk cId="243202095" sldId="2134805683"/>
            <ac:spMk id="6" creationId="{B054ACB9-B6FC-3A2E-EDD9-DD4DEAB93709}"/>
          </ac:spMkLst>
        </pc:spChg>
        <pc:spChg chg="add del mod">
          <ac:chgData name="Summers,ML,Mya,XLA R" userId="9dbeea2e-bee1-4a20-82c3-ef5c6f4c65b5" providerId="ADAL" clId="{7159E604-5DEA-4FE0-B303-33CE04A83FD0}" dt="2024-01-05T11:19:10.316" v="2642" actId="21"/>
          <ac:spMkLst>
            <pc:docMk/>
            <pc:sldMk cId="243202095" sldId="2134805683"/>
            <ac:spMk id="8" creationId="{65B09B63-8125-6882-4A85-1F28DACDA65B}"/>
          </ac:spMkLst>
        </pc:spChg>
        <pc:picChg chg="add del mod">
          <ac:chgData name="Summers,ML,Mya,XLA R" userId="9dbeea2e-bee1-4a20-82c3-ef5c6f4c65b5" providerId="ADAL" clId="{7159E604-5DEA-4FE0-B303-33CE04A83FD0}" dt="2024-01-04T15:29:29.505" v="2623" actId="478"/>
          <ac:picMkLst>
            <pc:docMk/>
            <pc:sldMk cId="243202095" sldId="2134805683"/>
            <ac:picMk id="4" creationId="{246BAAC7-0FB2-1287-91C3-D3B6788AF949}"/>
          </ac:picMkLst>
        </pc:picChg>
        <pc:picChg chg="del">
          <ac:chgData name="Summers,ML,Mya,XLA R" userId="9dbeea2e-bee1-4a20-82c3-ef5c6f4c65b5" providerId="ADAL" clId="{7159E604-5DEA-4FE0-B303-33CE04A83FD0}" dt="2024-01-04T14:50:19.518" v="86" actId="478"/>
          <ac:picMkLst>
            <pc:docMk/>
            <pc:sldMk cId="243202095" sldId="2134805683"/>
            <ac:picMk id="7" creationId="{C734CEA1-367B-AE19-7978-23D2A44F2A6C}"/>
          </ac:picMkLst>
        </pc:picChg>
        <pc:picChg chg="add mod">
          <ac:chgData name="Summers,ML,Mya,XLA R" userId="9dbeea2e-bee1-4a20-82c3-ef5c6f4c65b5" providerId="ADAL" clId="{7159E604-5DEA-4FE0-B303-33CE04A83FD0}" dt="2024-01-04T15:29:38.495" v="2627" actId="14100"/>
          <ac:picMkLst>
            <pc:docMk/>
            <pc:sldMk cId="243202095" sldId="2134805683"/>
            <ac:picMk id="10" creationId="{A8CA0DE4-9885-AFA9-C287-FD0654C04F1A}"/>
          </ac:picMkLst>
        </pc:picChg>
      </pc:sldChg>
      <pc:sldChg chg="addSp delSp modSp add del mod">
        <pc:chgData name="Summers,ML,Mya,XLA R" userId="9dbeea2e-bee1-4a20-82c3-ef5c6f4c65b5" providerId="ADAL" clId="{7159E604-5DEA-4FE0-B303-33CE04A83FD0}" dt="2024-01-05T11:54:11.937" v="2770" actId="2696"/>
        <pc:sldMkLst>
          <pc:docMk/>
          <pc:sldMk cId="1850109422" sldId="2134805684"/>
        </pc:sldMkLst>
        <pc:spChg chg="add del mod">
          <ac:chgData name="Summers,ML,Mya,XLA R" userId="9dbeea2e-bee1-4a20-82c3-ef5c6f4c65b5" providerId="ADAL" clId="{7159E604-5DEA-4FE0-B303-33CE04A83FD0}" dt="2024-01-05T11:32:07.505" v="2653" actId="21"/>
          <ac:spMkLst>
            <pc:docMk/>
            <pc:sldMk cId="1850109422" sldId="2134805684"/>
            <ac:spMk id="3" creationId="{5A625501-6C79-339B-BF71-F720B811DA3A}"/>
          </ac:spMkLst>
        </pc:spChg>
        <pc:spChg chg="add mod">
          <ac:chgData name="Summers,ML,Mya,XLA R" userId="9dbeea2e-bee1-4a20-82c3-ef5c6f4c65b5" providerId="ADAL" clId="{7159E604-5DEA-4FE0-B303-33CE04A83FD0}" dt="2024-01-04T14:59:23.051" v="954" actId="27107"/>
          <ac:spMkLst>
            <pc:docMk/>
            <pc:sldMk cId="1850109422" sldId="2134805684"/>
            <ac:spMk id="7" creationId="{3B1B1087-7EC0-257B-E14C-2CB4B49CC0C5}"/>
          </ac:spMkLst>
        </pc:spChg>
        <pc:spChg chg="add mod">
          <ac:chgData name="Summers,ML,Mya,XLA R" userId="9dbeea2e-bee1-4a20-82c3-ef5c6f4c65b5" providerId="ADAL" clId="{7159E604-5DEA-4FE0-B303-33CE04A83FD0}" dt="2024-01-04T15:10:17.990" v="1592" actId="1076"/>
          <ac:spMkLst>
            <pc:docMk/>
            <pc:sldMk cId="1850109422" sldId="2134805684"/>
            <ac:spMk id="8" creationId="{1F5CA63A-F246-B842-1F19-55905E7E2F98}"/>
          </ac:spMkLst>
        </pc:spChg>
        <pc:spChg chg="add mod">
          <ac:chgData name="Summers,ML,Mya,XLA R" userId="9dbeea2e-bee1-4a20-82c3-ef5c6f4c65b5" providerId="ADAL" clId="{7159E604-5DEA-4FE0-B303-33CE04A83FD0}" dt="2024-01-04T15:10:23.660" v="1594" actId="1076"/>
          <ac:spMkLst>
            <pc:docMk/>
            <pc:sldMk cId="1850109422" sldId="2134805684"/>
            <ac:spMk id="9" creationId="{93512E3E-8CDA-1ED9-71E1-F0701F66380B}"/>
          </ac:spMkLst>
        </pc:spChg>
        <pc:picChg chg="del">
          <ac:chgData name="Summers,ML,Mya,XLA R" userId="9dbeea2e-bee1-4a20-82c3-ef5c6f4c65b5" providerId="ADAL" clId="{7159E604-5DEA-4FE0-B303-33CE04A83FD0}" dt="2024-01-04T14:58:20.465" v="838" actId="478"/>
          <ac:picMkLst>
            <pc:docMk/>
            <pc:sldMk cId="1850109422" sldId="2134805684"/>
            <ac:picMk id="4" creationId="{381A5F47-440F-FD5F-B467-C796D70BA7AF}"/>
          </ac:picMkLst>
        </pc:picChg>
        <pc:picChg chg="add mod">
          <ac:chgData name="Summers,ML,Mya,XLA R" userId="9dbeea2e-bee1-4a20-82c3-ef5c6f4c65b5" providerId="ADAL" clId="{7159E604-5DEA-4FE0-B303-33CE04A83FD0}" dt="2024-01-04T14:58:30.945" v="842" actId="14100"/>
          <ac:picMkLst>
            <pc:docMk/>
            <pc:sldMk cId="1850109422" sldId="2134805684"/>
            <ac:picMk id="6" creationId="{FE543C31-3B6B-4E1F-E38F-2349A6317860}"/>
          </ac:picMkLst>
        </pc:picChg>
      </pc:sldChg>
      <pc:sldChg chg="addSp delSp modSp add mod">
        <pc:chgData name="Summers,ML,Mya,XLA R" userId="9dbeea2e-bee1-4a20-82c3-ef5c6f4c65b5" providerId="ADAL" clId="{7159E604-5DEA-4FE0-B303-33CE04A83FD0}" dt="2024-01-04T15:11:39.476" v="1620" actId="14100"/>
        <pc:sldMkLst>
          <pc:docMk/>
          <pc:sldMk cId="275394860" sldId="2134805685"/>
        </pc:sldMkLst>
        <pc:spChg chg="add mod">
          <ac:chgData name="Summers,ML,Mya,XLA R" userId="9dbeea2e-bee1-4a20-82c3-ef5c6f4c65b5" providerId="ADAL" clId="{7159E604-5DEA-4FE0-B303-33CE04A83FD0}" dt="2024-01-04T15:04:01.494" v="1435" actId="20577"/>
          <ac:spMkLst>
            <pc:docMk/>
            <pc:sldMk cId="275394860" sldId="2134805685"/>
            <ac:spMk id="7" creationId="{46ADFC4F-F546-1CCE-C9B8-A6C8E5423CCC}"/>
          </ac:spMkLst>
        </pc:spChg>
        <pc:spChg chg="add mod">
          <ac:chgData name="Summers,ML,Mya,XLA R" userId="9dbeea2e-bee1-4a20-82c3-ef5c6f4c65b5" providerId="ADAL" clId="{7159E604-5DEA-4FE0-B303-33CE04A83FD0}" dt="2024-01-04T15:11:08.680" v="1609" actId="14100"/>
          <ac:spMkLst>
            <pc:docMk/>
            <pc:sldMk cId="275394860" sldId="2134805685"/>
            <ac:spMk id="8" creationId="{8E36763A-33D3-B2F0-EC45-176065DD18A2}"/>
          </ac:spMkLst>
        </pc:spChg>
        <pc:spChg chg="add mod">
          <ac:chgData name="Summers,ML,Mya,XLA R" userId="9dbeea2e-bee1-4a20-82c3-ef5c6f4c65b5" providerId="ADAL" clId="{7159E604-5DEA-4FE0-B303-33CE04A83FD0}" dt="2024-01-04T15:11:39.476" v="1620" actId="14100"/>
          <ac:spMkLst>
            <pc:docMk/>
            <pc:sldMk cId="275394860" sldId="2134805685"/>
            <ac:spMk id="9" creationId="{92DE2CDE-3700-E27D-ECCC-7C0BD20568A4}"/>
          </ac:spMkLst>
        </pc:spChg>
        <pc:picChg chg="del">
          <ac:chgData name="Summers,ML,Mya,XLA R" userId="9dbeea2e-bee1-4a20-82c3-ef5c6f4c65b5" providerId="ADAL" clId="{7159E604-5DEA-4FE0-B303-33CE04A83FD0}" dt="2024-01-04T15:03:13.115" v="1333" actId="478"/>
          <ac:picMkLst>
            <pc:docMk/>
            <pc:sldMk cId="275394860" sldId="2134805685"/>
            <ac:picMk id="4" creationId="{381A5F47-440F-FD5F-B467-C796D70BA7AF}"/>
          </ac:picMkLst>
        </pc:picChg>
        <pc:picChg chg="add mod">
          <ac:chgData name="Summers,ML,Mya,XLA R" userId="9dbeea2e-bee1-4a20-82c3-ef5c6f4c65b5" providerId="ADAL" clId="{7159E604-5DEA-4FE0-B303-33CE04A83FD0}" dt="2024-01-04T15:03:23.283" v="1337" actId="14100"/>
          <ac:picMkLst>
            <pc:docMk/>
            <pc:sldMk cId="275394860" sldId="2134805685"/>
            <ac:picMk id="6" creationId="{5FF14795-ED3C-E501-7458-B1E2296F3FF1}"/>
          </ac:picMkLst>
        </pc:picChg>
      </pc:sldChg>
      <pc:sldChg chg="addSp delSp modSp add mod">
        <pc:chgData name="Summers,ML,Mya,XLA R" userId="9dbeea2e-bee1-4a20-82c3-ef5c6f4c65b5" providerId="ADAL" clId="{7159E604-5DEA-4FE0-B303-33CE04A83FD0}" dt="2024-01-19T09:16:42.610" v="3033" actId="20577"/>
        <pc:sldMkLst>
          <pc:docMk/>
          <pc:sldMk cId="2920092960" sldId="2134805686"/>
        </pc:sldMkLst>
        <pc:spChg chg="add mod">
          <ac:chgData name="Summers,ML,Mya,XLA R" userId="9dbeea2e-bee1-4a20-82c3-ef5c6f4c65b5" providerId="ADAL" clId="{7159E604-5DEA-4FE0-B303-33CE04A83FD0}" dt="2024-01-19T09:16:42.610" v="3033" actId="20577"/>
          <ac:spMkLst>
            <pc:docMk/>
            <pc:sldMk cId="2920092960" sldId="2134805686"/>
            <ac:spMk id="7" creationId="{CA2C9586-1478-9577-62B7-E8449FEF4AD9}"/>
          </ac:spMkLst>
        </pc:spChg>
        <pc:spChg chg="add mod">
          <ac:chgData name="Summers,ML,Mya,XLA R" userId="9dbeea2e-bee1-4a20-82c3-ef5c6f4c65b5" providerId="ADAL" clId="{7159E604-5DEA-4FE0-B303-33CE04A83FD0}" dt="2024-01-04T15:10:45.153" v="1601" actId="1076"/>
          <ac:spMkLst>
            <pc:docMk/>
            <pc:sldMk cId="2920092960" sldId="2134805686"/>
            <ac:spMk id="8" creationId="{B9CA8A07-11E2-840E-F08E-9E655E59C0E8}"/>
          </ac:spMkLst>
        </pc:spChg>
        <pc:picChg chg="del">
          <ac:chgData name="Summers,ML,Mya,XLA R" userId="9dbeea2e-bee1-4a20-82c3-ef5c6f4c65b5" providerId="ADAL" clId="{7159E604-5DEA-4FE0-B303-33CE04A83FD0}" dt="2024-01-04T15:00:29.805" v="955" actId="478"/>
          <ac:picMkLst>
            <pc:docMk/>
            <pc:sldMk cId="2920092960" sldId="2134805686"/>
            <ac:picMk id="4" creationId="{381A5F47-440F-FD5F-B467-C796D70BA7AF}"/>
          </ac:picMkLst>
        </pc:picChg>
        <pc:picChg chg="add mod">
          <ac:chgData name="Summers,ML,Mya,XLA R" userId="9dbeea2e-bee1-4a20-82c3-ef5c6f4c65b5" providerId="ADAL" clId="{7159E604-5DEA-4FE0-B303-33CE04A83FD0}" dt="2024-01-04T15:00:41.297" v="959" actId="14100"/>
          <ac:picMkLst>
            <pc:docMk/>
            <pc:sldMk cId="2920092960" sldId="2134805686"/>
            <ac:picMk id="6" creationId="{CA2B2080-6335-8A73-E736-09BB1B255536}"/>
          </ac:picMkLst>
        </pc:picChg>
      </pc:sldChg>
      <pc:sldChg chg="add del">
        <pc:chgData name="Summers,ML,Mya,XLA R" userId="9dbeea2e-bee1-4a20-82c3-ef5c6f4c65b5" providerId="ADAL" clId="{7159E604-5DEA-4FE0-B303-33CE04A83FD0}" dt="2024-01-04T15:11:55.853" v="1621" actId="47"/>
        <pc:sldMkLst>
          <pc:docMk/>
          <pc:sldMk cId="1239987157" sldId="2134805687"/>
        </pc:sldMkLst>
      </pc:sldChg>
      <pc:sldChg chg="add del">
        <pc:chgData name="Summers,ML,Mya,XLA R" userId="9dbeea2e-bee1-4a20-82c3-ef5c6f4c65b5" providerId="ADAL" clId="{7159E604-5DEA-4FE0-B303-33CE04A83FD0}" dt="2024-01-04T15:12:04.519" v="1622" actId="47"/>
        <pc:sldMkLst>
          <pc:docMk/>
          <pc:sldMk cId="2438541507" sldId="2134805688"/>
        </pc:sldMkLst>
      </pc:sldChg>
      <pc:sldChg chg="addSp delSp modSp add mod">
        <pc:chgData name="Summers,ML,Mya,XLA R" userId="9dbeea2e-bee1-4a20-82c3-ef5c6f4c65b5" providerId="ADAL" clId="{7159E604-5DEA-4FE0-B303-33CE04A83FD0}" dt="2024-01-04T15:12:20.524" v="1628" actId="14100"/>
        <pc:sldMkLst>
          <pc:docMk/>
          <pc:sldMk cId="3515256707" sldId="2134805689"/>
        </pc:sldMkLst>
        <pc:spChg chg="mod">
          <ac:chgData name="Summers,ML,Mya,XLA R" userId="9dbeea2e-bee1-4a20-82c3-ef5c6f4c65b5" providerId="ADAL" clId="{7159E604-5DEA-4FE0-B303-33CE04A83FD0}" dt="2024-01-04T15:08:12.270" v="1557" actId="1076"/>
          <ac:spMkLst>
            <pc:docMk/>
            <pc:sldMk cId="3515256707" sldId="2134805689"/>
            <ac:spMk id="7" creationId="{46ADFC4F-F546-1CCE-C9B8-A6C8E5423CCC}"/>
          </ac:spMkLst>
        </pc:spChg>
        <pc:spChg chg="add mod">
          <ac:chgData name="Summers,ML,Mya,XLA R" userId="9dbeea2e-bee1-4a20-82c3-ef5c6f4c65b5" providerId="ADAL" clId="{7159E604-5DEA-4FE0-B303-33CE04A83FD0}" dt="2024-01-04T15:12:20.524" v="1628" actId="14100"/>
          <ac:spMkLst>
            <pc:docMk/>
            <pc:sldMk cId="3515256707" sldId="2134805689"/>
            <ac:spMk id="8" creationId="{AECDF5FF-6DBC-09CC-F858-28BACA6B1D49}"/>
          </ac:spMkLst>
        </pc:spChg>
        <pc:picChg chg="add mod">
          <ac:chgData name="Summers,ML,Mya,XLA R" userId="9dbeea2e-bee1-4a20-82c3-ef5c6f4c65b5" providerId="ADAL" clId="{7159E604-5DEA-4FE0-B303-33CE04A83FD0}" dt="2024-01-04T15:07:42.434" v="1443" actId="14100"/>
          <ac:picMkLst>
            <pc:docMk/>
            <pc:sldMk cId="3515256707" sldId="2134805689"/>
            <ac:picMk id="4" creationId="{B087A077-F245-6B4A-2750-DE8DC2C6876D}"/>
          </ac:picMkLst>
        </pc:picChg>
        <pc:picChg chg="del">
          <ac:chgData name="Summers,ML,Mya,XLA R" userId="9dbeea2e-bee1-4a20-82c3-ef5c6f4c65b5" providerId="ADAL" clId="{7159E604-5DEA-4FE0-B303-33CE04A83FD0}" dt="2024-01-04T15:07:32.066" v="1439" actId="478"/>
          <ac:picMkLst>
            <pc:docMk/>
            <pc:sldMk cId="3515256707" sldId="2134805689"/>
            <ac:picMk id="6" creationId="{5FF14795-ED3C-E501-7458-B1E2296F3FF1}"/>
          </ac:picMkLst>
        </pc:picChg>
      </pc:sldChg>
      <pc:sldChg chg="addSp delSp modSp add mod">
        <pc:chgData name="Summers,ML,Mya,XLA R" userId="9dbeea2e-bee1-4a20-82c3-ef5c6f4c65b5" providerId="ADAL" clId="{7159E604-5DEA-4FE0-B303-33CE04A83FD0}" dt="2024-01-04T15:31:27.098" v="2640" actId="14100"/>
        <pc:sldMkLst>
          <pc:docMk/>
          <pc:sldMk cId="1255380516" sldId="2134805690"/>
        </pc:sldMkLst>
        <pc:spChg chg="mod">
          <ac:chgData name="Summers,ML,Mya,XLA R" userId="9dbeea2e-bee1-4a20-82c3-ef5c6f4c65b5" providerId="ADAL" clId="{7159E604-5DEA-4FE0-B303-33CE04A83FD0}" dt="2024-01-04T15:13:26.323" v="1676" actId="20577"/>
          <ac:spMkLst>
            <pc:docMk/>
            <pc:sldMk cId="1255380516" sldId="2134805690"/>
            <ac:spMk id="2" creationId="{8E8E6446-F975-BF56-08B0-1554A3324295}"/>
          </ac:spMkLst>
        </pc:spChg>
        <pc:spChg chg="mod">
          <ac:chgData name="Summers,ML,Mya,XLA R" userId="9dbeea2e-bee1-4a20-82c3-ef5c6f4c65b5" providerId="ADAL" clId="{7159E604-5DEA-4FE0-B303-33CE04A83FD0}" dt="2024-01-04T15:31:16.825" v="2635" actId="1076"/>
          <ac:spMkLst>
            <pc:docMk/>
            <pc:sldMk cId="1255380516" sldId="2134805690"/>
            <ac:spMk id="6" creationId="{48709CBA-0E02-D827-51D2-8EEFB1B643B9}"/>
          </ac:spMkLst>
        </pc:spChg>
        <pc:spChg chg="del mod">
          <ac:chgData name="Summers,ML,Mya,XLA R" userId="9dbeea2e-bee1-4a20-82c3-ef5c6f4c65b5" providerId="ADAL" clId="{7159E604-5DEA-4FE0-B303-33CE04A83FD0}" dt="2024-01-04T15:15:16.605" v="1934" actId="478"/>
          <ac:spMkLst>
            <pc:docMk/>
            <pc:sldMk cId="1255380516" sldId="2134805690"/>
            <ac:spMk id="8" creationId="{06818980-F5D0-39E7-EB0F-1D90476495B9}"/>
          </ac:spMkLst>
        </pc:spChg>
        <pc:spChg chg="add del mod">
          <ac:chgData name="Summers,ML,Mya,XLA R" userId="9dbeea2e-bee1-4a20-82c3-ef5c6f4c65b5" providerId="ADAL" clId="{7159E604-5DEA-4FE0-B303-33CE04A83FD0}" dt="2024-01-04T15:31:21.480" v="2637" actId="21"/>
          <ac:spMkLst>
            <pc:docMk/>
            <pc:sldMk cId="1255380516" sldId="2134805690"/>
            <ac:spMk id="9" creationId="{3F944BE6-404E-1B3D-8FBD-90F78C4047B4}"/>
          </ac:spMkLst>
        </pc:spChg>
        <pc:spChg chg="add mod">
          <ac:chgData name="Summers,ML,Mya,XLA R" userId="9dbeea2e-bee1-4a20-82c3-ef5c6f4c65b5" providerId="ADAL" clId="{7159E604-5DEA-4FE0-B303-33CE04A83FD0}" dt="2024-01-04T15:31:27.098" v="2640" actId="14100"/>
          <ac:spMkLst>
            <pc:docMk/>
            <pc:sldMk cId="1255380516" sldId="2134805690"/>
            <ac:spMk id="12" creationId="{D4B95613-64E9-FD64-2866-34F2475FEB29}"/>
          </ac:spMkLst>
        </pc:spChg>
        <pc:picChg chg="del">
          <ac:chgData name="Summers,ML,Mya,XLA R" userId="9dbeea2e-bee1-4a20-82c3-ef5c6f4c65b5" providerId="ADAL" clId="{7159E604-5DEA-4FE0-B303-33CE04A83FD0}" dt="2024-01-04T15:13:35.485" v="1677" actId="478"/>
          <ac:picMkLst>
            <pc:docMk/>
            <pc:sldMk cId="1255380516" sldId="2134805690"/>
            <ac:picMk id="4" creationId="{381A5F47-440F-FD5F-B467-C796D70BA7AF}"/>
          </ac:picMkLst>
        </pc:picChg>
        <pc:picChg chg="add del mod">
          <ac:chgData name="Summers,ML,Mya,XLA R" userId="9dbeea2e-bee1-4a20-82c3-ef5c6f4c65b5" providerId="ADAL" clId="{7159E604-5DEA-4FE0-B303-33CE04A83FD0}" dt="2024-01-04T15:30:08.764" v="2628" actId="478"/>
          <ac:picMkLst>
            <pc:docMk/>
            <pc:sldMk cId="1255380516" sldId="2134805690"/>
            <ac:picMk id="7" creationId="{AA7B633E-2A9B-5C37-EDA2-0AAA020F249C}"/>
          </ac:picMkLst>
        </pc:picChg>
        <pc:picChg chg="add mod">
          <ac:chgData name="Summers,ML,Mya,XLA R" userId="9dbeea2e-bee1-4a20-82c3-ef5c6f4c65b5" providerId="ADAL" clId="{7159E604-5DEA-4FE0-B303-33CE04A83FD0}" dt="2024-01-04T15:31:14.053" v="2634" actId="14100"/>
          <ac:picMkLst>
            <pc:docMk/>
            <pc:sldMk cId="1255380516" sldId="2134805690"/>
            <ac:picMk id="11" creationId="{62098588-FD4E-3D62-E11F-2D3F3F7BD6E8}"/>
          </ac:picMkLst>
        </pc:picChg>
      </pc:sldChg>
      <pc:sldChg chg="delSp modSp add del mod">
        <pc:chgData name="Summers,ML,Mya,XLA R" userId="9dbeea2e-bee1-4a20-82c3-ef5c6f4c65b5" providerId="ADAL" clId="{7159E604-5DEA-4FE0-B303-33CE04A83FD0}" dt="2024-01-04T15:18:37.503" v="2044" actId="47"/>
        <pc:sldMkLst>
          <pc:docMk/>
          <pc:sldMk cId="1217852930" sldId="2134805691"/>
        </pc:sldMkLst>
        <pc:spChg chg="mod">
          <ac:chgData name="Summers,ML,Mya,XLA R" userId="9dbeea2e-bee1-4a20-82c3-ef5c6f4c65b5" providerId="ADAL" clId="{7159E604-5DEA-4FE0-B303-33CE04A83FD0}" dt="2024-01-04T15:16:32.550" v="1946" actId="1076"/>
          <ac:spMkLst>
            <pc:docMk/>
            <pc:sldMk cId="1217852930" sldId="2134805691"/>
            <ac:spMk id="9" creationId="{3F944BE6-404E-1B3D-8FBD-90F78C4047B4}"/>
          </ac:spMkLst>
        </pc:spChg>
        <pc:picChg chg="del">
          <ac:chgData name="Summers,ML,Mya,XLA R" userId="9dbeea2e-bee1-4a20-82c3-ef5c6f4c65b5" providerId="ADAL" clId="{7159E604-5DEA-4FE0-B303-33CE04A83FD0}" dt="2024-01-04T15:16:33.821" v="1947" actId="478"/>
          <ac:picMkLst>
            <pc:docMk/>
            <pc:sldMk cId="1217852930" sldId="2134805691"/>
            <ac:picMk id="7" creationId="{AA7B633E-2A9B-5C37-EDA2-0AAA020F249C}"/>
          </ac:picMkLst>
        </pc:picChg>
      </pc:sldChg>
      <pc:sldChg chg="addSp delSp modSp add mod">
        <pc:chgData name="Summers,ML,Mya,XLA R" userId="9dbeea2e-bee1-4a20-82c3-ef5c6f4c65b5" providerId="ADAL" clId="{7159E604-5DEA-4FE0-B303-33CE04A83FD0}" dt="2024-01-04T15:25:02.458" v="2621" actId="1076"/>
        <pc:sldMkLst>
          <pc:docMk/>
          <pc:sldMk cId="2510629352" sldId="2134805692"/>
        </pc:sldMkLst>
        <pc:spChg chg="mod">
          <ac:chgData name="Summers,ML,Mya,XLA R" userId="9dbeea2e-bee1-4a20-82c3-ef5c6f4c65b5" providerId="ADAL" clId="{7159E604-5DEA-4FE0-B303-33CE04A83FD0}" dt="2024-01-04T15:21:27.241" v="2332" actId="20577"/>
          <ac:spMkLst>
            <pc:docMk/>
            <pc:sldMk cId="2510629352" sldId="2134805692"/>
            <ac:spMk id="6" creationId="{48709CBA-0E02-D827-51D2-8EEFB1B643B9}"/>
          </ac:spMkLst>
        </pc:spChg>
        <pc:spChg chg="add mod">
          <ac:chgData name="Summers,ML,Mya,XLA R" userId="9dbeea2e-bee1-4a20-82c3-ef5c6f4c65b5" providerId="ADAL" clId="{7159E604-5DEA-4FE0-B303-33CE04A83FD0}" dt="2024-01-04T15:25:02.458" v="2621" actId="1076"/>
          <ac:spMkLst>
            <pc:docMk/>
            <pc:sldMk cId="2510629352" sldId="2134805692"/>
            <ac:spMk id="8" creationId="{81FDC16C-A128-732F-E4AF-C58EA72863BD}"/>
          </ac:spMkLst>
        </pc:spChg>
        <pc:spChg chg="del mod">
          <ac:chgData name="Summers,ML,Mya,XLA R" userId="9dbeea2e-bee1-4a20-82c3-ef5c6f4c65b5" providerId="ADAL" clId="{7159E604-5DEA-4FE0-B303-33CE04A83FD0}" dt="2024-01-04T15:20:30.674" v="2224" actId="21"/>
          <ac:spMkLst>
            <pc:docMk/>
            <pc:sldMk cId="2510629352" sldId="2134805692"/>
            <ac:spMk id="9" creationId="{3F944BE6-404E-1B3D-8FBD-90F78C4047B4}"/>
          </ac:spMkLst>
        </pc:spChg>
        <pc:picChg chg="add mod">
          <ac:chgData name="Summers,ML,Mya,XLA R" userId="9dbeea2e-bee1-4a20-82c3-ef5c6f4c65b5" providerId="ADAL" clId="{7159E604-5DEA-4FE0-B303-33CE04A83FD0}" dt="2024-01-04T15:19:43.181" v="2052" actId="14100"/>
          <ac:picMkLst>
            <pc:docMk/>
            <pc:sldMk cId="2510629352" sldId="2134805692"/>
            <ac:picMk id="4" creationId="{D22C74BE-2558-91C4-BA73-E31D5F651F30}"/>
          </ac:picMkLst>
        </pc:picChg>
        <pc:picChg chg="del">
          <ac:chgData name="Summers,ML,Mya,XLA R" userId="9dbeea2e-bee1-4a20-82c3-ef5c6f4c65b5" providerId="ADAL" clId="{7159E604-5DEA-4FE0-B303-33CE04A83FD0}" dt="2024-01-04T15:19:27.895" v="2045" actId="478"/>
          <ac:picMkLst>
            <pc:docMk/>
            <pc:sldMk cId="2510629352" sldId="2134805692"/>
            <ac:picMk id="7" creationId="{AA7B633E-2A9B-5C37-EDA2-0AAA020F249C}"/>
          </ac:picMkLst>
        </pc:picChg>
      </pc:sldChg>
      <pc:sldChg chg="add del">
        <pc:chgData name="Summers,ML,Mya,XLA R" userId="9dbeea2e-bee1-4a20-82c3-ef5c6f4c65b5" providerId="ADAL" clId="{7159E604-5DEA-4FE0-B303-33CE04A83FD0}" dt="2024-01-04T15:24:42.094" v="2618" actId="47"/>
        <pc:sldMkLst>
          <pc:docMk/>
          <pc:sldMk cId="3853301764" sldId="2134805693"/>
        </pc:sldMkLst>
      </pc:sldChg>
      <pc:sldChg chg="addSp delSp modSp add mod">
        <pc:chgData name="Summers,ML,Mya,XLA R" userId="9dbeea2e-bee1-4a20-82c3-ef5c6f4c65b5" providerId="ADAL" clId="{7159E604-5DEA-4FE0-B303-33CE04A83FD0}" dt="2024-01-04T15:18:05.001" v="2041" actId="688"/>
        <pc:sldMkLst>
          <pc:docMk/>
          <pc:sldMk cId="4098910840" sldId="2134805694"/>
        </pc:sldMkLst>
        <pc:spChg chg="mod">
          <ac:chgData name="Summers,ML,Mya,XLA R" userId="9dbeea2e-bee1-4a20-82c3-ef5c6f4c65b5" providerId="ADAL" clId="{7159E604-5DEA-4FE0-B303-33CE04A83FD0}" dt="2024-01-04T15:17:22.368" v="2026" actId="313"/>
          <ac:spMkLst>
            <pc:docMk/>
            <pc:sldMk cId="4098910840" sldId="2134805694"/>
            <ac:spMk id="6" creationId="{48709CBA-0E02-D827-51D2-8EEFB1B643B9}"/>
          </ac:spMkLst>
        </pc:spChg>
        <pc:spChg chg="add mod">
          <ac:chgData name="Summers,ML,Mya,XLA R" userId="9dbeea2e-bee1-4a20-82c3-ef5c6f4c65b5" providerId="ADAL" clId="{7159E604-5DEA-4FE0-B303-33CE04A83FD0}" dt="2024-01-04T15:17:54.041" v="2037" actId="1076"/>
          <ac:spMkLst>
            <pc:docMk/>
            <pc:sldMk cId="4098910840" sldId="2134805694"/>
            <ac:spMk id="8" creationId="{60291207-A6BB-B884-F0F9-387264E9CB2B}"/>
          </ac:spMkLst>
        </pc:spChg>
        <pc:spChg chg="del mod">
          <ac:chgData name="Summers,ML,Mya,XLA R" userId="9dbeea2e-bee1-4a20-82c3-ef5c6f4c65b5" providerId="ADAL" clId="{7159E604-5DEA-4FE0-B303-33CE04A83FD0}" dt="2024-01-04T15:17:31.489" v="2030" actId="21"/>
          <ac:spMkLst>
            <pc:docMk/>
            <pc:sldMk cId="4098910840" sldId="2134805694"/>
            <ac:spMk id="9" creationId="{3F944BE6-404E-1B3D-8FBD-90F78C4047B4}"/>
          </ac:spMkLst>
        </pc:spChg>
        <pc:spChg chg="add mod">
          <ac:chgData name="Summers,ML,Mya,XLA R" userId="9dbeea2e-bee1-4a20-82c3-ef5c6f4c65b5" providerId="ADAL" clId="{7159E604-5DEA-4FE0-B303-33CE04A83FD0}" dt="2024-01-04T15:18:05.001" v="2041" actId="688"/>
          <ac:spMkLst>
            <pc:docMk/>
            <pc:sldMk cId="4098910840" sldId="2134805694"/>
            <ac:spMk id="10" creationId="{9BF3EC2D-E886-E7FF-1835-C20B3EE9964F}"/>
          </ac:spMkLst>
        </pc:spChg>
        <pc:picChg chg="add mod">
          <ac:chgData name="Summers,ML,Mya,XLA R" userId="9dbeea2e-bee1-4a20-82c3-ef5c6f4c65b5" providerId="ADAL" clId="{7159E604-5DEA-4FE0-B303-33CE04A83FD0}" dt="2024-01-04T15:16:52.035" v="1954" actId="14100"/>
          <ac:picMkLst>
            <pc:docMk/>
            <pc:sldMk cId="4098910840" sldId="2134805694"/>
            <ac:picMk id="4" creationId="{9D7AF6F9-CB22-330C-71A5-7232757FF3DA}"/>
          </ac:picMkLst>
        </pc:picChg>
        <pc:picChg chg="del">
          <ac:chgData name="Summers,ML,Mya,XLA R" userId="9dbeea2e-bee1-4a20-82c3-ef5c6f4c65b5" providerId="ADAL" clId="{7159E604-5DEA-4FE0-B303-33CE04A83FD0}" dt="2024-01-04T15:16:36.461" v="1949" actId="478"/>
          <ac:picMkLst>
            <pc:docMk/>
            <pc:sldMk cId="4098910840" sldId="2134805694"/>
            <ac:picMk id="7" creationId="{AA7B633E-2A9B-5C37-EDA2-0AAA020F249C}"/>
          </ac:picMkLst>
        </pc:picChg>
      </pc:sldChg>
      <pc:sldChg chg="addSp delSp modSp add del mod">
        <pc:chgData name="Summers,ML,Mya,XLA R" userId="9dbeea2e-bee1-4a20-82c3-ef5c6f4c65b5" providerId="ADAL" clId="{7159E604-5DEA-4FE0-B303-33CE04A83FD0}" dt="2024-01-04T15:25:16.344" v="2622" actId="47"/>
        <pc:sldMkLst>
          <pc:docMk/>
          <pc:sldMk cId="314632097" sldId="2134805695"/>
        </pc:sldMkLst>
        <pc:spChg chg="mod">
          <ac:chgData name="Summers,ML,Mya,XLA R" userId="9dbeea2e-bee1-4a20-82c3-ef5c6f4c65b5" providerId="ADAL" clId="{7159E604-5DEA-4FE0-B303-33CE04A83FD0}" dt="2024-01-04T15:22:54.694" v="2505" actId="20577"/>
          <ac:spMkLst>
            <pc:docMk/>
            <pc:sldMk cId="314632097" sldId="2134805695"/>
            <ac:spMk id="6" creationId="{48709CBA-0E02-D827-51D2-8EEFB1B643B9}"/>
          </ac:spMkLst>
        </pc:spChg>
        <pc:spChg chg="add mod">
          <ac:chgData name="Summers,ML,Mya,XLA R" userId="9dbeea2e-bee1-4a20-82c3-ef5c6f4c65b5" providerId="ADAL" clId="{7159E604-5DEA-4FE0-B303-33CE04A83FD0}" dt="2024-01-04T15:23:28.398" v="2514" actId="14100"/>
          <ac:spMkLst>
            <pc:docMk/>
            <pc:sldMk cId="314632097" sldId="2134805695"/>
            <ac:spMk id="9" creationId="{988FF129-10F2-7DDD-77E5-B908BB4475BC}"/>
          </ac:spMkLst>
        </pc:spChg>
        <pc:picChg chg="del">
          <ac:chgData name="Summers,ML,Mya,XLA R" userId="9dbeea2e-bee1-4a20-82c3-ef5c6f4c65b5" providerId="ADAL" clId="{7159E604-5DEA-4FE0-B303-33CE04A83FD0}" dt="2024-01-04T15:21:53.550" v="2334" actId="478"/>
          <ac:picMkLst>
            <pc:docMk/>
            <pc:sldMk cId="314632097" sldId="2134805695"/>
            <ac:picMk id="4" creationId="{D22C74BE-2558-91C4-BA73-E31D5F651F30}"/>
          </ac:picMkLst>
        </pc:picChg>
        <pc:picChg chg="add mod">
          <ac:chgData name="Summers,ML,Mya,XLA R" userId="9dbeea2e-bee1-4a20-82c3-ef5c6f4c65b5" providerId="ADAL" clId="{7159E604-5DEA-4FE0-B303-33CE04A83FD0}" dt="2024-01-04T15:23:17.331" v="2510" actId="1076"/>
          <ac:picMkLst>
            <pc:docMk/>
            <pc:sldMk cId="314632097" sldId="2134805695"/>
            <ac:picMk id="7" creationId="{18690111-6F88-0625-62E4-E7BDFF6B4DCE}"/>
          </ac:picMkLst>
        </pc:picChg>
      </pc:sldChg>
      <pc:sldChg chg="addSp delSp modSp add mod">
        <pc:chgData name="Summers,ML,Mya,XLA R" userId="9dbeea2e-bee1-4a20-82c3-ef5c6f4c65b5" providerId="ADAL" clId="{7159E604-5DEA-4FE0-B303-33CE04A83FD0}" dt="2024-01-04T15:24:39.322" v="2617" actId="122"/>
        <pc:sldMkLst>
          <pc:docMk/>
          <pc:sldMk cId="2725544748" sldId="2134805696"/>
        </pc:sldMkLst>
        <pc:spChg chg="add mod">
          <ac:chgData name="Summers,ML,Mya,XLA R" userId="9dbeea2e-bee1-4a20-82c3-ef5c6f4c65b5" providerId="ADAL" clId="{7159E604-5DEA-4FE0-B303-33CE04A83FD0}" dt="2024-01-04T15:24:39.322" v="2617" actId="122"/>
          <ac:spMkLst>
            <pc:docMk/>
            <pc:sldMk cId="2725544748" sldId="2134805696"/>
            <ac:spMk id="3" creationId="{E722198E-8F62-5235-EEA0-13084724027C}"/>
          </ac:spMkLst>
        </pc:spChg>
        <pc:spChg chg="add del">
          <ac:chgData name="Summers,ML,Mya,XLA R" userId="9dbeea2e-bee1-4a20-82c3-ef5c6f4c65b5" providerId="ADAL" clId="{7159E604-5DEA-4FE0-B303-33CE04A83FD0}" dt="2024-01-04T15:24:03.232" v="2517" actId="21"/>
          <ac:spMkLst>
            <pc:docMk/>
            <pc:sldMk cId="2725544748" sldId="2134805696"/>
            <ac:spMk id="6" creationId="{48709CBA-0E02-D827-51D2-8EEFB1B643B9}"/>
          </ac:spMkLst>
        </pc:spChg>
      </pc:sldChg>
      <pc:sldChg chg="addSp delSp modSp add mod">
        <pc:chgData name="Summers,ML,Mya,XLA R" userId="9dbeea2e-bee1-4a20-82c3-ef5c6f4c65b5" providerId="ADAL" clId="{7159E604-5DEA-4FE0-B303-33CE04A83FD0}" dt="2024-01-05T11:57:11.173" v="3028" actId="20577"/>
        <pc:sldMkLst>
          <pc:docMk/>
          <pc:sldMk cId="3379730715" sldId="2134805697"/>
        </pc:sldMkLst>
        <pc:spChg chg="mod">
          <ac:chgData name="Summers,ML,Mya,XLA R" userId="9dbeea2e-bee1-4a20-82c3-ef5c6f4c65b5" providerId="ADAL" clId="{7159E604-5DEA-4FE0-B303-33CE04A83FD0}" dt="2024-01-05T11:57:11.173" v="3028" actId="20577"/>
          <ac:spMkLst>
            <pc:docMk/>
            <pc:sldMk cId="3379730715" sldId="2134805697"/>
            <ac:spMk id="7" creationId="{3B1B1087-7EC0-257B-E14C-2CB4B49CC0C5}"/>
          </ac:spMkLst>
        </pc:spChg>
        <pc:spChg chg="del">
          <ac:chgData name="Summers,ML,Mya,XLA R" userId="9dbeea2e-bee1-4a20-82c3-ef5c6f4c65b5" providerId="ADAL" clId="{7159E604-5DEA-4FE0-B303-33CE04A83FD0}" dt="2024-01-05T11:54:20.896" v="2773" actId="478"/>
          <ac:spMkLst>
            <pc:docMk/>
            <pc:sldMk cId="3379730715" sldId="2134805697"/>
            <ac:spMk id="8" creationId="{1F5CA63A-F246-B842-1F19-55905E7E2F98}"/>
          </ac:spMkLst>
        </pc:spChg>
        <pc:spChg chg="del mod">
          <ac:chgData name="Summers,ML,Mya,XLA R" userId="9dbeea2e-bee1-4a20-82c3-ef5c6f4c65b5" providerId="ADAL" clId="{7159E604-5DEA-4FE0-B303-33CE04A83FD0}" dt="2024-01-05T11:56:24.977" v="2999" actId="21"/>
          <ac:spMkLst>
            <pc:docMk/>
            <pc:sldMk cId="3379730715" sldId="2134805697"/>
            <ac:spMk id="9" creationId="{93512E3E-8CDA-1ED9-71E1-F0701F66380B}"/>
          </ac:spMkLst>
        </pc:spChg>
        <pc:spChg chg="add mod">
          <ac:chgData name="Summers,ML,Mya,XLA R" userId="9dbeea2e-bee1-4a20-82c3-ef5c6f4c65b5" providerId="ADAL" clId="{7159E604-5DEA-4FE0-B303-33CE04A83FD0}" dt="2024-01-05T11:56:55.767" v="3020" actId="1076"/>
          <ac:spMkLst>
            <pc:docMk/>
            <pc:sldMk cId="3379730715" sldId="2134805697"/>
            <ac:spMk id="10" creationId="{DFF74362-370A-4A34-08B2-F2003F91CD54}"/>
          </ac:spMkLst>
        </pc:spChg>
        <pc:picChg chg="add mod">
          <ac:chgData name="Summers,ML,Mya,XLA R" userId="9dbeea2e-bee1-4a20-82c3-ef5c6f4c65b5" providerId="ADAL" clId="{7159E604-5DEA-4FE0-B303-33CE04A83FD0}" dt="2024-01-05T11:55:14.391" v="2782" actId="14100"/>
          <ac:picMkLst>
            <pc:docMk/>
            <pc:sldMk cId="3379730715" sldId="2134805697"/>
            <ac:picMk id="4" creationId="{87E9F062-3C7F-1D10-F30B-DC74BB2A228E}"/>
          </ac:picMkLst>
        </pc:picChg>
        <pc:picChg chg="del">
          <ac:chgData name="Summers,ML,Mya,XLA R" userId="9dbeea2e-bee1-4a20-82c3-ef5c6f4c65b5" providerId="ADAL" clId="{7159E604-5DEA-4FE0-B303-33CE04A83FD0}" dt="2024-01-05T11:54:19.358" v="2772" actId="478"/>
          <ac:picMkLst>
            <pc:docMk/>
            <pc:sldMk cId="3379730715" sldId="2134805697"/>
            <ac:picMk id="6" creationId="{FE543C31-3B6B-4E1F-E38F-2349A6317860}"/>
          </ac:picMkLst>
        </pc:picChg>
      </pc:sldChg>
      <pc:sldMasterChg chg="delSldLayout">
        <pc:chgData name="Summers,ML,Mya,XLA R" userId="9dbeea2e-bee1-4a20-82c3-ef5c6f4c65b5" providerId="ADAL" clId="{7159E604-5DEA-4FE0-B303-33CE04A83FD0}" dt="2024-01-05T11:30:24.895" v="2650" actId="47"/>
        <pc:sldMasterMkLst>
          <pc:docMk/>
          <pc:sldMasterMk cId="4289227864" sldId="2147483660"/>
        </pc:sldMasterMkLst>
        <pc:sldLayoutChg chg="del">
          <pc:chgData name="Summers,ML,Mya,XLA R" userId="9dbeea2e-bee1-4a20-82c3-ef5c6f4c65b5" providerId="ADAL" clId="{7159E604-5DEA-4FE0-B303-33CE04A83FD0}" dt="2024-01-05T11:30:24.895" v="2650" actId="47"/>
          <pc:sldLayoutMkLst>
            <pc:docMk/>
            <pc:sldMasterMk cId="4289227864" sldId="2147483660"/>
            <pc:sldLayoutMk cId="3154099553" sldId="214748371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BT Curve Headline" panose="020B0603020203020204" pitchFamily="34"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BT Curve Headline" panose="020B0603020203020204" pitchFamily="34" charset="0"/>
              </a:defRPr>
            </a:lvl1pPr>
          </a:lstStyle>
          <a:p>
            <a:fld id="{C84D26D8-40E4-454E-B34F-B3EC45CF17B8}" type="datetimeFigureOut">
              <a:rPr lang="en-GB" smtClean="0"/>
              <a:pPr/>
              <a:t>05/02/2024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BT Curve Headline" panose="020B0603020203020204" pitchFamily="34"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BT Curve Headline" panose="020B0603020203020204" pitchFamily="34" charset="0"/>
              </a:defRPr>
            </a:lvl1pPr>
          </a:lstStyle>
          <a:p>
            <a:fld id="{F3DEB4E9-D872-4CDA-B076-952C2F3CAE4F}" type="slidenum">
              <a:rPr lang="en-GB" smtClean="0"/>
              <a:pPr/>
              <a:t>‹#›</a:t>
            </a:fld>
            <a:endParaRPr lang="en-GB" dirty="0"/>
          </a:p>
        </p:txBody>
      </p:sp>
    </p:spTree>
    <p:extLst>
      <p:ext uri="{BB962C8B-B14F-4D97-AF65-F5344CB8AC3E}">
        <p14:creationId xmlns:p14="http://schemas.microsoft.com/office/powerpoint/2010/main" val="3369756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T Curve Headline" panose="020B0603020203020204" pitchFamily="34" charset="0"/>
        <a:ea typeface="+mn-ea"/>
        <a:cs typeface="+mn-cs"/>
      </a:defRPr>
    </a:lvl1pPr>
    <a:lvl2pPr marL="457200" algn="l" defTabSz="914400" rtl="0" eaLnBrk="1" latinLnBrk="0" hangingPunct="1">
      <a:defRPr sz="1200" kern="1200">
        <a:solidFill>
          <a:schemeClr val="tx1"/>
        </a:solidFill>
        <a:latin typeface="BT Curve Headline" panose="020B0603020203020204" pitchFamily="34" charset="0"/>
        <a:ea typeface="+mn-ea"/>
        <a:cs typeface="+mn-cs"/>
      </a:defRPr>
    </a:lvl2pPr>
    <a:lvl3pPr marL="914400" algn="l" defTabSz="914400" rtl="0" eaLnBrk="1" latinLnBrk="0" hangingPunct="1">
      <a:defRPr sz="1200" kern="1200">
        <a:solidFill>
          <a:schemeClr val="tx1"/>
        </a:solidFill>
        <a:latin typeface="BT Curve Headline" panose="020B0603020203020204" pitchFamily="34" charset="0"/>
        <a:ea typeface="+mn-ea"/>
        <a:cs typeface="+mn-cs"/>
      </a:defRPr>
    </a:lvl3pPr>
    <a:lvl4pPr marL="1371600" algn="l" defTabSz="914400" rtl="0" eaLnBrk="1" latinLnBrk="0" hangingPunct="1">
      <a:defRPr sz="1200" kern="1200">
        <a:solidFill>
          <a:schemeClr val="tx1"/>
        </a:solidFill>
        <a:latin typeface="BT Curve Headline" panose="020B0603020203020204" pitchFamily="34" charset="0"/>
        <a:ea typeface="+mn-ea"/>
        <a:cs typeface="+mn-cs"/>
      </a:defRPr>
    </a:lvl4pPr>
    <a:lvl5pPr marL="1828800" algn="l" defTabSz="914400" rtl="0" eaLnBrk="1" latinLnBrk="0" hangingPunct="1">
      <a:defRPr sz="1200" kern="1200">
        <a:solidFill>
          <a:schemeClr val="tx1"/>
        </a:solidFill>
        <a:latin typeface="BT Curve Headline" panose="020B0603020203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FA38E2A-07E5-4D28-9AFE-3061718B8304}" type="slidenum">
              <a:rPr kumimoji="0" lang="en-GB"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21</a:t>
            </a:fld>
            <a:endParaRPr kumimoji="0" lang="en-GB"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1872019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xmlns=""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dirty="0"/>
          </a:p>
        </p:txBody>
      </p:sp>
      <p:pic>
        <p:nvPicPr>
          <p:cNvPr id="3" name="Picture 2">
            <a:extLst>
              <a:ext uri="{FF2B5EF4-FFF2-40B4-BE49-F238E27FC236}">
                <a16:creationId xmlns:a16="http://schemas.microsoft.com/office/drawing/2014/main" xmlns="" id="{7DCDD006-F336-CB92-ED83-7749010F3E54}"/>
              </a:ext>
            </a:extLst>
          </p:cNvPr>
          <p:cNvPicPr>
            <a:picLocks noChangeAspect="1"/>
          </p:cNvPicPr>
          <p:nvPr userDrawn="1"/>
        </p:nvPicPr>
        <p:blipFill>
          <a:blip r:embed="rId2"/>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xmlns=""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dirty="0"/>
              <a:t>Confidential</a:t>
            </a:r>
          </a:p>
        </p:txBody>
      </p:sp>
      <p:sp>
        <p:nvSpPr>
          <p:cNvPr id="19" name="Title 15">
            <a:extLst>
              <a:ext uri="{FF2B5EF4-FFF2-40B4-BE49-F238E27FC236}">
                <a16:creationId xmlns:a16="http://schemas.microsoft.com/office/drawing/2014/main" xmlns=""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dirty="0"/>
              <a:t>Click to edit Master title style</a:t>
            </a:r>
          </a:p>
        </p:txBody>
      </p:sp>
      <p:sp>
        <p:nvSpPr>
          <p:cNvPr id="20" name="Text Placeholder 17">
            <a:extLst>
              <a:ext uri="{FF2B5EF4-FFF2-40B4-BE49-F238E27FC236}">
                <a16:creationId xmlns:a16="http://schemas.microsoft.com/office/drawing/2014/main" xmlns=""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9954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xmlns=""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dirty="0"/>
          </a:p>
        </p:txBody>
      </p:sp>
      <p:pic>
        <p:nvPicPr>
          <p:cNvPr id="3" name="Picture 2">
            <a:extLst>
              <a:ext uri="{FF2B5EF4-FFF2-40B4-BE49-F238E27FC236}">
                <a16:creationId xmlns:a16="http://schemas.microsoft.com/office/drawing/2014/main" xmlns="" id="{7DCDD006-F336-CB92-ED83-7749010F3E54}"/>
              </a:ext>
            </a:extLst>
          </p:cNvPr>
          <p:cNvPicPr>
            <a:picLocks noChangeAspect="1"/>
          </p:cNvPicPr>
          <p:nvPr userDrawn="1"/>
        </p:nvPicPr>
        <p:blipFill>
          <a:blip r:embed="rId2"/>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xmlns="" id="{C49AAE0A-8B3A-4BC1-E164-4D4EA35DACA9}"/>
              </a:ext>
            </a:extLst>
          </p:cNvPr>
          <p:cNvPicPr>
            <a:picLocks noChangeAspect="1"/>
          </p:cNvPicPr>
          <p:nvPr userDrawn="1"/>
        </p:nvPicPr>
        <p:blipFill rotWithShape="1">
          <a:blip r:embed="rId3"/>
          <a:srcRect t="6788" b="6788"/>
          <a:stretch/>
        </p:blipFill>
        <p:spPr>
          <a:xfrm>
            <a:off x="3817787" y="-1"/>
            <a:ext cx="4556427" cy="6858001"/>
          </a:xfrm>
          <a:prstGeom prst="rect">
            <a:avLst/>
          </a:prstGeom>
        </p:spPr>
      </p:pic>
      <p:sp>
        <p:nvSpPr>
          <p:cNvPr id="12" name="Footer Placeholder 1">
            <a:extLst>
              <a:ext uri="{FF2B5EF4-FFF2-40B4-BE49-F238E27FC236}">
                <a16:creationId xmlns:a16="http://schemas.microsoft.com/office/drawing/2014/main" xmlns=""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dirty="0"/>
              <a:t>Confidential</a:t>
            </a:r>
          </a:p>
        </p:txBody>
      </p:sp>
      <p:sp>
        <p:nvSpPr>
          <p:cNvPr id="19" name="Title 15">
            <a:extLst>
              <a:ext uri="{FF2B5EF4-FFF2-40B4-BE49-F238E27FC236}">
                <a16:creationId xmlns:a16="http://schemas.microsoft.com/office/drawing/2014/main" xmlns=""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endParaRPr lang="en-GB" dirty="0"/>
          </a:p>
        </p:txBody>
      </p:sp>
      <p:sp>
        <p:nvSpPr>
          <p:cNvPr id="20" name="Text Placeholder 17">
            <a:extLst>
              <a:ext uri="{FF2B5EF4-FFF2-40B4-BE49-F238E27FC236}">
                <a16:creationId xmlns:a16="http://schemas.microsoft.com/office/drawing/2014/main" xmlns=""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091607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xmlns=""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xmlns="" id="{E1EA94C4-C93D-63A5-037F-318F9450E742}"/>
              </a:ext>
            </a:extLst>
          </p:cNvPr>
          <p:cNvPicPr>
            <a:picLocks noChangeAspect="1"/>
          </p:cNvPicPr>
          <p:nvPr userDrawn="1"/>
        </p:nvPicPr>
        <p:blipFill>
          <a:blip r:embed="rId2"/>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xmlns=""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dirty="0"/>
              <a:t>Confidential</a:t>
            </a:r>
          </a:p>
        </p:txBody>
      </p:sp>
      <p:sp>
        <p:nvSpPr>
          <p:cNvPr id="7" name="Date Placeholder 3">
            <a:extLst>
              <a:ext uri="{FF2B5EF4-FFF2-40B4-BE49-F238E27FC236}">
                <a16:creationId xmlns:a16="http://schemas.microsoft.com/office/drawing/2014/main" xmlns=""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dirty="0"/>
          </a:p>
        </p:txBody>
      </p:sp>
      <p:sp>
        <p:nvSpPr>
          <p:cNvPr id="2" name="Title 15">
            <a:extLst>
              <a:ext uri="{FF2B5EF4-FFF2-40B4-BE49-F238E27FC236}">
                <a16:creationId xmlns:a16="http://schemas.microsoft.com/office/drawing/2014/main" xmlns=""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dirty="0"/>
              <a:t>Click to edit Master title style</a:t>
            </a:r>
          </a:p>
        </p:txBody>
      </p:sp>
    </p:spTree>
    <p:extLst>
      <p:ext uri="{BB962C8B-B14F-4D97-AF65-F5344CB8AC3E}">
        <p14:creationId xmlns:p14="http://schemas.microsoft.com/office/powerpoint/2010/main" val="136934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E1EA94C4-C93D-63A5-037F-318F9450E742}"/>
              </a:ext>
            </a:extLst>
          </p:cNvPr>
          <p:cNvPicPr>
            <a:picLocks noChangeAspect="1"/>
          </p:cNvPicPr>
          <p:nvPr userDrawn="1"/>
        </p:nvPicPr>
        <p:blipFill>
          <a:blip r:embed="rId2"/>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xmlns=""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endParaRPr lang="en-US" dirty="0"/>
          </a:p>
        </p:txBody>
      </p:sp>
      <p:sp>
        <p:nvSpPr>
          <p:cNvPr id="7" name="Date Placeholder 3">
            <a:extLst>
              <a:ext uri="{FF2B5EF4-FFF2-40B4-BE49-F238E27FC236}">
                <a16:creationId xmlns:a16="http://schemas.microsoft.com/office/drawing/2014/main" xmlns=""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dirty="0"/>
          </a:p>
        </p:txBody>
      </p:sp>
      <p:pic>
        <p:nvPicPr>
          <p:cNvPr id="8" name="Picture 7">
            <a:extLst>
              <a:ext uri="{FF2B5EF4-FFF2-40B4-BE49-F238E27FC236}">
                <a16:creationId xmlns:a16="http://schemas.microsoft.com/office/drawing/2014/main" xmlns="" id="{7E2B1322-A4A9-3D95-EE9E-35BF39919C49}"/>
              </a:ext>
            </a:extLst>
          </p:cNvPr>
          <p:cNvPicPr>
            <a:picLocks noChangeAspect="1"/>
          </p:cNvPicPr>
          <p:nvPr userDrawn="1"/>
        </p:nvPicPr>
        <p:blipFill rotWithShape="1">
          <a:blip r:embed="rId3"/>
          <a:srcRect t="6788" b="6788"/>
          <a:stretch/>
        </p:blipFill>
        <p:spPr>
          <a:xfrm>
            <a:off x="3820943" y="-1"/>
            <a:ext cx="4550115" cy="6858001"/>
          </a:xfrm>
          <a:prstGeom prst="rect">
            <a:avLst/>
          </a:prstGeom>
        </p:spPr>
      </p:pic>
      <p:sp>
        <p:nvSpPr>
          <p:cNvPr id="11" name="Title 15">
            <a:extLst>
              <a:ext uri="{FF2B5EF4-FFF2-40B4-BE49-F238E27FC236}">
                <a16:creationId xmlns:a16="http://schemas.microsoft.com/office/drawing/2014/main" xmlns=""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endParaRPr lang="en-GB" dirty="0"/>
          </a:p>
        </p:txBody>
      </p:sp>
      <p:sp>
        <p:nvSpPr>
          <p:cNvPr id="12" name="Text Placeholder 17">
            <a:extLst>
              <a:ext uri="{FF2B5EF4-FFF2-40B4-BE49-F238E27FC236}">
                <a16:creationId xmlns:a16="http://schemas.microsoft.com/office/drawing/2014/main" xmlns=""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38896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 Aqua">
    <p:bg>
      <p:bgPr>
        <a:solidFill>
          <a:schemeClr val="accent1"/>
        </a:solidFill>
        <a:effectLst/>
      </p:bgPr>
    </p:bg>
    <p:spTree>
      <p:nvGrpSpPr>
        <p:cNvPr id="1" name=""/>
        <p:cNvGrpSpPr/>
        <p:nvPr/>
      </p:nvGrpSpPr>
      <p:grpSpPr>
        <a:xfrm>
          <a:off x="0" y="0"/>
          <a:ext cx="0" cy="0"/>
          <a:chOff x="0" y="0"/>
          <a:chExt cx="0" cy="0"/>
        </a:xfrm>
      </p:grpSpPr>
      <p:sp>
        <p:nvSpPr>
          <p:cNvPr id="9" name="Title 15">
            <a:extLst>
              <a:ext uri="{FF2B5EF4-FFF2-40B4-BE49-F238E27FC236}">
                <a16:creationId xmlns:a16="http://schemas.microsoft.com/office/drawing/2014/main" xmlns="" id="{188D8747-965A-DFB9-6DF8-9D469ECA03CA}"/>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bg1"/>
                </a:solidFill>
                <a:effectLst/>
                <a:uLnTx/>
                <a:uFillTx/>
                <a:latin typeface="+mj-lt"/>
                <a:cs typeface="BT Curve Headline" panose="020B0603020203020204" pitchFamily="34" charset="0"/>
              </a:defRPr>
            </a:lvl1pPr>
          </a:lstStyle>
          <a:p>
            <a:r>
              <a:rPr lang="en-GB" dirty="0"/>
              <a:t>Click to edit Master title style</a:t>
            </a:r>
          </a:p>
        </p:txBody>
      </p:sp>
      <p:sp>
        <p:nvSpPr>
          <p:cNvPr id="10" name="Text Placeholder 4">
            <a:extLst>
              <a:ext uri="{FF2B5EF4-FFF2-40B4-BE49-F238E27FC236}">
                <a16:creationId xmlns:a16="http://schemas.microsoft.com/office/drawing/2014/main" xmlns="" id="{7FFA5930-E2EC-A8E4-299B-D579D1FBC478}"/>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dirty="0"/>
              <a:t>Click to edit Master text styles</a:t>
            </a:r>
          </a:p>
        </p:txBody>
      </p:sp>
      <p:sp>
        <p:nvSpPr>
          <p:cNvPr id="15" name="object 6">
            <a:extLst>
              <a:ext uri="{FF2B5EF4-FFF2-40B4-BE49-F238E27FC236}">
                <a16:creationId xmlns:a16="http://schemas.microsoft.com/office/drawing/2014/main" xmlns=""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1"/>
                </a:solidFill>
                <a:latin typeface="+mn-lt"/>
                <a:cs typeface="BT Curve Headline" panose="020B0603020203020204" pitchFamily="34" charset="0"/>
              </a:rPr>
              <a:pPr marL="23104">
                <a:spcBef>
                  <a:spcPts val="61"/>
                </a:spcBef>
              </a:pPr>
              <a:t>‹#›</a:t>
            </a:fld>
            <a:endParaRPr sz="1001" dirty="0">
              <a:solidFill>
                <a:schemeClr val="bg1"/>
              </a:solidFill>
              <a:latin typeface="+mn-lt"/>
              <a:cs typeface="BT Curve Headline" panose="020B0603020203020204" pitchFamily="34" charset="0"/>
            </a:endParaRPr>
          </a:p>
        </p:txBody>
      </p:sp>
      <p:sp>
        <p:nvSpPr>
          <p:cNvPr id="17" name="Footer Placeholder 1">
            <a:extLst>
              <a:ext uri="{FF2B5EF4-FFF2-40B4-BE49-F238E27FC236}">
                <a16:creationId xmlns:a16="http://schemas.microsoft.com/office/drawing/2014/main" xmlns="" id="{08A33589-373B-FCF1-1F55-4B5D83AE7D77}"/>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endParaRPr lang="en-US" dirty="0"/>
          </a:p>
        </p:txBody>
      </p:sp>
    </p:spTree>
    <p:extLst>
      <p:ext uri="{BB962C8B-B14F-4D97-AF65-F5344CB8AC3E}">
        <p14:creationId xmlns:p14="http://schemas.microsoft.com/office/powerpoint/2010/main" val="182607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0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 Yellow">
    <p:bg>
      <p:bgPr>
        <a:solidFill>
          <a:schemeClr val="accent2"/>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xmlns=""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accent1"/>
                </a:solidFill>
                <a:latin typeface="+mn-lt"/>
                <a:cs typeface="BT Curve Headline" panose="020B0603020203020204" pitchFamily="34" charset="0"/>
              </a:rPr>
              <a:pPr marL="23104">
                <a:spcBef>
                  <a:spcPts val="61"/>
                </a:spcBef>
              </a:pPr>
              <a:t>‹#›</a:t>
            </a:fld>
            <a:endParaRPr sz="1001" dirty="0">
              <a:solidFill>
                <a:schemeClr val="accent1"/>
              </a:solidFill>
              <a:latin typeface="+mn-lt"/>
              <a:cs typeface="BT Curve Headline" panose="020B0603020203020204" pitchFamily="34" charset="0"/>
            </a:endParaRPr>
          </a:p>
        </p:txBody>
      </p:sp>
      <p:sp>
        <p:nvSpPr>
          <p:cNvPr id="6" name="Footer Placeholder 1">
            <a:extLst>
              <a:ext uri="{FF2B5EF4-FFF2-40B4-BE49-F238E27FC236}">
                <a16:creationId xmlns:a16="http://schemas.microsoft.com/office/drawing/2014/main" xmlns="" id="{EE0ED9E6-83F0-9C53-6EC4-635DF924BBBC}"/>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endParaRPr lang="en-US" dirty="0"/>
          </a:p>
        </p:txBody>
      </p:sp>
      <p:sp>
        <p:nvSpPr>
          <p:cNvPr id="2" name="Title 15">
            <a:extLst>
              <a:ext uri="{FF2B5EF4-FFF2-40B4-BE49-F238E27FC236}">
                <a16:creationId xmlns:a16="http://schemas.microsoft.com/office/drawing/2014/main" xmlns="" id="{F01EC0AF-A211-354F-FBB6-DF83CA406D4C}"/>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accent1"/>
                </a:solidFill>
                <a:effectLst/>
                <a:uLnTx/>
                <a:uFillTx/>
                <a:latin typeface="+mj-lt"/>
                <a:cs typeface="BT Curve Headline" panose="020B0603020203020204" pitchFamily="34" charset="0"/>
              </a:defRPr>
            </a:lvl1pPr>
          </a:lstStyle>
          <a:p>
            <a:r>
              <a:rPr lang="en-GB" dirty="0"/>
              <a:t>Click to edit Master title style</a:t>
            </a:r>
          </a:p>
        </p:txBody>
      </p:sp>
      <p:sp>
        <p:nvSpPr>
          <p:cNvPr id="3" name="Text Placeholder 4">
            <a:extLst>
              <a:ext uri="{FF2B5EF4-FFF2-40B4-BE49-F238E27FC236}">
                <a16:creationId xmlns:a16="http://schemas.microsoft.com/office/drawing/2014/main" xmlns="" id="{BE395C22-DD23-11BF-7823-62BA3C648DD2}"/>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6533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sp>
        <p:nvSpPr>
          <p:cNvPr id="21" name="object 6">
            <a:extLst>
              <a:ext uri="{FF2B5EF4-FFF2-40B4-BE49-F238E27FC236}">
                <a16:creationId xmlns:a16="http://schemas.microsoft.com/office/drawing/2014/main" xmlns="" id="{8181AB5A-FC54-48E2-8C31-72822EC0928D}"/>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dirty="0">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xmlns="" id="{4B920B25-6D18-1B80-5070-65C0B281FE6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endParaRPr lang="en-US" dirty="0"/>
          </a:p>
        </p:txBody>
      </p:sp>
      <p:sp>
        <p:nvSpPr>
          <p:cNvPr id="2" name="Title 15">
            <a:extLst>
              <a:ext uri="{FF2B5EF4-FFF2-40B4-BE49-F238E27FC236}">
                <a16:creationId xmlns:a16="http://schemas.microsoft.com/office/drawing/2014/main" xmlns="" id="{625F4B3A-6479-EE6F-B03C-8C7750626997}"/>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accent1"/>
                </a:solidFill>
                <a:effectLst/>
                <a:uLnTx/>
                <a:uFillTx/>
                <a:latin typeface="+mj-lt"/>
                <a:cs typeface="BT Curve Headline" panose="020B0603020203020204" pitchFamily="34" charset="0"/>
              </a:defRPr>
            </a:lvl1pPr>
          </a:lstStyle>
          <a:p>
            <a:r>
              <a:rPr lang="en-GB" dirty="0"/>
              <a:t>Click to edit Master title style</a:t>
            </a:r>
          </a:p>
        </p:txBody>
      </p:sp>
      <p:sp>
        <p:nvSpPr>
          <p:cNvPr id="3" name="Text Placeholder 4">
            <a:extLst>
              <a:ext uri="{FF2B5EF4-FFF2-40B4-BE49-F238E27FC236}">
                <a16:creationId xmlns:a16="http://schemas.microsoft.com/office/drawing/2014/main" xmlns="" id="{E8848435-8E83-5E8F-2D76-B8195733775F}"/>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1795534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 Black">
    <p:bg>
      <p:bgPr>
        <a:solidFill>
          <a:schemeClr val="tx1"/>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xmlns=""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1"/>
                </a:solidFill>
                <a:latin typeface="+mn-lt"/>
                <a:cs typeface="BT Curve Headline" panose="020B0603020203020204" pitchFamily="34" charset="0"/>
              </a:rPr>
              <a:pPr marL="23104">
                <a:spcBef>
                  <a:spcPts val="61"/>
                </a:spcBef>
              </a:pPr>
              <a:t>‹#›</a:t>
            </a:fld>
            <a:endParaRPr sz="1001" dirty="0">
              <a:solidFill>
                <a:schemeClr val="bg1"/>
              </a:solidFill>
              <a:latin typeface="+mn-lt"/>
              <a:cs typeface="BT Curve Headline" panose="020B0603020203020204" pitchFamily="34" charset="0"/>
            </a:endParaRPr>
          </a:p>
        </p:txBody>
      </p:sp>
      <p:sp>
        <p:nvSpPr>
          <p:cNvPr id="17" name="Footer Placeholder 1">
            <a:extLst>
              <a:ext uri="{FF2B5EF4-FFF2-40B4-BE49-F238E27FC236}">
                <a16:creationId xmlns:a16="http://schemas.microsoft.com/office/drawing/2014/main" xmlns="" id="{08A33589-373B-FCF1-1F55-4B5D83AE7D77}"/>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dirty="0"/>
              <a:t>Confidential</a:t>
            </a:r>
          </a:p>
        </p:txBody>
      </p:sp>
      <p:sp>
        <p:nvSpPr>
          <p:cNvPr id="2" name="Title 15">
            <a:extLst>
              <a:ext uri="{FF2B5EF4-FFF2-40B4-BE49-F238E27FC236}">
                <a16:creationId xmlns:a16="http://schemas.microsoft.com/office/drawing/2014/main" xmlns="" id="{0B47E262-573F-CE7C-BBED-C687724AC893}"/>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bg1"/>
                </a:solidFill>
                <a:effectLst/>
                <a:uLnTx/>
                <a:uFillTx/>
                <a:latin typeface="+mj-lt"/>
                <a:cs typeface="BT Curve Headline" panose="020B0603020203020204" pitchFamily="34" charset="0"/>
              </a:defRPr>
            </a:lvl1pPr>
          </a:lstStyle>
          <a:p>
            <a:r>
              <a:rPr lang="en-GB" dirty="0"/>
              <a:t>Click to edit Master title style</a:t>
            </a:r>
          </a:p>
        </p:txBody>
      </p:sp>
      <p:sp>
        <p:nvSpPr>
          <p:cNvPr id="3" name="Text Placeholder 4">
            <a:extLst>
              <a:ext uri="{FF2B5EF4-FFF2-40B4-BE49-F238E27FC236}">
                <a16:creationId xmlns:a16="http://schemas.microsoft.com/office/drawing/2014/main" xmlns="" id="{0EAE3E39-1176-8FFF-6CFE-6CD077040B0E}"/>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975202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 White + Black Text">
    <p:bg>
      <p:bgPr>
        <a:solidFill>
          <a:schemeClr val="bg1"/>
        </a:solidFill>
        <a:effectLst/>
      </p:bgPr>
    </p:bg>
    <p:spTree>
      <p:nvGrpSpPr>
        <p:cNvPr id="1" name=""/>
        <p:cNvGrpSpPr/>
        <p:nvPr/>
      </p:nvGrpSpPr>
      <p:grpSpPr>
        <a:xfrm>
          <a:off x="0" y="0"/>
          <a:ext cx="0" cy="0"/>
          <a:chOff x="0" y="0"/>
          <a:chExt cx="0" cy="0"/>
        </a:xfrm>
      </p:grpSpPr>
      <p:sp>
        <p:nvSpPr>
          <p:cNvPr id="21" name="object 6">
            <a:extLst>
              <a:ext uri="{FF2B5EF4-FFF2-40B4-BE49-F238E27FC236}">
                <a16:creationId xmlns:a16="http://schemas.microsoft.com/office/drawing/2014/main" xmlns="" id="{8181AB5A-FC54-48E2-8C31-72822EC0928D}"/>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dirty="0">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xmlns="" id="{4B920B25-6D18-1B80-5070-65C0B281FE6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endParaRPr lang="en-US" dirty="0"/>
          </a:p>
        </p:txBody>
      </p:sp>
      <p:sp>
        <p:nvSpPr>
          <p:cNvPr id="2" name="Title 15">
            <a:extLst>
              <a:ext uri="{FF2B5EF4-FFF2-40B4-BE49-F238E27FC236}">
                <a16:creationId xmlns:a16="http://schemas.microsoft.com/office/drawing/2014/main" xmlns="" id="{8BEE3E28-0F34-DA15-368F-33856953A7CF}"/>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tx1"/>
                </a:solidFill>
                <a:effectLst/>
                <a:uLnTx/>
                <a:uFillTx/>
                <a:latin typeface="+mj-lt"/>
                <a:cs typeface="BT Curve Headline" panose="020B0603020203020204" pitchFamily="34" charset="0"/>
              </a:defRPr>
            </a:lvl1pPr>
          </a:lstStyle>
          <a:p>
            <a:r>
              <a:rPr lang="en-GB" dirty="0"/>
              <a:t>Click to edit Master title style</a:t>
            </a:r>
          </a:p>
        </p:txBody>
      </p:sp>
      <p:sp>
        <p:nvSpPr>
          <p:cNvPr id="3" name="Text Placeholder 4">
            <a:extLst>
              <a:ext uri="{FF2B5EF4-FFF2-40B4-BE49-F238E27FC236}">
                <a16:creationId xmlns:a16="http://schemas.microsoft.com/office/drawing/2014/main" xmlns="" id="{7F0A58DF-CD0D-9EC2-BBE5-CC5D8A146BC1}"/>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tx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60501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 Yellow + Black Text">
    <p:bg>
      <p:bgPr>
        <a:solidFill>
          <a:schemeClr val="accent2"/>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xmlns=""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dirty="0">
              <a:solidFill>
                <a:schemeClr val="tx2"/>
              </a:solidFill>
              <a:latin typeface="+mn-lt"/>
              <a:cs typeface="BT Curve Headline" panose="020B0603020203020204" pitchFamily="34" charset="0"/>
            </a:endParaRPr>
          </a:p>
        </p:txBody>
      </p:sp>
      <p:sp>
        <p:nvSpPr>
          <p:cNvPr id="6" name="Footer Placeholder 1">
            <a:extLst>
              <a:ext uri="{FF2B5EF4-FFF2-40B4-BE49-F238E27FC236}">
                <a16:creationId xmlns:a16="http://schemas.microsoft.com/office/drawing/2014/main" xmlns="" id="{EE0ED9E6-83F0-9C53-6EC4-635DF924BBBC}"/>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endParaRPr lang="en-US" dirty="0"/>
          </a:p>
        </p:txBody>
      </p:sp>
      <p:sp>
        <p:nvSpPr>
          <p:cNvPr id="2" name="Title 15">
            <a:extLst>
              <a:ext uri="{FF2B5EF4-FFF2-40B4-BE49-F238E27FC236}">
                <a16:creationId xmlns:a16="http://schemas.microsoft.com/office/drawing/2014/main" xmlns="" id="{5A98810B-0ED8-B256-C7ED-512E44E4455A}"/>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tx1"/>
                </a:solidFill>
                <a:effectLst/>
                <a:uLnTx/>
                <a:uFillTx/>
                <a:latin typeface="+mj-lt"/>
                <a:cs typeface="BT Curve Headline" panose="020B0603020203020204" pitchFamily="34" charset="0"/>
              </a:defRPr>
            </a:lvl1pPr>
          </a:lstStyle>
          <a:p>
            <a:r>
              <a:rPr lang="en-GB" dirty="0"/>
              <a:t>Click to edit Master title style</a:t>
            </a:r>
          </a:p>
        </p:txBody>
      </p:sp>
      <p:sp>
        <p:nvSpPr>
          <p:cNvPr id="3" name="Text Placeholder 4">
            <a:extLst>
              <a:ext uri="{FF2B5EF4-FFF2-40B4-BE49-F238E27FC236}">
                <a16:creationId xmlns:a16="http://schemas.microsoft.com/office/drawing/2014/main" xmlns="" id="{CF3EBDEA-47CA-5EF7-CEAC-B8C36C8D965A}"/>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tx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060199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 Aqua">
    <p:bg>
      <p:bgPr>
        <a:solidFill>
          <a:schemeClr val="accent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xmlns=""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2"/>
                </a:solidFill>
                <a:effectLst/>
                <a:uLnTx/>
                <a:uFillTx/>
                <a:latin typeface="+mj-lt"/>
                <a:cs typeface="BT Curve Headline" panose="020B0603020203020204" pitchFamily="34" charset="0"/>
              </a:defRPr>
            </a:lvl1pPr>
          </a:lstStyle>
          <a:p>
            <a:r>
              <a:rPr lang="en-GB"/>
              <a:t>Click to edit Master title style</a:t>
            </a:r>
            <a:endParaRPr lang="en-GB" dirty="0"/>
          </a:p>
        </p:txBody>
      </p:sp>
      <p:sp>
        <p:nvSpPr>
          <p:cNvPr id="9" name="object 6">
            <a:extLst>
              <a:ext uri="{FF2B5EF4-FFF2-40B4-BE49-F238E27FC236}">
                <a16:creationId xmlns:a16="http://schemas.microsoft.com/office/drawing/2014/main" xmlns=""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2"/>
                </a:solidFill>
                <a:latin typeface="+mn-lt"/>
                <a:cs typeface="BT Curve Headline" panose="020B0603020203020204" pitchFamily="34" charset="0"/>
              </a:rPr>
              <a:pPr marL="23104">
                <a:spcBef>
                  <a:spcPts val="61"/>
                </a:spcBef>
              </a:pPr>
              <a:t>‹#›</a:t>
            </a:fld>
            <a:endParaRPr sz="1001" dirty="0">
              <a:solidFill>
                <a:schemeClr val="bg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xmlns=""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endParaRPr lang="en-US" dirty="0"/>
          </a:p>
        </p:txBody>
      </p:sp>
    </p:spTree>
    <p:extLst>
      <p:ext uri="{BB962C8B-B14F-4D97-AF65-F5344CB8AC3E}">
        <p14:creationId xmlns:p14="http://schemas.microsoft.com/office/powerpoint/2010/main" val="3949592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xmlns=""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dirty="0">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xmlns=""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endParaRPr lang="en-US" dirty="0"/>
          </a:p>
        </p:txBody>
      </p:sp>
      <p:pic>
        <p:nvPicPr>
          <p:cNvPr id="5" name="Picture 4" descr="Icon&#10;&#10;Description automatically generated">
            <a:extLst>
              <a:ext uri="{FF2B5EF4-FFF2-40B4-BE49-F238E27FC236}">
                <a16:creationId xmlns:a16="http://schemas.microsoft.com/office/drawing/2014/main" xmlns="" id="{A185D274-A74D-53C6-AB78-2291F1F1787E}"/>
              </a:ext>
            </a:extLst>
          </p:cNvPr>
          <p:cNvPicPr>
            <a:picLocks noChangeAspect="1"/>
          </p:cNvPicPr>
          <p:nvPr userDrawn="1"/>
        </p:nvPicPr>
        <p:blipFill rotWithShape="1">
          <a:blip r:embed="rId2"/>
          <a:srcRect t="6788" b="6788"/>
          <a:stretch/>
        </p:blipFill>
        <p:spPr>
          <a:xfrm>
            <a:off x="3817787" y="-1"/>
            <a:ext cx="4556427" cy="6858001"/>
          </a:xfrm>
          <a:prstGeom prst="rect">
            <a:avLst/>
          </a:prstGeom>
        </p:spPr>
      </p:pic>
      <p:sp>
        <p:nvSpPr>
          <p:cNvPr id="8" name="Title 15">
            <a:extLst>
              <a:ext uri="{FF2B5EF4-FFF2-40B4-BE49-F238E27FC236}">
                <a16:creationId xmlns:a16="http://schemas.microsoft.com/office/drawing/2014/main" xmlns=""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endParaRPr lang="en-GB" dirty="0"/>
          </a:p>
        </p:txBody>
      </p:sp>
    </p:spTree>
    <p:extLst>
      <p:ext uri="{BB962C8B-B14F-4D97-AF65-F5344CB8AC3E}">
        <p14:creationId xmlns:p14="http://schemas.microsoft.com/office/powerpoint/2010/main" val="5548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 Yellow">
    <p:bg>
      <p:bgPr>
        <a:solidFill>
          <a:schemeClr val="accent2"/>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xmlns=""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endParaRPr lang="en-GB" dirty="0"/>
          </a:p>
        </p:txBody>
      </p:sp>
      <p:sp>
        <p:nvSpPr>
          <p:cNvPr id="9" name="object 6">
            <a:extLst>
              <a:ext uri="{FF2B5EF4-FFF2-40B4-BE49-F238E27FC236}">
                <a16:creationId xmlns:a16="http://schemas.microsoft.com/office/drawing/2014/main" xmlns=""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accent1"/>
                </a:solidFill>
                <a:latin typeface="+mn-lt"/>
                <a:cs typeface="BT Curve Headline" panose="020B0603020203020204" pitchFamily="34" charset="0"/>
              </a:rPr>
              <a:pPr marL="23104">
                <a:spcBef>
                  <a:spcPts val="61"/>
                </a:spcBef>
              </a:pPr>
              <a:t>‹#›</a:t>
            </a:fld>
            <a:endParaRPr sz="1001" dirty="0">
              <a:solidFill>
                <a:schemeClr val="accent1"/>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xmlns=""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dirty="0"/>
              <a:t>Confidential</a:t>
            </a:r>
          </a:p>
        </p:txBody>
      </p:sp>
    </p:spTree>
    <p:extLst>
      <p:ext uri="{BB962C8B-B14F-4D97-AF65-F5344CB8AC3E}">
        <p14:creationId xmlns:p14="http://schemas.microsoft.com/office/powerpoint/2010/main" val="56511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6B233555-AAC3-5951-9D48-0E79C1BFD66E}"/>
              </a:ext>
            </a:extLst>
          </p:cNvPr>
          <p:cNvPicPr>
            <a:picLocks noChangeAspect="1"/>
          </p:cNvPicPr>
          <p:nvPr userDrawn="1"/>
        </p:nvPicPr>
        <p:blipFill rotWithShape="1">
          <a:blip r:embed="rId2"/>
          <a:srcRect t="6788" b="6788"/>
          <a:stretch/>
        </p:blipFill>
        <p:spPr>
          <a:xfrm>
            <a:off x="3820943" y="-1"/>
            <a:ext cx="4550115" cy="6858001"/>
          </a:xfrm>
          <a:prstGeom prst="rect">
            <a:avLst/>
          </a:prstGeom>
        </p:spPr>
      </p:pic>
      <p:sp>
        <p:nvSpPr>
          <p:cNvPr id="8" name="Title 15">
            <a:extLst>
              <a:ext uri="{FF2B5EF4-FFF2-40B4-BE49-F238E27FC236}">
                <a16:creationId xmlns:a16="http://schemas.microsoft.com/office/drawing/2014/main" xmlns=""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endParaRPr lang="en-GB" dirty="0"/>
          </a:p>
        </p:txBody>
      </p:sp>
      <p:sp>
        <p:nvSpPr>
          <p:cNvPr id="9" name="object 6">
            <a:extLst>
              <a:ext uri="{FF2B5EF4-FFF2-40B4-BE49-F238E27FC236}">
                <a16:creationId xmlns:a16="http://schemas.microsoft.com/office/drawing/2014/main" xmlns=""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dirty="0">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xmlns=""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endParaRPr lang="en-US" dirty="0"/>
          </a:p>
        </p:txBody>
      </p:sp>
    </p:spTree>
    <p:extLst>
      <p:ext uri="{BB962C8B-B14F-4D97-AF65-F5344CB8AC3E}">
        <p14:creationId xmlns:p14="http://schemas.microsoft.com/office/powerpoint/2010/main" val="2582984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 White">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xmlns="" id="{FF872486-6E5F-4A93-BF59-FE96F2959969}"/>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endParaRPr lang="en-GB" dirty="0"/>
          </a:p>
        </p:txBody>
      </p:sp>
      <p:sp>
        <p:nvSpPr>
          <p:cNvPr id="8" name="object 6">
            <a:extLst>
              <a:ext uri="{FF2B5EF4-FFF2-40B4-BE49-F238E27FC236}">
                <a16:creationId xmlns:a16="http://schemas.microsoft.com/office/drawing/2014/main" xmlns="" id="{C17F253C-6E86-0678-41AF-E33E63A3E46B}"/>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dirty="0">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xmlns="" id="{38FCDDBF-3473-AFA9-B8A8-F50D30669DFD}"/>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dirty="0"/>
              <a:t>Confidential</a:t>
            </a:r>
          </a:p>
        </p:txBody>
      </p:sp>
    </p:spTree>
    <p:extLst>
      <p:ext uri="{BB962C8B-B14F-4D97-AF65-F5344CB8AC3E}">
        <p14:creationId xmlns:p14="http://schemas.microsoft.com/office/powerpoint/2010/main" val="116279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 Black">
    <p:bg>
      <p:bgPr>
        <a:solidFill>
          <a:schemeClr val="tx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xmlns=""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endParaRPr lang="en-GB" dirty="0"/>
          </a:p>
        </p:txBody>
      </p:sp>
      <p:sp>
        <p:nvSpPr>
          <p:cNvPr id="9" name="object 6">
            <a:extLst>
              <a:ext uri="{FF2B5EF4-FFF2-40B4-BE49-F238E27FC236}">
                <a16:creationId xmlns:a16="http://schemas.microsoft.com/office/drawing/2014/main" xmlns=""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2"/>
                </a:solidFill>
                <a:latin typeface="+mn-lt"/>
                <a:cs typeface="BT Curve Headline" panose="020B0603020203020204" pitchFamily="34" charset="0"/>
              </a:rPr>
              <a:pPr marL="23104">
                <a:spcBef>
                  <a:spcPts val="61"/>
                </a:spcBef>
              </a:pPr>
              <a:t>‹#›</a:t>
            </a:fld>
            <a:endParaRPr sz="1001" dirty="0">
              <a:solidFill>
                <a:schemeClr val="bg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xmlns=""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dirty="0"/>
              <a:t>Confidential</a:t>
            </a:r>
          </a:p>
        </p:txBody>
      </p:sp>
    </p:spTree>
    <p:extLst>
      <p:ext uri="{BB962C8B-B14F-4D97-AF65-F5344CB8AC3E}">
        <p14:creationId xmlns:p14="http://schemas.microsoft.com/office/powerpoint/2010/main" val="324709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 White + Black Text">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xmlns="" id="{FF872486-6E5F-4A93-BF59-FE96F2959969}"/>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1"/>
                </a:solidFill>
                <a:effectLst/>
                <a:uLnTx/>
                <a:uFillTx/>
                <a:latin typeface="+mj-lt"/>
                <a:cs typeface="BT Curve Headline" panose="020B0603020203020204" pitchFamily="34" charset="0"/>
              </a:defRPr>
            </a:lvl1pPr>
          </a:lstStyle>
          <a:p>
            <a:r>
              <a:rPr lang="en-GB"/>
              <a:t>Click to edit Master title style</a:t>
            </a:r>
            <a:endParaRPr lang="en-GB" dirty="0"/>
          </a:p>
        </p:txBody>
      </p:sp>
      <p:sp>
        <p:nvSpPr>
          <p:cNvPr id="8" name="object 6">
            <a:extLst>
              <a:ext uri="{FF2B5EF4-FFF2-40B4-BE49-F238E27FC236}">
                <a16:creationId xmlns:a16="http://schemas.microsoft.com/office/drawing/2014/main" xmlns="" id="{C17F253C-6E86-0678-41AF-E33E63A3E46B}"/>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dirty="0">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xmlns="" id="{38FCDDBF-3473-AFA9-B8A8-F50D30669DFD}"/>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endParaRPr lang="en-US" dirty="0"/>
          </a:p>
        </p:txBody>
      </p:sp>
    </p:spTree>
    <p:extLst>
      <p:ext uri="{BB962C8B-B14F-4D97-AF65-F5344CB8AC3E}">
        <p14:creationId xmlns:p14="http://schemas.microsoft.com/office/powerpoint/2010/main" val="1570934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 Yellow + Black Text">
    <p:bg>
      <p:bgPr>
        <a:solidFill>
          <a:schemeClr val="accent2"/>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xmlns=""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endParaRPr lang="en-GB" dirty="0"/>
          </a:p>
        </p:txBody>
      </p:sp>
      <p:sp>
        <p:nvSpPr>
          <p:cNvPr id="9" name="object 6">
            <a:extLst>
              <a:ext uri="{FF2B5EF4-FFF2-40B4-BE49-F238E27FC236}">
                <a16:creationId xmlns:a16="http://schemas.microsoft.com/office/drawing/2014/main" xmlns=""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dirty="0">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xmlns=""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endParaRPr lang="en-US" dirty="0"/>
          </a:p>
        </p:txBody>
      </p:sp>
    </p:spTree>
    <p:extLst>
      <p:ext uri="{BB962C8B-B14F-4D97-AF65-F5344CB8AC3E}">
        <p14:creationId xmlns:p14="http://schemas.microsoft.com/office/powerpoint/2010/main" val="3995316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py - x2 column">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xmlns=""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xmlns=""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8" name="Text Placeholder 2">
            <a:extLst>
              <a:ext uri="{FF2B5EF4-FFF2-40B4-BE49-F238E27FC236}">
                <a16:creationId xmlns:a16="http://schemas.microsoft.com/office/drawing/2014/main" xmlns="" id="{3D6C91BF-6167-4DDC-A9AD-19DDDFEC151F}"/>
              </a:ext>
            </a:extLst>
          </p:cNvPr>
          <p:cNvSpPr>
            <a:spLocks noGrp="1"/>
          </p:cNvSpPr>
          <p:nvPr>
            <p:ph type="body" sz="quarter" idx="11"/>
          </p:nvPr>
        </p:nvSpPr>
        <p:spPr>
          <a:xfrm>
            <a:off x="4197683" y="1519081"/>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object 6">
            <a:extLst>
              <a:ext uri="{FF2B5EF4-FFF2-40B4-BE49-F238E27FC236}">
                <a16:creationId xmlns:a16="http://schemas.microsoft.com/office/drawing/2014/main" xmlns="" id="{D7F7BDBE-A9CC-4CFB-1BD9-D3B5F9952166}"/>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dirty="0">
              <a:solidFill>
                <a:schemeClr val="tx1"/>
              </a:solidFill>
              <a:latin typeface="+mn-lt"/>
              <a:cs typeface="BT Curve Headline" panose="020B0603020203020204" pitchFamily="34" charset="0"/>
            </a:endParaRPr>
          </a:p>
        </p:txBody>
      </p:sp>
      <p:sp>
        <p:nvSpPr>
          <p:cNvPr id="16" name="Footer Placeholder 1">
            <a:extLst>
              <a:ext uri="{FF2B5EF4-FFF2-40B4-BE49-F238E27FC236}">
                <a16:creationId xmlns:a16="http://schemas.microsoft.com/office/drawing/2014/main" xmlns="" id="{93ECCCE9-AC2B-0F00-D403-740905183AE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dirty="0"/>
              <a:t>Confidential</a:t>
            </a:r>
          </a:p>
        </p:txBody>
      </p:sp>
    </p:spTree>
    <p:extLst>
      <p:ext uri="{BB962C8B-B14F-4D97-AF65-F5344CB8AC3E}">
        <p14:creationId xmlns:p14="http://schemas.microsoft.com/office/powerpoint/2010/main" val="4099520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xmlns=""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endParaRPr lang="en-GB" dirty="0"/>
          </a:p>
        </p:txBody>
      </p:sp>
      <p:sp>
        <p:nvSpPr>
          <p:cNvPr id="8" name="object 6">
            <a:extLst>
              <a:ext uri="{FF2B5EF4-FFF2-40B4-BE49-F238E27FC236}">
                <a16:creationId xmlns:a16="http://schemas.microsoft.com/office/drawing/2014/main" xmlns="" id="{23000673-552C-3593-0CED-9632E1158511}"/>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dirty="0">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xmlns="" id="{F7583BE5-25D9-A41A-6D72-EC2ABEFDA3E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dirty="0"/>
              <a:t>Confidential</a:t>
            </a:r>
          </a:p>
        </p:txBody>
      </p:sp>
    </p:spTree>
    <p:extLst>
      <p:ext uri="{BB962C8B-B14F-4D97-AF65-F5344CB8AC3E}">
        <p14:creationId xmlns:p14="http://schemas.microsoft.com/office/powerpoint/2010/main" val="2914991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py and Image - 01">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xmlns="" id="{FF872486-6E5F-4A93-BF59-FE96F2959969}"/>
              </a:ext>
            </a:extLst>
          </p:cNvPr>
          <p:cNvSpPr>
            <a:spLocks noGrp="1"/>
          </p:cNvSpPr>
          <p:nvPr>
            <p:ph type="title"/>
          </p:nvPr>
        </p:nvSpPr>
        <p:spPr>
          <a:xfrm>
            <a:off x="386726" y="309777"/>
            <a:ext cx="5432030"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xmlns=""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dirty="0" smtClean="0">
                <a:solidFill>
                  <a:srgbClr val="231F20"/>
                </a:solidFill>
                <a:latin typeface="+mn-lt"/>
                <a:cs typeface="BT Curve" panose="020B0503020203020204" pitchFamily="34" charset="0"/>
              </a:defRPr>
            </a:lvl1pPr>
            <a:lvl2pPr marL="0" indent="0">
              <a:lnSpc>
                <a:spcPct val="100000"/>
              </a:lnSpc>
              <a:buNone/>
              <a:defRPr lang="en-US" sz="1800" dirty="0" smtClean="0">
                <a:solidFill>
                  <a:srgbClr val="231F20"/>
                </a:solidFill>
                <a:latin typeface="+mn-lt"/>
                <a:cs typeface="BT Curve" panose="020B0503020203020204" pitchFamily="34" charset="0"/>
              </a:defRPr>
            </a:lvl2pPr>
            <a:lvl3pPr marL="0" indent="0">
              <a:lnSpc>
                <a:spcPct val="100000"/>
              </a:lnSpc>
              <a:buNone/>
              <a:defRPr lang="en-US" sz="1800" dirty="0" smtClean="0">
                <a:solidFill>
                  <a:srgbClr val="231F20"/>
                </a:solidFill>
                <a:latin typeface="+mn-lt"/>
                <a:cs typeface="BT Curve" panose="020B0503020203020204" pitchFamily="34" charset="0"/>
              </a:defRPr>
            </a:lvl3pPr>
            <a:lvl4pPr marL="0" indent="0">
              <a:lnSpc>
                <a:spcPct val="100000"/>
              </a:lnSpc>
              <a:buNone/>
              <a:defRPr lang="en-US" sz="1800" dirty="0" smtClean="0">
                <a:solidFill>
                  <a:srgbClr val="231F20"/>
                </a:solidFill>
                <a:latin typeface="+mn-lt"/>
                <a:cs typeface="BT Curve" panose="020B0503020203020204" pitchFamily="34" charset="0"/>
              </a:defRPr>
            </a:lvl4pPr>
            <a:lvl5pPr marL="0" indent="0">
              <a:lnSpc>
                <a:spcPct val="100000"/>
              </a:lnSpc>
              <a:buNone/>
              <a:defRPr lang="en-GB" sz="180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Picture Placeholder 6">
            <a:extLst>
              <a:ext uri="{FF2B5EF4-FFF2-40B4-BE49-F238E27FC236}">
                <a16:creationId xmlns:a16="http://schemas.microsoft.com/office/drawing/2014/main" xmlns="" id="{471C1D4E-F177-D673-6E70-F3327E241810}"/>
              </a:ext>
            </a:extLst>
          </p:cNvPr>
          <p:cNvSpPr>
            <a:spLocks noGrp="1"/>
          </p:cNvSpPr>
          <p:nvPr>
            <p:ph type="pic" sz="quarter" idx="13"/>
          </p:nvPr>
        </p:nvSpPr>
        <p:spPr>
          <a:xfrm>
            <a:off x="6099369" y="0"/>
            <a:ext cx="6092631" cy="6858000"/>
          </a:xfrm>
          <a:prstGeom prst="rect">
            <a:avLst/>
          </a:prstGeom>
          <a:solidFill>
            <a:schemeClr val="bg1">
              <a:lumMod val="95000"/>
            </a:schemeClr>
          </a:solidFill>
        </p:spPr>
        <p:txBody>
          <a:bodyPr/>
          <a:lstStyle>
            <a:lvl1pPr>
              <a:defRPr b="0">
                <a:latin typeface="+mn-lt"/>
              </a:defRPr>
            </a:lvl1pPr>
          </a:lstStyle>
          <a:p>
            <a:r>
              <a:rPr lang="en-GB"/>
              <a:t>Click icon to add picture</a:t>
            </a:r>
            <a:endParaRPr lang="en-GB" dirty="0"/>
          </a:p>
        </p:txBody>
      </p:sp>
      <p:sp>
        <p:nvSpPr>
          <p:cNvPr id="15" name="object 6">
            <a:extLst>
              <a:ext uri="{FF2B5EF4-FFF2-40B4-BE49-F238E27FC236}">
                <a16:creationId xmlns:a16="http://schemas.microsoft.com/office/drawing/2014/main" xmlns="" id="{129E0A85-6A77-083A-AE52-2D206EB6D04E}"/>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dirty="0">
              <a:solidFill>
                <a:schemeClr val="tx1"/>
              </a:solidFill>
              <a:latin typeface="+mn-lt"/>
              <a:cs typeface="BT Curve Headline" panose="020B0603020203020204" pitchFamily="34" charset="0"/>
            </a:endParaRPr>
          </a:p>
        </p:txBody>
      </p:sp>
      <p:sp>
        <p:nvSpPr>
          <p:cNvPr id="7" name="Footer Placeholder 1">
            <a:extLst>
              <a:ext uri="{FF2B5EF4-FFF2-40B4-BE49-F238E27FC236}">
                <a16:creationId xmlns:a16="http://schemas.microsoft.com/office/drawing/2014/main" xmlns="" id="{AC0DE828-35A5-09F0-DE08-3A1BE70600A5}"/>
              </a:ext>
            </a:extLst>
          </p:cNvPr>
          <p:cNvSpPr>
            <a:spLocks noGrp="1"/>
          </p:cNvSpPr>
          <p:nvPr>
            <p:ph type="ftr" sz="quarter" idx="3"/>
          </p:nvPr>
        </p:nvSpPr>
        <p:spPr>
          <a:xfrm>
            <a:off x="4272740" y="6216016"/>
            <a:ext cx="1553882" cy="365125"/>
          </a:xfrm>
          <a:prstGeom prst="rect">
            <a:avLst/>
          </a:prstGeom>
        </p:spPr>
        <p:txBody>
          <a:bodyPr vert="horz" lIns="91440" tIns="45720" rIns="91440" bIns="45720" rtlCol="0" anchor="ctr"/>
          <a:lstStyle>
            <a:lvl1pPr algn="ctr">
              <a:defRPr sz="1000">
                <a:solidFill>
                  <a:schemeClr val="tx1"/>
                </a:solidFill>
                <a:latin typeface="+mn-lt"/>
              </a:defRPr>
            </a:lvl1pPr>
          </a:lstStyle>
          <a:p>
            <a:pPr algn="r"/>
            <a:r>
              <a:rPr lang="en-US"/>
              <a:t>Confidential</a:t>
            </a:r>
            <a:endParaRPr lang="en-US" dirty="0"/>
          </a:p>
        </p:txBody>
      </p:sp>
    </p:spTree>
    <p:extLst>
      <p:ext uri="{BB962C8B-B14F-4D97-AF65-F5344CB8AC3E}">
        <p14:creationId xmlns:p14="http://schemas.microsoft.com/office/powerpoint/2010/main" val="57873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py and Image - 02">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xmlns="" id="{FF872486-6E5F-4A93-BF59-FE96F2959969}"/>
              </a:ext>
            </a:extLst>
          </p:cNvPr>
          <p:cNvSpPr>
            <a:spLocks noGrp="1"/>
          </p:cNvSpPr>
          <p:nvPr>
            <p:ph type="title"/>
          </p:nvPr>
        </p:nvSpPr>
        <p:spPr>
          <a:xfrm>
            <a:off x="386726" y="309777"/>
            <a:ext cx="5432030"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endParaRPr lang="en-GB" dirty="0"/>
          </a:p>
        </p:txBody>
      </p:sp>
      <p:sp>
        <p:nvSpPr>
          <p:cNvPr id="3" name="Text Placeholder 2">
            <a:extLst>
              <a:ext uri="{FF2B5EF4-FFF2-40B4-BE49-F238E27FC236}">
                <a16:creationId xmlns:a16="http://schemas.microsoft.com/office/drawing/2014/main" xmlns=""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dirty="0" smtClean="0">
                <a:solidFill>
                  <a:srgbClr val="231F20"/>
                </a:solidFill>
                <a:latin typeface="+mn-lt"/>
                <a:cs typeface="BT Curve" panose="020B0503020203020204" pitchFamily="34" charset="0"/>
              </a:defRPr>
            </a:lvl1pPr>
            <a:lvl2pPr marL="0" indent="0">
              <a:lnSpc>
                <a:spcPct val="100000"/>
              </a:lnSpc>
              <a:buNone/>
              <a:defRPr lang="en-US" sz="1800" dirty="0" smtClean="0">
                <a:solidFill>
                  <a:srgbClr val="231F20"/>
                </a:solidFill>
                <a:latin typeface="+mn-lt"/>
                <a:cs typeface="BT Curve" panose="020B0503020203020204" pitchFamily="34" charset="0"/>
              </a:defRPr>
            </a:lvl2pPr>
            <a:lvl3pPr marL="0" indent="0">
              <a:lnSpc>
                <a:spcPct val="100000"/>
              </a:lnSpc>
              <a:buNone/>
              <a:defRPr lang="en-US" sz="1800" dirty="0" smtClean="0">
                <a:solidFill>
                  <a:srgbClr val="231F20"/>
                </a:solidFill>
                <a:latin typeface="+mn-lt"/>
                <a:cs typeface="BT Curve" panose="020B0503020203020204" pitchFamily="34" charset="0"/>
              </a:defRPr>
            </a:lvl3pPr>
            <a:lvl4pPr marL="0" indent="0">
              <a:lnSpc>
                <a:spcPct val="100000"/>
              </a:lnSpc>
              <a:buNone/>
              <a:defRPr lang="en-US" sz="1800" dirty="0" smtClean="0">
                <a:solidFill>
                  <a:srgbClr val="231F20"/>
                </a:solidFill>
                <a:latin typeface="+mn-lt"/>
                <a:cs typeface="BT Curve" panose="020B0503020203020204" pitchFamily="34" charset="0"/>
              </a:defRPr>
            </a:lvl4pPr>
            <a:lvl5pPr marL="0" indent="0">
              <a:lnSpc>
                <a:spcPct val="100000"/>
              </a:lnSpc>
              <a:buNone/>
              <a:defRPr lang="en-GB" sz="180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Picture Placeholder 6">
            <a:extLst>
              <a:ext uri="{FF2B5EF4-FFF2-40B4-BE49-F238E27FC236}">
                <a16:creationId xmlns:a16="http://schemas.microsoft.com/office/drawing/2014/main" xmlns="" id="{471C1D4E-F177-D673-6E70-F3327E241810}"/>
              </a:ext>
            </a:extLst>
          </p:cNvPr>
          <p:cNvSpPr>
            <a:spLocks noGrp="1"/>
          </p:cNvSpPr>
          <p:nvPr>
            <p:ph type="pic" sz="quarter" idx="13"/>
          </p:nvPr>
        </p:nvSpPr>
        <p:spPr>
          <a:xfrm>
            <a:off x="6096002" y="0"/>
            <a:ext cx="6092631" cy="3429000"/>
          </a:xfrm>
          <a:prstGeom prst="rect">
            <a:avLst/>
          </a:prstGeom>
          <a:solidFill>
            <a:schemeClr val="bg1">
              <a:lumMod val="95000"/>
            </a:schemeClr>
          </a:solidFill>
        </p:spPr>
        <p:txBody>
          <a:bodyPr/>
          <a:lstStyle>
            <a:lvl1pPr>
              <a:defRPr b="0">
                <a:latin typeface="+mn-lt"/>
              </a:defRPr>
            </a:lvl1pPr>
          </a:lstStyle>
          <a:p>
            <a:r>
              <a:rPr lang="en-GB" dirty="0"/>
              <a:t>Click icon to add picture</a:t>
            </a:r>
          </a:p>
        </p:txBody>
      </p:sp>
      <p:sp>
        <p:nvSpPr>
          <p:cNvPr id="15" name="object 6">
            <a:extLst>
              <a:ext uri="{FF2B5EF4-FFF2-40B4-BE49-F238E27FC236}">
                <a16:creationId xmlns:a16="http://schemas.microsoft.com/office/drawing/2014/main" xmlns="" id="{129E0A85-6A77-083A-AE52-2D206EB6D04E}"/>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dirty="0">
              <a:solidFill>
                <a:schemeClr val="tx1"/>
              </a:solidFill>
              <a:latin typeface="+mn-lt"/>
              <a:cs typeface="BT Curve Headline" panose="020B0603020203020204" pitchFamily="34" charset="0"/>
            </a:endParaRPr>
          </a:p>
        </p:txBody>
      </p:sp>
      <p:sp>
        <p:nvSpPr>
          <p:cNvPr id="17" name="Picture Placeholder 6">
            <a:extLst>
              <a:ext uri="{FF2B5EF4-FFF2-40B4-BE49-F238E27FC236}">
                <a16:creationId xmlns:a16="http://schemas.microsoft.com/office/drawing/2014/main" xmlns="" id="{90173A13-8F14-C672-C3BA-9C2529A83347}"/>
              </a:ext>
            </a:extLst>
          </p:cNvPr>
          <p:cNvSpPr>
            <a:spLocks noGrp="1"/>
          </p:cNvSpPr>
          <p:nvPr>
            <p:ph type="pic" sz="quarter" idx="14"/>
          </p:nvPr>
        </p:nvSpPr>
        <p:spPr>
          <a:xfrm>
            <a:off x="6096002" y="3429000"/>
            <a:ext cx="6092631" cy="3429000"/>
          </a:xfrm>
          <a:prstGeom prst="rect">
            <a:avLst/>
          </a:prstGeom>
          <a:solidFill>
            <a:schemeClr val="bg1">
              <a:lumMod val="95000"/>
            </a:schemeClr>
          </a:solidFill>
        </p:spPr>
        <p:txBody>
          <a:bodyPr/>
          <a:lstStyle>
            <a:lvl1pPr>
              <a:defRPr b="0">
                <a:latin typeface="+mn-lt"/>
              </a:defRPr>
            </a:lvl1pPr>
          </a:lstStyle>
          <a:p>
            <a:r>
              <a:rPr lang="en-GB" dirty="0"/>
              <a:t>Click icon to add picture</a:t>
            </a:r>
          </a:p>
        </p:txBody>
      </p:sp>
      <p:sp>
        <p:nvSpPr>
          <p:cNvPr id="8" name="Footer Placeholder 1">
            <a:extLst>
              <a:ext uri="{FF2B5EF4-FFF2-40B4-BE49-F238E27FC236}">
                <a16:creationId xmlns:a16="http://schemas.microsoft.com/office/drawing/2014/main" xmlns="" id="{10487946-1834-A52B-14C8-9FF17169A22B}"/>
              </a:ext>
            </a:extLst>
          </p:cNvPr>
          <p:cNvSpPr>
            <a:spLocks noGrp="1"/>
          </p:cNvSpPr>
          <p:nvPr>
            <p:ph type="ftr" sz="quarter" idx="3"/>
          </p:nvPr>
        </p:nvSpPr>
        <p:spPr>
          <a:xfrm>
            <a:off x="4272740" y="6216016"/>
            <a:ext cx="1553882" cy="365125"/>
          </a:xfrm>
          <a:prstGeom prst="rect">
            <a:avLst/>
          </a:prstGeom>
        </p:spPr>
        <p:txBody>
          <a:bodyPr vert="horz" lIns="91440" tIns="45720" rIns="91440" bIns="45720" rtlCol="0" anchor="ctr"/>
          <a:lstStyle>
            <a:lvl1pPr algn="ctr">
              <a:defRPr sz="1000">
                <a:solidFill>
                  <a:schemeClr val="tx1"/>
                </a:solidFill>
                <a:latin typeface="+mn-lt"/>
              </a:defRPr>
            </a:lvl1pPr>
          </a:lstStyle>
          <a:p>
            <a:pPr algn="r"/>
            <a:r>
              <a:rPr lang="en-US" dirty="0"/>
              <a:t>Confidential</a:t>
            </a:r>
          </a:p>
        </p:txBody>
      </p:sp>
    </p:spTree>
    <p:extLst>
      <p:ext uri="{BB962C8B-B14F-4D97-AF65-F5344CB8AC3E}">
        <p14:creationId xmlns:p14="http://schemas.microsoft.com/office/powerpoint/2010/main" val="3837650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py and Image - 04">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xmlns="" id="{FF872486-6E5F-4A93-BF59-FE96F2959969}"/>
              </a:ext>
            </a:extLst>
          </p:cNvPr>
          <p:cNvSpPr>
            <a:spLocks noGrp="1"/>
          </p:cNvSpPr>
          <p:nvPr>
            <p:ph type="title"/>
          </p:nvPr>
        </p:nvSpPr>
        <p:spPr>
          <a:xfrm>
            <a:off x="386726" y="309777"/>
            <a:ext cx="6587652"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endParaRPr lang="en-GB" dirty="0"/>
          </a:p>
        </p:txBody>
      </p:sp>
      <p:sp>
        <p:nvSpPr>
          <p:cNvPr id="10" name="Picture Placeholder 6">
            <a:extLst>
              <a:ext uri="{FF2B5EF4-FFF2-40B4-BE49-F238E27FC236}">
                <a16:creationId xmlns:a16="http://schemas.microsoft.com/office/drawing/2014/main" xmlns="" id="{471C1D4E-F177-D673-6E70-F3327E241810}"/>
              </a:ext>
            </a:extLst>
          </p:cNvPr>
          <p:cNvSpPr>
            <a:spLocks noGrp="1"/>
          </p:cNvSpPr>
          <p:nvPr>
            <p:ph type="pic" sz="quarter" idx="13"/>
          </p:nvPr>
        </p:nvSpPr>
        <p:spPr>
          <a:xfrm>
            <a:off x="379988" y="1362828"/>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endParaRPr lang="en-GB" dirty="0"/>
          </a:p>
        </p:txBody>
      </p:sp>
      <p:sp>
        <p:nvSpPr>
          <p:cNvPr id="15" name="object 6">
            <a:extLst>
              <a:ext uri="{FF2B5EF4-FFF2-40B4-BE49-F238E27FC236}">
                <a16:creationId xmlns:a16="http://schemas.microsoft.com/office/drawing/2014/main" xmlns="" id="{129E0A85-6A77-083A-AE52-2D206EB6D04E}"/>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dirty="0">
              <a:solidFill>
                <a:schemeClr val="tx1"/>
              </a:solidFill>
              <a:latin typeface="+mn-lt"/>
              <a:cs typeface="BT Curve Headline" panose="020B0603020203020204" pitchFamily="34" charset="0"/>
            </a:endParaRPr>
          </a:p>
        </p:txBody>
      </p:sp>
      <p:sp>
        <p:nvSpPr>
          <p:cNvPr id="17" name="Picture Placeholder 6">
            <a:extLst>
              <a:ext uri="{FF2B5EF4-FFF2-40B4-BE49-F238E27FC236}">
                <a16:creationId xmlns:a16="http://schemas.microsoft.com/office/drawing/2014/main" xmlns="" id="{90173A13-8F14-C672-C3BA-9C2529A83347}"/>
              </a:ext>
            </a:extLst>
          </p:cNvPr>
          <p:cNvSpPr>
            <a:spLocks noGrp="1"/>
          </p:cNvSpPr>
          <p:nvPr>
            <p:ph type="pic" sz="quarter" idx="14"/>
          </p:nvPr>
        </p:nvSpPr>
        <p:spPr>
          <a:xfrm>
            <a:off x="6218523" y="1362828"/>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endParaRPr lang="en-GB" dirty="0"/>
          </a:p>
        </p:txBody>
      </p:sp>
      <p:sp>
        <p:nvSpPr>
          <p:cNvPr id="8" name="Picture Placeholder 6">
            <a:extLst>
              <a:ext uri="{FF2B5EF4-FFF2-40B4-BE49-F238E27FC236}">
                <a16:creationId xmlns:a16="http://schemas.microsoft.com/office/drawing/2014/main" xmlns="" id="{1DCA05AA-F037-0255-5FC4-E62691A83D35}"/>
              </a:ext>
            </a:extLst>
          </p:cNvPr>
          <p:cNvSpPr>
            <a:spLocks noGrp="1"/>
          </p:cNvSpPr>
          <p:nvPr>
            <p:ph type="pic" sz="quarter" idx="15"/>
          </p:nvPr>
        </p:nvSpPr>
        <p:spPr>
          <a:xfrm>
            <a:off x="379988" y="3914967"/>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endParaRPr lang="en-GB" dirty="0"/>
          </a:p>
        </p:txBody>
      </p:sp>
      <p:sp>
        <p:nvSpPr>
          <p:cNvPr id="9" name="Picture Placeholder 6">
            <a:extLst>
              <a:ext uri="{FF2B5EF4-FFF2-40B4-BE49-F238E27FC236}">
                <a16:creationId xmlns:a16="http://schemas.microsoft.com/office/drawing/2014/main" xmlns="" id="{CC379A2F-45F8-3AF6-159A-6E02DEA4DD6F}"/>
              </a:ext>
            </a:extLst>
          </p:cNvPr>
          <p:cNvSpPr>
            <a:spLocks noGrp="1"/>
          </p:cNvSpPr>
          <p:nvPr>
            <p:ph type="pic" sz="quarter" idx="16"/>
          </p:nvPr>
        </p:nvSpPr>
        <p:spPr>
          <a:xfrm>
            <a:off x="6218523" y="3914967"/>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endParaRPr lang="en-GB" dirty="0"/>
          </a:p>
        </p:txBody>
      </p:sp>
      <p:sp>
        <p:nvSpPr>
          <p:cNvPr id="11" name="Footer Placeholder 1">
            <a:extLst>
              <a:ext uri="{FF2B5EF4-FFF2-40B4-BE49-F238E27FC236}">
                <a16:creationId xmlns:a16="http://schemas.microsoft.com/office/drawing/2014/main" xmlns="" id="{016B559C-9181-3ACD-725C-65C528CDDE7E}"/>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endParaRPr lang="en-US" dirty="0"/>
          </a:p>
        </p:txBody>
      </p:sp>
    </p:spTree>
    <p:extLst>
      <p:ext uri="{BB962C8B-B14F-4D97-AF65-F5344CB8AC3E}">
        <p14:creationId xmlns:p14="http://schemas.microsoft.com/office/powerpoint/2010/main" val="196033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Image - Full">
    <p:bg>
      <p:bgPr>
        <a:solidFill>
          <a:schemeClr val="bg1"/>
        </a:solidFill>
        <a:effectLst/>
      </p:bgPr>
    </p:bg>
    <p:spTree>
      <p:nvGrpSpPr>
        <p:cNvPr id="1" name=""/>
        <p:cNvGrpSpPr/>
        <p:nvPr/>
      </p:nvGrpSpPr>
      <p:grpSpPr>
        <a:xfrm>
          <a:off x="0" y="0"/>
          <a:ext cx="0" cy="0"/>
          <a:chOff x="0" y="0"/>
          <a:chExt cx="0" cy="0"/>
        </a:xfrm>
      </p:grpSpPr>
      <p:sp>
        <p:nvSpPr>
          <p:cNvPr id="8" name="Picture Placeholder 6">
            <a:extLst>
              <a:ext uri="{FF2B5EF4-FFF2-40B4-BE49-F238E27FC236}">
                <a16:creationId xmlns:a16="http://schemas.microsoft.com/office/drawing/2014/main" xmlns="" id="{5B249E21-369E-8BD7-1BD5-39ECDA427FD5}"/>
              </a:ext>
            </a:extLst>
          </p:cNvPr>
          <p:cNvSpPr>
            <a:spLocks noGrp="1"/>
          </p:cNvSpPr>
          <p:nvPr>
            <p:ph type="pic" sz="quarter" idx="13"/>
          </p:nvPr>
        </p:nvSpPr>
        <p:spPr>
          <a:xfrm>
            <a:off x="4864" y="4763"/>
            <a:ext cx="12187136" cy="6858000"/>
          </a:xfrm>
          <a:prstGeom prst="rect">
            <a:avLst/>
          </a:prstGeom>
          <a:solidFill>
            <a:schemeClr val="bg1">
              <a:lumMod val="95000"/>
            </a:schemeClr>
          </a:solidFill>
        </p:spPr>
        <p:txBody>
          <a:bodyPr>
            <a:normAutofit/>
          </a:bodyPr>
          <a:lstStyle>
            <a:lvl1pPr>
              <a:defRPr sz="1800" b="0">
                <a:latin typeface="+mn-lt"/>
              </a:defRPr>
            </a:lvl1pPr>
          </a:lstStyle>
          <a:p>
            <a:r>
              <a:rPr lang="en-GB" dirty="0"/>
              <a:t>Click icon to add picture</a:t>
            </a:r>
          </a:p>
        </p:txBody>
      </p:sp>
      <p:sp>
        <p:nvSpPr>
          <p:cNvPr id="19" name="Title 15">
            <a:extLst>
              <a:ext uri="{FF2B5EF4-FFF2-40B4-BE49-F238E27FC236}">
                <a16:creationId xmlns:a16="http://schemas.microsoft.com/office/drawing/2014/main" xmlns=""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endParaRPr lang="en-GB" dirty="0"/>
          </a:p>
        </p:txBody>
      </p:sp>
      <p:sp>
        <p:nvSpPr>
          <p:cNvPr id="9" name="object 6">
            <a:extLst>
              <a:ext uri="{FF2B5EF4-FFF2-40B4-BE49-F238E27FC236}">
                <a16:creationId xmlns:a16="http://schemas.microsoft.com/office/drawing/2014/main" xmlns="" id="{469F48BF-86DE-D67B-FE76-6EFDDDA444B4}"/>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dirty="0">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xmlns="" id="{3A8BF162-3657-3541-9F05-446CF92E79B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dirty="0"/>
              <a:t>Confidential</a:t>
            </a:r>
          </a:p>
        </p:txBody>
      </p:sp>
    </p:spTree>
    <p:extLst>
      <p:ext uri="{BB962C8B-B14F-4D97-AF65-F5344CB8AC3E}">
        <p14:creationId xmlns:p14="http://schemas.microsoft.com/office/powerpoint/2010/main" val="311582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xmlns=""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dirty="0">
                <a:solidFill>
                  <a:schemeClr val="bg1"/>
                </a:solidFill>
                <a:latin typeface="Non-Dottee" pitchFamily="2" charset="77"/>
                <a:cs typeface="BT Curve" panose="020B0503020203020204" pitchFamily="34" charset="0"/>
              </a:rPr>
              <a:t>© EE 2022</a:t>
            </a:r>
            <a:endParaRPr lang="en-GB" sz="993" b="0" i="0" dirty="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xmlns="" id="{D1992B69-4B7D-5CDB-697F-2AD97AA99035}"/>
              </a:ext>
            </a:extLst>
          </p:cNvPr>
          <p:cNvPicPr>
            <a:picLocks noChangeAspect="1"/>
          </p:cNvPicPr>
          <p:nvPr userDrawn="1"/>
        </p:nvPicPr>
        <p:blipFill>
          <a:blip r:embed="rId2"/>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346366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xmlns="" id="{9D17CA3A-2E8D-EC32-0F21-4A02D9C9A97F}"/>
              </a:ext>
            </a:extLst>
          </p:cNvPr>
          <p:cNvPicPr>
            <a:picLocks noChangeAspect="1"/>
          </p:cNvPicPr>
          <p:nvPr userDrawn="1"/>
        </p:nvPicPr>
        <p:blipFill>
          <a:blip r:embed="rId2"/>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xmlns=""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dirty="0">
                <a:solidFill>
                  <a:schemeClr val="accent1"/>
                </a:solidFill>
                <a:latin typeface="Non-Dottee" pitchFamily="2" charset="77"/>
                <a:cs typeface="BT Curve" panose="020B0503020203020204" pitchFamily="34" charset="0"/>
              </a:rPr>
              <a:t>© EE 2022</a:t>
            </a:r>
            <a:endParaRPr lang="en-GB" sz="993" b="0" i="0" dirty="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257194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Footer Placeholder 1">
            <a:extLst>
              <a:ext uri="{FF2B5EF4-FFF2-40B4-BE49-F238E27FC236}">
                <a16:creationId xmlns:a16="http://schemas.microsoft.com/office/drawing/2014/main" xmlns="" id="{488BA11F-D52D-5CF3-1B58-472BBF2CCABB}"/>
              </a:ext>
            </a:extLst>
          </p:cNvPr>
          <p:cNvSpPr>
            <a:spLocks noGrp="1"/>
          </p:cNvSpPr>
          <p:nvPr>
            <p:ph type="ftr" sz="quarter" idx="3"/>
          </p:nvPr>
        </p:nvSpPr>
        <p:spPr>
          <a:xfrm>
            <a:off x="4038600" y="6216016"/>
            <a:ext cx="4114800" cy="365125"/>
          </a:xfrm>
          <a:prstGeom prst="rect">
            <a:avLst/>
          </a:prstGeom>
        </p:spPr>
        <p:txBody>
          <a:bodyPr vert="horz" lIns="91440" tIns="45720" rIns="91440" bIns="45720" rtlCol="0" anchor="ctr"/>
          <a:lstStyle>
            <a:lvl1pPr algn="ctr">
              <a:defRPr sz="1000" b="0" i="0">
                <a:solidFill>
                  <a:schemeClr val="tx1"/>
                </a:solidFill>
                <a:latin typeface="Non-Dottee" pitchFamily="2" charset="77"/>
              </a:defRPr>
            </a:lvl1pPr>
          </a:lstStyle>
          <a:p>
            <a:r>
              <a:rPr lang="en-US" dirty="0"/>
              <a:t>Confidential</a:t>
            </a:r>
          </a:p>
        </p:txBody>
      </p:sp>
      <p:sp>
        <p:nvSpPr>
          <p:cNvPr id="3" name="Title Placeholder 1">
            <a:extLst>
              <a:ext uri="{FF2B5EF4-FFF2-40B4-BE49-F238E27FC236}">
                <a16:creationId xmlns:a16="http://schemas.microsoft.com/office/drawing/2014/main" xmlns="" id="{C5C6A833-EE31-C753-3F86-BE6B8B645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5" name="Text Placeholder 2">
            <a:extLst>
              <a:ext uri="{FF2B5EF4-FFF2-40B4-BE49-F238E27FC236}">
                <a16:creationId xmlns:a16="http://schemas.microsoft.com/office/drawing/2014/main" xmlns="" id="{E1004F0B-1F44-3491-5F9E-A06909C7CC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289227864"/>
      </p:ext>
    </p:extLst>
  </p:cSld>
  <p:clrMap bg1="lt1" tx1="dk1" bg2="lt2" tx2="dk2" accent1="accent1" accent2="accent2" accent3="accent3" accent4="accent4" accent5="accent5" accent6="accent6" hlink="hlink" folHlink="folHlink"/>
  <p:sldLayoutIdLst>
    <p:sldLayoutId id="2147483710" r:id="rId1"/>
    <p:sldLayoutId id="2147483662" r:id="rId2"/>
    <p:sldLayoutId id="2147483661" r:id="rId3"/>
    <p:sldLayoutId id="2147483711" r:id="rId4"/>
    <p:sldLayoutId id="2147483676" r:id="rId5"/>
    <p:sldLayoutId id="2147483700" r:id="rId6"/>
    <p:sldLayoutId id="2147483675" r:id="rId7"/>
    <p:sldLayoutId id="2147483707" r:id="rId8"/>
    <p:sldLayoutId id="2147483706" r:id="rId9"/>
    <p:sldLayoutId id="2147483708" r:id="rId10"/>
    <p:sldLayoutId id="2147483678" r:id="rId11"/>
    <p:sldLayoutId id="2147483712" r:id="rId12"/>
    <p:sldLayoutId id="2147483701" r:id="rId13"/>
    <p:sldLayoutId id="2147483713" r:id="rId14"/>
    <p:sldLayoutId id="2147483677" r:id="rId15"/>
    <p:sldLayoutId id="2147483704" r:id="rId16"/>
    <p:sldLayoutId id="2147483705" r:id="rId17"/>
    <p:sldLayoutId id="2147483709" r:id="rId18"/>
    <p:sldLayoutId id="2147483683" r:id="rId19"/>
    <p:sldLayoutId id="2147483686" r:id="rId20"/>
    <p:sldLayoutId id="2147483687" r:id="rId21"/>
    <p:sldLayoutId id="2147483702" r:id="rId22"/>
    <p:sldLayoutId id="2147483703" r:id="rId23"/>
    <p:sldLayoutId id="2147483690" r:id="rId24"/>
    <p:sldLayoutId id="2147483691" r:id="rId25"/>
    <p:sldLayoutId id="2147483692" r:id="rId2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5545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138625" indent="-138625" algn="l" defTabSz="554500" rtl="0" eaLnBrk="1" latinLnBrk="0" hangingPunct="1">
        <a:lnSpc>
          <a:spcPct val="90000"/>
        </a:lnSpc>
        <a:spcBef>
          <a:spcPts val="606"/>
        </a:spcBef>
        <a:buFont typeface="Arial" panose="020B0604020202020204" pitchFamily="34" charset="0"/>
        <a:buChar char="•"/>
        <a:defRPr sz="1800" kern="1200">
          <a:solidFill>
            <a:schemeClr val="tx1"/>
          </a:solidFill>
          <a:latin typeface="+mn-lt"/>
          <a:ea typeface="+mn-ea"/>
          <a:cs typeface="+mn-cs"/>
        </a:defRPr>
      </a:lvl1pPr>
      <a:lvl2pPr marL="415875" indent="-138625" algn="l" defTabSz="554500" rtl="0" eaLnBrk="1" latinLnBrk="0" hangingPunct="1">
        <a:lnSpc>
          <a:spcPct val="90000"/>
        </a:lnSpc>
        <a:spcBef>
          <a:spcPts val="303"/>
        </a:spcBef>
        <a:buFont typeface="Arial" panose="020B0604020202020204" pitchFamily="34" charset="0"/>
        <a:buChar char="•"/>
        <a:defRPr sz="1455" kern="1200">
          <a:solidFill>
            <a:schemeClr val="tx1"/>
          </a:solidFill>
          <a:latin typeface="+mn-lt"/>
          <a:ea typeface="+mn-ea"/>
          <a:cs typeface="+mn-cs"/>
        </a:defRPr>
      </a:lvl2pPr>
      <a:lvl3pPr marL="693125" indent="-138625" algn="l" defTabSz="554500" rtl="0" eaLnBrk="1" latinLnBrk="0" hangingPunct="1">
        <a:lnSpc>
          <a:spcPct val="90000"/>
        </a:lnSpc>
        <a:spcBef>
          <a:spcPts val="303"/>
        </a:spcBef>
        <a:buFont typeface="Arial" panose="020B0604020202020204" pitchFamily="34" charset="0"/>
        <a:buChar char="•"/>
        <a:defRPr sz="1213" kern="1200">
          <a:solidFill>
            <a:schemeClr val="tx1"/>
          </a:solidFill>
          <a:latin typeface="+mn-lt"/>
          <a:ea typeface="+mn-ea"/>
          <a:cs typeface="+mn-cs"/>
        </a:defRPr>
      </a:lvl3pPr>
      <a:lvl4pPr marL="97037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4pPr>
      <a:lvl5pPr marL="124762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5pPr>
      <a:lvl6pPr marL="152487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6pPr>
      <a:lvl7pPr marL="1802126"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7pPr>
      <a:lvl8pPr marL="207937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8pPr>
      <a:lvl9pPr marL="2356626"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9pPr>
    </p:bodyStyle>
    <p:otherStyle>
      <a:defPPr>
        <a:defRPr lang="en-US"/>
      </a:defPPr>
      <a:lvl1pPr marL="0" algn="l" defTabSz="554500" rtl="0" eaLnBrk="1" latinLnBrk="0" hangingPunct="1">
        <a:defRPr sz="1092" kern="1200">
          <a:solidFill>
            <a:schemeClr val="tx1"/>
          </a:solidFill>
          <a:latin typeface="+mn-lt"/>
          <a:ea typeface="+mn-ea"/>
          <a:cs typeface="+mn-cs"/>
        </a:defRPr>
      </a:lvl1pPr>
      <a:lvl2pPr marL="277250" algn="l" defTabSz="554500" rtl="0" eaLnBrk="1" latinLnBrk="0" hangingPunct="1">
        <a:defRPr sz="1092" kern="1200">
          <a:solidFill>
            <a:schemeClr val="tx1"/>
          </a:solidFill>
          <a:latin typeface="+mn-lt"/>
          <a:ea typeface="+mn-ea"/>
          <a:cs typeface="+mn-cs"/>
        </a:defRPr>
      </a:lvl2pPr>
      <a:lvl3pPr marL="554500" algn="l" defTabSz="554500" rtl="0" eaLnBrk="1" latinLnBrk="0" hangingPunct="1">
        <a:defRPr sz="1092" kern="1200">
          <a:solidFill>
            <a:schemeClr val="tx1"/>
          </a:solidFill>
          <a:latin typeface="+mn-lt"/>
          <a:ea typeface="+mn-ea"/>
          <a:cs typeface="+mn-cs"/>
        </a:defRPr>
      </a:lvl3pPr>
      <a:lvl4pPr marL="831750" algn="l" defTabSz="554500" rtl="0" eaLnBrk="1" latinLnBrk="0" hangingPunct="1">
        <a:defRPr sz="1092" kern="1200">
          <a:solidFill>
            <a:schemeClr val="tx1"/>
          </a:solidFill>
          <a:latin typeface="+mn-lt"/>
          <a:ea typeface="+mn-ea"/>
          <a:cs typeface="+mn-cs"/>
        </a:defRPr>
      </a:lvl4pPr>
      <a:lvl5pPr marL="1109000" algn="l" defTabSz="554500" rtl="0" eaLnBrk="1" latinLnBrk="0" hangingPunct="1">
        <a:defRPr sz="1092" kern="1200">
          <a:solidFill>
            <a:schemeClr val="tx1"/>
          </a:solidFill>
          <a:latin typeface="+mn-lt"/>
          <a:ea typeface="+mn-ea"/>
          <a:cs typeface="+mn-cs"/>
        </a:defRPr>
      </a:lvl5pPr>
      <a:lvl6pPr marL="1386250" algn="l" defTabSz="554500" rtl="0" eaLnBrk="1" latinLnBrk="0" hangingPunct="1">
        <a:defRPr sz="1092" kern="1200">
          <a:solidFill>
            <a:schemeClr val="tx1"/>
          </a:solidFill>
          <a:latin typeface="+mn-lt"/>
          <a:ea typeface="+mn-ea"/>
          <a:cs typeface="+mn-cs"/>
        </a:defRPr>
      </a:lvl6pPr>
      <a:lvl7pPr marL="1663500" algn="l" defTabSz="554500" rtl="0" eaLnBrk="1" latinLnBrk="0" hangingPunct="1">
        <a:defRPr sz="1092" kern="1200">
          <a:solidFill>
            <a:schemeClr val="tx1"/>
          </a:solidFill>
          <a:latin typeface="+mn-lt"/>
          <a:ea typeface="+mn-ea"/>
          <a:cs typeface="+mn-cs"/>
        </a:defRPr>
      </a:lvl7pPr>
      <a:lvl8pPr marL="1940750" algn="l" defTabSz="554500" rtl="0" eaLnBrk="1" latinLnBrk="0" hangingPunct="1">
        <a:defRPr sz="1092" kern="1200">
          <a:solidFill>
            <a:schemeClr val="tx1"/>
          </a:solidFill>
          <a:latin typeface="+mn-lt"/>
          <a:ea typeface="+mn-ea"/>
          <a:cs typeface="+mn-cs"/>
        </a:defRPr>
      </a:lvl8pPr>
      <a:lvl9pPr marL="2218001" algn="l" defTabSz="554500" rtl="0" eaLnBrk="1" latinLnBrk="0" hangingPunct="1">
        <a:defRPr sz="109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5BD083-14C0-B7A3-A0CD-C581C9725C6E}"/>
              </a:ext>
            </a:extLst>
          </p:cNvPr>
          <p:cNvSpPr>
            <a:spLocks noGrp="1"/>
          </p:cNvSpPr>
          <p:nvPr>
            <p:ph type="title"/>
          </p:nvPr>
        </p:nvSpPr>
        <p:spPr>
          <a:xfrm>
            <a:off x="385444" y="1689393"/>
            <a:ext cx="11178458" cy="4025717"/>
          </a:xfrm>
        </p:spPr>
        <p:txBody>
          <a:bodyPr/>
          <a:lstStyle/>
          <a:p>
            <a:r>
              <a:rPr lang="en-US" dirty="0">
                <a:latin typeface="+mj-lt"/>
              </a:rPr>
              <a:t>Compliance declaration</a:t>
            </a:r>
            <a:br>
              <a:rPr lang="en-US" dirty="0">
                <a:latin typeface="+mj-lt"/>
              </a:rPr>
            </a:br>
            <a:r>
              <a:rPr lang="en-US" dirty="0">
                <a:latin typeface="+mj-lt"/>
              </a:rPr>
              <a:t/>
            </a:r>
            <a:br>
              <a:rPr lang="en-US" dirty="0">
                <a:latin typeface="+mj-lt"/>
              </a:rPr>
            </a:br>
            <a:r>
              <a:rPr lang="en-US" sz="4400" dirty="0"/>
              <a:t>store leader c</a:t>
            </a:r>
            <a:r>
              <a:rPr lang="en-US" sz="4400" dirty="0">
                <a:latin typeface="+mj-lt"/>
              </a:rPr>
              <a:t>ompletion guide</a:t>
            </a:r>
            <a:br>
              <a:rPr lang="en-US" sz="4400" dirty="0">
                <a:latin typeface="+mj-lt"/>
              </a:rPr>
            </a:br>
            <a:r>
              <a:rPr lang="en-US" sz="4400" dirty="0">
                <a:latin typeface="+mj-lt"/>
              </a:rPr>
              <a:t>&amp;</a:t>
            </a:r>
            <a:br>
              <a:rPr lang="en-US" sz="4400" dirty="0">
                <a:latin typeface="+mj-lt"/>
              </a:rPr>
            </a:br>
            <a:r>
              <a:rPr lang="en-US" sz="4400" dirty="0">
                <a:latin typeface="+mj-lt"/>
              </a:rPr>
              <a:t>regional leader open actions</a:t>
            </a:r>
            <a:br>
              <a:rPr lang="en-US" sz="4400" dirty="0">
                <a:latin typeface="+mj-lt"/>
              </a:rPr>
            </a:br>
            <a:r>
              <a:rPr lang="en-US" sz="4400" dirty="0">
                <a:latin typeface="+mj-lt"/>
              </a:rPr>
              <a:t>q4 2024</a:t>
            </a:r>
            <a:endParaRPr lang="en-US" dirty="0">
              <a:latin typeface="+mj-lt"/>
            </a:endParaRPr>
          </a:p>
        </p:txBody>
      </p:sp>
      <p:sp>
        <p:nvSpPr>
          <p:cNvPr id="15" name="Footer Placeholder 14">
            <a:extLst>
              <a:ext uri="{FF2B5EF4-FFF2-40B4-BE49-F238E27FC236}">
                <a16:creationId xmlns:a16="http://schemas.microsoft.com/office/drawing/2014/main" xmlns="" id="{D4CC448D-7840-4FFD-A839-07BCD6E94935}"/>
              </a:ext>
            </a:extLst>
          </p:cNvPr>
          <p:cNvSpPr>
            <a:spLocks noGrp="1"/>
          </p:cNvSpPr>
          <p:nvPr>
            <p:ph type="ftr" sz="quarter" idx="3"/>
          </p:nvPr>
        </p:nvSpPr>
        <p:spPr/>
        <p:txBody>
          <a:bodyPr/>
          <a:lstStyle/>
          <a:p>
            <a:r>
              <a:rPr lang="en-US" dirty="0"/>
              <a:t>Confidential</a:t>
            </a:r>
          </a:p>
        </p:txBody>
      </p:sp>
    </p:spTree>
    <p:extLst>
      <p:ext uri="{BB962C8B-B14F-4D97-AF65-F5344CB8AC3E}">
        <p14:creationId xmlns:p14="http://schemas.microsoft.com/office/powerpoint/2010/main" val="3967844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xmlns="" id="{826662A3-24C4-8E84-46D9-8829CF0BAEE5}"/>
              </a:ext>
            </a:extLst>
          </p:cNvPr>
          <p:cNvSpPr>
            <a:spLocks noGrp="1"/>
          </p:cNvSpPr>
          <p:nvPr>
            <p:ph type="ftr" sz="quarter" idx="3"/>
          </p:nvPr>
        </p:nvSpPr>
        <p:spPr/>
        <p:txBody>
          <a:bodyPr/>
          <a:lstStyle/>
          <a:p>
            <a:r>
              <a:rPr lang="en-US" dirty="0"/>
              <a:t>Confidential</a:t>
            </a:r>
          </a:p>
        </p:txBody>
      </p:sp>
      <p:sp>
        <p:nvSpPr>
          <p:cNvPr id="14" name="object 5">
            <a:extLst>
              <a:ext uri="{FF2B5EF4-FFF2-40B4-BE49-F238E27FC236}">
                <a16:creationId xmlns:a16="http://schemas.microsoft.com/office/drawing/2014/main" xmlns="" id="{C5D25DE8-3B05-CEDC-5360-B1603AF01893}"/>
              </a:ext>
            </a:extLst>
          </p:cNvPr>
          <p:cNvSpPr txBox="1">
            <a:spLocks noGrp="1"/>
          </p:cNvSpPr>
          <p:nvPr>
            <p:ph type="title"/>
          </p:nvPr>
        </p:nvSpPr>
        <p:spPr>
          <a:xfrm>
            <a:off x="386726" y="309777"/>
            <a:ext cx="11392129" cy="1039874"/>
          </a:xfrm>
        </p:spPr>
        <p:txBody>
          <a:bodyPr/>
          <a:lstStyle/>
          <a:p>
            <a:r>
              <a:rPr lang="en-GB" dirty="0"/>
              <a:t>Rules for completion</a:t>
            </a:r>
          </a:p>
        </p:txBody>
      </p:sp>
      <p:sp>
        <p:nvSpPr>
          <p:cNvPr id="15" name="Text Placeholder 1">
            <a:extLst>
              <a:ext uri="{FF2B5EF4-FFF2-40B4-BE49-F238E27FC236}">
                <a16:creationId xmlns:a16="http://schemas.microsoft.com/office/drawing/2014/main" xmlns="" id="{02D28843-907D-3B59-86C3-F428EC043224}"/>
              </a:ext>
            </a:extLst>
          </p:cNvPr>
          <p:cNvSpPr>
            <a:spLocks noGrp="1"/>
          </p:cNvSpPr>
          <p:nvPr>
            <p:ph type="body" sz="quarter" idx="10"/>
          </p:nvPr>
        </p:nvSpPr>
        <p:spPr>
          <a:xfrm>
            <a:off x="383356" y="1519079"/>
            <a:ext cx="11535593" cy="5165499"/>
          </a:xfrm>
        </p:spPr>
        <p:txBody>
          <a:bodyPr>
            <a:noAutofit/>
          </a:bodyPr>
          <a:lstStyle/>
          <a:p>
            <a:pPr lvl="1"/>
            <a:r>
              <a:rPr lang="en-GB" sz="1400" b="1" dirty="0"/>
              <a:t>This is a mandatory Store Leader task and should only be completed by your second in line in extreme circumstances, pre-agreed with your Compliance Manager. This must be confirmed by email.</a:t>
            </a:r>
          </a:p>
          <a:p>
            <a:pPr lvl="1"/>
            <a:endParaRPr lang="en-GB" sz="1400" b="1" dirty="0"/>
          </a:p>
          <a:p>
            <a:pPr lvl="1"/>
            <a:r>
              <a:rPr lang="en-GB" sz="1200" dirty="0"/>
              <a:t>You have a three-week window to complete the Declaration fully.  It is required that this time is used to:</a:t>
            </a:r>
          </a:p>
          <a:p>
            <a:pPr lvl="1"/>
            <a:endParaRPr lang="en-GB" sz="1200" dirty="0"/>
          </a:p>
          <a:p>
            <a:pPr marL="213484" lvl="1" indent="-213484">
              <a:buFont typeface="Arial" panose="020B0604020202020204" pitchFamily="34" charset="0"/>
              <a:buChar char="•"/>
            </a:pPr>
            <a:r>
              <a:rPr lang="en-GB" sz="1200" dirty="0"/>
              <a:t>Download/print and use the Compliance Declaration Support Guide to enable you to accurately complete your checks.</a:t>
            </a:r>
          </a:p>
          <a:p>
            <a:pPr lvl="1"/>
            <a:endParaRPr lang="en-GB" sz="1200" dirty="0"/>
          </a:p>
          <a:p>
            <a:pPr marL="213484" lvl="1" indent="-213484">
              <a:buFont typeface="Arial" panose="020B0604020202020204" pitchFamily="34" charset="0"/>
              <a:buChar char="•"/>
            </a:pPr>
            <a:r>
              <a:rPr lang="en-GB" sz="1200" dirty="0"/>
              <a:t>Answer all tests within each of the sections.</a:t>
            </a:r>
          </a:p>
          <a:p>
            <a:pPr lvl="1"/>
            <a:endParaRPr lang="en-GB" sz="1200" dirty="0"/>
          </a:p>
          <a:p>
            <a:pPr marL="213484" lvl="1" indent="-213484">
              <a:buFont typeface="Arial" panose="020B0604020202020204" pitchFamily="34" charset="0"/>
              <a:buChar char="•"/>
            </a:pPr>
            <a:r>
              <a:rPr lang="en-GB" sz="1200" dirty="0"/>
              <a:t>Take the corrective action required and complete the Action Taken/To Be Taken section detailing what specific action you have taken to correct the issue. You must also state the date the action was/will be closed.</a:t>
            </a:r>
          </a:p>
          <a:p>
            <a:pPr lvl="1"/>
            <a:endParaRPr lang="en-GB" sz="1200" dirty="0"/>
          </a:p>
          <a:p>
            <a:pPr marL="213484" lvl="1" indent="-213484">
              <a:buFont typeface="Arial" panose="020B0604020202020204" pitchFamily="34" charset="0"/>
              <a:buChar char="•"/>
            </a:pPr>
            <a:r>
              <a:rPr lang="en-GB" sz="1200" dirty="0"/>
              <a:t>You must detail what action you have taken rather than what you are going to do. All sections on Power Apps must be submitted before the deadline, fully completed with no actions outstanding. </a:t>
            </a:r>
          </a:p>
          <a:p>
            <a:pPr lvl="1"/>
            <a:endParaRPr lang="en-GB" sz="1200" dirty="0"/>
          </a:p>
          <a:p>
            <a:pPr marL="213484" lvl="1" indent="-213484">
              <a:buFont typeface="Arial" panose="020B0604020202020204" pitchFamily="34" charset="0"/>
              <a:buChar char="•"/>
            </a:pPr>
            <a:r>
              <a:rPr lang="en-GB" sz="1200" dirty="0"/>
              <a:t>Should there be an exceptional circumstance where you have failed to complete/close the action, then you will be asked to record a close by date prior to submission. You must have a specific reason for not completing this task e.g. staff member on Maternity leave and needing to complete training on return.</a:t>
            </a:r>
          </a:p>
          <a:p>
            <a:pPr lvl="1"/>
            <a:endParaRPr lang="en-GB" sz="1200" dirty="0"/>
          </a:p>
          <a:p>
            <a:pPr marL="213484" lvl="1" indent="-213484">
              <a:buFont typeface="Arial" panose="020B0604020202020204" pitchFamily="34" charset="0"/>
              <a:buChar char="•"/>
            </a:pPr>
            <a:r>
              <a:rPr lang="en-GB" sz="1200" dirty="0"/>
              <a:t>It is unacceptable to reach the end of the Declaration window with actions still outstanding unless you have specifically detailed why and added a ‘close by date’.</a:t>
            </a:r>
          </a:p>
          <a:p>
            <a:pPr lvl="1"/>
            <a:endParaRPr lang="en-GB" sz="1200" dirty="0"/>
          </a:p>
          <a:p>
            <a:pPr marL="213484" lvl="1" indent="-213484">
              <a:buFont typeface="Arial" panose="020B0604020202020204" pitchFamily="34" charset="0"/>
              <a:buChar char="•"/>
            </a:pPr>
            <a:r>
              <a:rPr lang="en-GB" sz="1200" dirty="0"/>
              <a:t>Failure to complete this mandatory task honestly, accurately and within the deadline period may result in disciplinary action being taken.</a:t>
            </a:r>
          </a:p>
          <a:p>
            <a:pPr marL="213484" lvl="1" indent="-213484">
              <a:buFont typeface="Arial" panose="020B0604020202020204" pitchFamily="34" charset="0"/>
              <a:buChar char="•"/>
            </a:pPr>
            <a:endParaRPr lang="en-GB" sz="1200" dirty="0"/>
          </a:p>
          <a:p>
            <a:pPr lvl="1" algn="ctr"/>
            <a:r>
              <a:rPr lang="en-GB" sz="1200" b="1" dirty="0"/>
              <a:t>As this is a formal BT control all output may be subject to second line Audit review.</a:t>
            </a:r>
          </a:p>
          <a:p>
            <a:endParaRPr lang="en-GB" dirty="0"/>
          </a:p>
        </p:txBody>
      </p:sp>
    </p:spTree>
    <p:extLst>
      <p:ext uri="{BB962C8B-B14F-4D97-AF65-F5344CB8AC3E}">
        <p14:creationId xmlns:p14="http://schemas.microsoft.com/office/powerpoint/2010/main" val="605143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DA0CC4D-DB83-97DC-9F47-8DF96A0A76EF}"/>
              </a:ext>
            </a:extLst>
          </p:cNvPr>
          <p:cNvSpPr>
            <a:spLocks noGrp="1"/>
          </p:cNvSpPr>
          <p:nvPr>
            <p:ph type="title"/>
          </p:nvPr>
        </p:nvSpPr>
        <p:spPr/>
        <p:txBody>
          <a:bodyPr/>
          <a:lstStyle/>
          <a:p>
            <a:r>
              <a:rPr lang="en-GB" sz="2800" dirty="0"/>
              <a:t>Preparing to complete your Compliance Declaration</a:t>
            </a:r>
            <a:endParaRPr lang="en-GB" dirty="0"/>
          </a:p>
        </p:txBody>
      </p:sp>
      <p:sp>
        <p:nvSpPr>
          <p:cNvPr id="3" name="Text Placeholder 2">
            <a:extLst>
              <a:ext uri="{FF2B5EF4-FFF2-40B4-BE49-F238E27FC236}">
                <a16:creationId xmlns:a16="http://schemas.microsoft.com/office/drawing/2014/main" xmlns="" id="{F26B1631-5ACB-C62F-7E9B-E760741D1420}"/>
              </a:ext>
            </a:extLst>
          </p:cNvPr>
          <p:cNvSpPr>
            <a:spLocks noGrp="1"/>
          </p:cNvSpPr>
          <p:nvPr>
            <p:ph type="body" sz="quarter" idx="10"/>
          </p:nvPr>
        </p:nvSpPr>
        <p:spPr>
          <a:xfrm>
            <a:off x="386726" y="4184015"/>
            <a:ext cx="10919644" cy="2032001"/>
          </a:xfrm>
        </p:spPr>
        <p:txBody>
          <a:bodyPr>
            <a:normAutofit fontScale="32500" lnSpcReduction="20000"/>
          </a:bodyPr>
          <a:lstStyle/>
          <a:p>
            <a:pPr marL="213484" lvl="1" indent="-213484">
              <a:buFont typeface="Arial" panose="020B0604020202020204" pitchFamily="34" charset="0"/>
              <a:buChar char="•"/>
            </a:pPr>
            <a:r>
              <a:rPr lang="en-GB" sz="3400" dirty="0"/>
              <a:t>The Compliance Declaration is now submitted using Power Apps and split into different sections. Plan ahead for the completion of your Declaration.  Ensure you have enough staff scheduled in to provide sufficient cover. </a:t>
            </a:r>
          </a:p>
          <a:p>
            <a:pPr lvl="1"/>
            <a:endParaRPr lang="en-GB" sz="3400" dirty="0"/>
          </a:p>
          <a:p>
            <a:pPr marL="213484" lvl="1" indent="-213484">
              <a:buFont typeface="Arial" panose="020B0604020202020204" pitchFamily="34" charset="0"/>
              <a:buChar char="•"/>
            </a:pPr>
            <a:r>
              <a:rPr lang="en-GB" sz="3400" dirty="0"/>
              <a:t>Ensure you submit all sections on Power Apps. You can submit these sections separately throughout the three-week window if you wish.</a:t>
            </a:r>
          </a:p>
          <a:p>
            <a:pPr lvl="1"/>
            <a:endParaRPr lang="en-GB" sz="3400" dirty="0"/>
          </a:p>
          <a:p>
            <a:pPr marL="213484" lvl="1" indent="-213484">
              <a:buFont typeface="Arial" panose="020B0604020202020204" pitchFamily="34" charset="0"/>
              <a:buChar char="•"/>
            </a:pPr>
            <a:r>
              <a:rPr lang="en-GB" sz="3400" dirty="0"/>
              <a:t>Use your Support Guide to conduct your checks thoroughly before you submit on Power Apps as once submitted changes cannot be made. The Support Guide can be used as a notepad and once all actions are closed, you can shred it. However, if you have open actions, you will need to keep it until all exceptions have been corrected and actions closed. </a:t>
            </a:r>
          </a:p>
          <a:p>
            <a:pPr lvl="1"/>
            <a:endParaRPr lang="en-GB" sz="3400" dirty="0"/>
          </a:p>
          <a:p>
            <a:pPr marL="213484" lvl="1" indent="-213484">
              <a:buFont typeface="Arial" panose="020B0604020202020204" pitchFamily="34" charset="0"/>
              <a:buChar char="•"/>
            </a:pPr>
            <a:r>
              <a:rPr lang="en-GB" sz="3400" dirty="0"/>
              <a:t>Record any known issues on your Declaration even if this exception is not identified from the sample checks.</a:t>
            </a:r>
          </a:p>
          <a:p>
            <a:pPr lvl="1"/>
            <a:endParaRPr lang="en-GB" sz="3400" dirty="0"/>
          </a:p>
          <a:p>
            <a:pPr marL="213484" lvl="1" indent="-213484">
              <a:buFont typeface="Arial" panose="020B0604020202020204" pitchFamily="34" charset="0"/>
              <a:buChar char="•"/>
            </a:pPr>
            <a:r>
              <a:rPr lang="en-GB" sz="3400" dirty="0"/>
              <a:t>Your Regional Leader will check any open actions that you have declared. Failure to close all open tasks may result in disciplinary action being taken.</a:t>
            </a:r>
          </a:p>
          <a:p>
            <a:endParaRPr lang="en-GB" dirty="0"/>
          </a:p>
        </p:txBody>
      </p:sp>
      <p:sp>
        <p:nvSpPr>
          <p:cNvPr id="5" name="Footer Placeholder 4">
            <a:extLst>
              <a:ext uri="{FF2B5EF4-FFF2-40B4-BE49-F238E27FC236}">
                <a16:creationId xmlns:a16="http://schemas.microsoft.com/office/drawing/2014/main" xmlns="" id="{B23E7FF1-08F4-56EA-C9A6-EFF5991BC984}"/>
              </a:ext>
            </a:extLst>
          </p:cNvPr>
          <p:cNvSpPr>
            <a:spLocks noGrp="1"/>
          </p:cNvSpPr>
          <p:nvPr>
            <p:ph type="ftr" sz="quarter" idx="3"/>
          </p:nvPr>
        </p:nvSpPr>
        <p:spPr/>
        <p:txBody>
          <a:bodyPr/>
          <a:lstStyle/>
          <a:p>
            <a:r>
              <a:rPr lang="en-US"/>
              <a:t>Confidential</a:t>
            </a:r>
            <a:endParaRPr lang="en-US" dirty="0"/>
          </a:p>
        </p:txBody>
      </p:sp>
      <p:graphicFrame>
        <p:nvGraphicFramePr>
          <p:cNvPr id="6" name="Table 15">
            <a:extLst>
              <a:ext uri="{FF2B5EF4-FFF2-40B4-BE49-F238E27FC236}">
                <a16:creationId xmlns:a16="http://schemas.microsoft.com/office/drawing/2014/main" xmlns="" id="{74D3A8D1-4C9A-5E84-55DB-DB74A28F85A3}"/>
              </a:ext>
            </a:extLst>
          </p:cNvPr>
          <p:cNvGraphicFramePr>
            <a:graphicFrameLocks/>
          </p:cNvGraphicFramePr>
          <p:nvPr>
            <p:extLst>
              <p:ext uri="{D42A27DB-BD31-4B8C-83A1-F6EECF244321}">
                <p14:modId xmlns:p14="http://schemas.microsoft.com/office/powerpoint/2010/main" val="3687663631"/>
              </p:ext>
            </p:extLst>
          </p:nvPr>
        </p:nvGraphicFramePr>
        <p:xfrm>
          <a:off x="728920" y="1353188"/>
          <a:ext cx="9837480" cy="2475862"/>
        </p:xfrm>
        <a:graphic>
          <a:graphicData uri="http://schemas.openxmlformats.org/drawingml/2006/table">
            <a:tbl>
              <a:tblPr firstCol="1" bandRow="1">
                <a:tableStyleId>{5C22544A-7EE6-4342-B048-85BDC9FD1C3A}</a:tableStyleId>
              </a:tblPr>
              <a:tblGrid>
                <a:gridCol w="4918740">
                  <a:extLst>
                    <a:ext uri="{9D8B030D-6E8A-4147-A177-3AD203B41FA5}">
                      <a16:colId xmlns:a16="http://schemas.microsoft.com/office/drawing/2014/main" xmlns="" val="2850438051"/>
                    </a:ext>
                  </a:extLst>
                </a:gridCol>
                <a:gridCol w="4918740">
                  <a:extLst>
                    <a:ext uri="{9D8B030D-6E8A-4147-A177-3AD203B41FA5}">
                      <a16:colId xmlns:a16="http://schemas.microsoft.com/office/drawing/2014/main" xmlns="" val="4191389629"/>
                    </a:ext>
                  </a:extLst>
                </a:gridCol>
              </a:tblGrid>
              <a:tr h="877342">
                <a:tc>
                  <a:txBody>
                    <a:bodyPr/>
                    <a:lstStyle/>
                    <a:p>
                      <a:pPr algn="ctr"/>
                      <a:r>
                        <a:rPr lang="en-GB" sz="1300" dirty="0"/>
                        <a:t>STEP 1</a:t>
                      </a:r>
                    </a:p>
                  </a:txBody>
                  <a:tcPr marL="68313" marR="68313" marT="34157" marB="34157" anchor="ctr"/>
                </a:tc>
                <a:tc>
                  <a:txBody>
                    <a:bodyPr/>
                    <a:lstStyle/>
                    <a:p>
                      <a:pPr algn="ctr"/>
                      <a:r>
                        <a:rPr lang="en-GB" sz="900" dirty="0"/>
                        <a:t>Download/ print the Compliance Declaration Support Guide, reading each question thoroughly to ensure you understand how to answer each test. Use this support guide to note your findings and actions before submitting on Power Apps.</a:t>
                      </a:r>
                      <a:endParaRPr lang="en-GB" sz="900" dirty="0">
                        <a:highlight>
                          <a:srgbClr val="FFFF00"/>
                        </a:highlight>
                      </a:endParaRPr>
                    </a:p>
                  </a:txBody>
                  <a:tcPr marL="68313" marR="68313" marT="34157" marB="34157" anchor="ctr"/>
                </a:tc>
                <a:extLst>
                  <a:ext uri="{0D108BD9-81ED-4DB2-BD59-A6C34878D82A}">
                    <a16:rowId xmlns:a16="http://schemas.microsoft.com/office/drawing/2014/main" xmlns="" val="4154158605"/>
                  </a:ext>
                </a:extLst>
              </a:tr>
              <a:tr h="874304">
                <a:tc>
                  <a:txBody>
                    <a:bodyPr/>
                    <a:lstStyle/>
                    <a:p>
                      <a:pPr algn="ctr"/>
                      <a:r>
                        <a:rPr lang="en-GB" sz="1300" dirty="0"/>
                        <a:t>STEP 2</a:t>
                      </a:r>
                    </a:p>
                  </a:txBody>
                  <a:tcPr marL="68313" marR="68313" marT="34157" marB="34157" anchor="ctr"/>
                </a:tc>
                <a:tc>
                  <a:txBody>
                    <a:bodyPr/>
                    <a:lstStyle/>
                    <a:p>
                      <a:pPr algn="ctr"/>
                      <a:r>
                        <a:rPr lang="en-GB" sz="900" dirty="0"/>
                        <a:t>Work through a section at a time on your Support Guide.  Once you have fully completed one section, recording any non-compliant findings and actions, access and complete each section on Power Apps. </a:t>
                      </a:r>
                    </a:p>
                  </a:txBody>
                  <a:tcPr marL="68313" marR="68313" marT="34157" marB="34157" anchor="ctr"/>
                </a:tc>
                <a:extLst>
                  <a:ext uri="{0D108BD9-81ED-4DB2-BD59-A6C34878D82A}">
                    <a16:rowId xmlns:a16="http://schemas.microsoft.com/office/drawing/2014/main" xmlns="" val="2839876969"/>
                  </a:ext>
                </a:extLst>
              </a:tr>
              <a:tr h="724216">
                <a:tc>
                  <a:txBody>
                    <a:bodyPr/>
                    <a:lstStyle/>
                    <a:p>
                      <a:pPr algn="ctr"/>
                      <a:r>
                        <a:rPr lang="en-GB" sz="1300" dirty="0"/>
                        <a:t>STEP 3</a:t>
                      </a:r>
                    </a:p>
                  </a:txBody>
                  <a:tcPr marL="68313" marR="68313" marT="34157" marB="34157" anchor="ctr"/>
                </a:tc>
                <a:tc>
                  <a:txBody>
                    <a:bodyPr/>
                    <a:lstStyle/>
                    <a:p>
                      <a:pPr algn="ctr"/>
                      <a:r>
                        <a:rPr lang="en-GB" sz="900" dirty="0">
                          <a:solidFill>
                            <a:schemeClr val="tx1"/>
                          </a:solidFill>
                        </a:rPr>
                        <a:t>Ensure that any open actions have a close by date recorded.  You will need to keep your Support Guide until all actions have been closed.  </a:t>
                      </a:r>
                    </a:p>
                  </a:txBody>
                  <a:tcPr marL="68313" marR="68313" marT="34157" marB="34157" anchor="ctr"/>
                </a:tc>
                <a:extLst>
                  <a:ext uri="{0D108BD9-81ED-4DB2-BD59-A6C34878D82A}">
                    <a16:rowId xmlns:a16="http://schemas.microsoft.com/office/drawing/2014/main" xmlns="" val="3968938362"/>
                  </a:ext>
                </a:extLst>
              </a:tr>
            </a:tbl>
          </a:graphicData>
        </a:graphic>
      </p:graphicFrame>
    </p:spTree>
    <p:extLst>
      <p:ext uri="{BB962C8B-B14F-4D97-AF65-F5344CB8AC3E}">
        <p14:creationId xmlns:p14="http://schemas.microsoft.com/office/powerpoint/2010/main" val="323788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p:txBody>
          <a:bodyPr/>
          <a:lstStyle/>
          <a:p>
            <a:r>
              <a:rPr lang="en-GB" dirty="0"/>
              <a:t>Completing the compliance declaration – the support guide</a:t>
            </a:r>
          </a:p>
        </p:txBody>
      </p:sp>
      <p:sp>
        <p:nvSpPr>
          <p:cNvPr id="11" name="Text Placeholder 10">
            <a:extLst>
              <a:ext uri="{FF2B5EF4-FFF2-40B4-BE49-F238E27FC236}">
                <a16:creationId xmlns:a16="http://schemas.microsoft.com/office/drawing/2014/main" xmlns="" id="{71631915-D2F7-EF6D-CE0E-F7CCECFF3BD7}"/>
              </a:ext>
            </a:extLst>
          </p:cNvPr>
          <p:cNvSpPr>
            <a:spLocks noGrp="1"/>
          </p:cNvSpPr>
          <p:nvPr>
            <p:ph type="body" sz="quarter" idx="10"/>
          </p:nvPr>
        </p:nvSpPr>
        <p:spPr>
          <a:xfrm>
            <a:off x="383357" y="1535125"/>
            <a:ext cx="11611793" cy="439725"/>
          </a:xfrm>
        </p:spPr>
        <p:txBody>
          <a:bodyPr>
            <a:normAutofit/>
          </a:bodyPr>
          <a:lstStyle/>
          <a:p>
            <a:r>
              <a:rPr lang="en-US" sz="1200" dirty="0"/>
              <a:t>Download and print the Compliance Declaration Support Guide. Use this as a tool to support you when answering the questions as a draft to note your findings and actions.</a:t>
            </a:r>
          </a:p>
          <a:p>
            <a:endParaRPr lang="en-US" dirty="0"/>
          </a:p>
          <a:p>
            <a:endParaRPr lang="en-US" dirty="0"/>
          </a:p>
          <a:p>
            <a:endParaRPr lang="en-US" dirty="0"/>
          </a:p>
        </p:txBody>
      </p:sp>
      <p:sp>
        <p:nvSpPr>
          <p:cNvPr id="3" name="Footer Placeholder 2">
            <a:extLst>
              <a:ext uri="{FF2B5EF4-FFF2-40B4-BE49-F238E27FC236}">
                <a16:creationId xmlns:a16="http://schemas.microsoft.com/office/drawing/2014/main" xmlns="" id="{826662A3-24C4-8E84-46D9-8829CF0BAEE5}"/>
              </a:ext>
            </a:extLst>
          </p:cNvPr>
          <p:cNvSpPr>
            <a:spLocks noGrp="1"/>
          </p:cNvSpPr>
          <p:nvPr>
            <p:ph type="ftr" sz="quarter" idx="3"/>
          </p:nvPr>
        </p:nvSpPr>
        <p:spPr/>
        <p:txBody>
          <a:bodyPr/>
          <a:lstStyle/>
          <a:p>
            <a:r>
              <a:rPr lang="en-US" dirty="0"/>
              <a:t>Confidential</a:t>
            </a:r>
          </a:p>
        </p:txBody>
      </p:sp>
      <p:pic>
        <p:nvPicPr>
          <p:cNvPr id="6" name="Picture 5">
            <a:extLst>
              <a:ext uri="{FF2B5EF4-FFF2-40B4-BE49-F238E27FC236}">
                <a16:creationId xmlns:a16="http://schemas.microsoft.com/office/drawing/2014/main" xmlns="" id="{0F9AC577-793B-69CB-B775-A4F18A001A41}"/>
              </a:ext>
            </a:extLst>
          </p:cNvPr>
          <p:cNvPicPr>
            <a:picLocks noChangeAspect="1"/>
          </p:cNvPicPr>
          <p:nvPr/>
        </p:nvPicPr>
        <p:blipFill>
          <a:blip r:embed="rId2"/>
          <a:stretch>
            <a:fillRect/>
          </a:stretch>
        </p:blipFill>
        <p:spPr>
          <a:xfrm>
            <a:off x="1984783" y="1974850"/>
            <a:ext cx="7285310" cy="4205789"/>
          </a:xfrm>
          <a:prstGeom prst="rect">
            <a:avLst/>
          </a:prstGeom>
        </p:spPr>
      </p:pic>
      <p:sp>
        <p:nvSpPr>
          <p:cNvPr id="7" name="Speech Bubble: Rectangle with Corners Rounded 6">
            <a:extLst>
              <a:ext uri="{FF2B5EF4-FFF2-40B4-BE49-F238E27FC236}">
                <a16:creationId xmlns:a16="http://schemas.microsoft.com/office/drawing/2014/main" xmlns="" id="{87592BE1-138B-C7B5-FD25-AAAEDBC6FA8E}"/>
              </a:ext>
            </a:extLst>
          </p:cNvPr>
          <p:cNvSpPr/>
          <p:nvPr/>
        </p:nvSpPr>
        <p:spPr>
          <a:xfrm>
            <a:off x="9570690" y="1868225"/>
            <a:ext cx="2367310" cy="1052775"/>
          </a:xfrm>
          <a:prstGeom prst="wedgeRoundRectCallout">
            <a:avLst>
              <a:gd name="adj1" fmla="val -106487"/>
              <a:gd name="adj2" fmla="val 168435"/>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97" dirty="0"/>
              <a:t>You can print or save the document to draft your findings and actions prior to entering these into Power Apps for submission. The form is editable if you prefer to type.</a:t>
            </a:r>
          </a:p>
        </p:txBody>
      </p:sp>
      <p:sp>
        <p:nvSpPr>
          <p:cNvPr id="8" name="Speech Bubble: Rectangle with Corners Rounded 7">
            <a:extLst>
              <a:ext uri="{FF2B5EF4-FFF2-40B4-BE49-F238E27FC236}">
                <a16:creationId xmlns:a16="http://schemas.microsoft.com/office/drawing/2014/main" xmlns="" id="{10FD8331-46CE-56F3-B95D-7E0EB94CE8D6}"/>
              </a:ext>
            </a:extLst>
          </p:cNvPr>
          <p:cNvSpPr/>
          <p:nvPr/>
        </p:nvSpPr>
        <p:spPr>
          <a:xfrm>
            <a:off x="9752233" y="4725020"/>
            <a:ext cx="2242917" cy="734227"/>
          </a:xfrm>
          <a:prstGeom prst="wedgeRoundRectCallout">
            <a:avLst>
              <a:gd name="adj1" fmla="val -163660"/>
              <a:gd name="adj2" fmla="val 36788"/>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97" dirty="0"/>
              <a:t>The risks of being non-compliant are detailed here, along with the Policy to refer to for more information </a:t>
            </a:r>
          </a:p>
        </p:txBody>
      </p:sp>
      <p:sp>
        <p:nvSpPr>
          <p:cNvPr id="9" name="Speech Bubble: Rectangle with Corners Rounded 8">
            <a:extLst>
              <a:ext uri="{FF2B5EF4-FFF2-40B4-BE49-F238E27FC236}">
                <a16:creationId xmlns:a16="http://schemas.microsoft.com/office/drawing/2014/main" xmlns="" id="{26E981CF-8D10-4F9D-6FA4-5D3DC407E409}"/>
              </a:ext>
            </a:extLst>
          </p:cNvPr>
          <p:cNvSpPr/>
          <p:nvPr/>
        </p:nvSpPr>
        <p:spPr>
          <a:xfrm>
            <a:off x="94003" y="2265363"/>
            <a:ext cx="1590183" cy="590150"/>
          </a:xfrm>
          <a:prstGeom prst="wedgeRoundRectCallout">
            <a:avLst>
              <a:gd name="adj1" fmla="val 125679"/>
              <a:gd name="adj2" fmla="val 277452"/>
              <a:gd name="adj3" fmla="val 1666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897" dirty="0"/>
              <a:t>Read each question carefully and follow the guide detailing exactly what to check for</a:t>
            </a:r>
          </a:p>
        </p:txBody>
      </p:sp>
    </p:spTree>
    <p:extLst>
      <p:ext uri="{BB962C8B-B14F-4D97-AF65-F5344CB8AC3E}">
        <p14:creationId xmlns:p14="http://schemas.microsoft.com/office/powerpoint/2010/main" val="175571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Completing the Compliance Declaration – Power apps submission</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pic>
        <p:nvPicPr>
          <p:cNvPr id="7" name="Picture 6">
            <a:extLst>
              <a:ext uri="{FF2B5EF4-FFF2-40B4-BE49-F238E27FC236}">
                <a16:creationId xmlns:a16="http://schemas.microsoft.com/office/drawing/2014/main" xmlns="" id="{C734CEA1-367B-AE19-7978-23D2A44F2A6C}"/>
              </a:ext>
            </a:extLst>
          </p:cNvPr>
          <p:cNvPicPr>
            <a:picLocks noChangeAspect="1"/>
          </p:cNvPicPr>
          <p:nvPr/>
        </p:nvPicPr>
        <p:blipFill>
          <a:blip r:embed="rId2"/>
          <a:stretch>
            <a:fillRect/>
          </a:stretch>
        </p:blipFill>
        <p:spPr>
          <a:xfrm>
            <a:off x="491883" y="1605967"/>
            <a:ext cx="7104683" cy="4019169"/>
          </a:xfrm>
          <a:prstGeom prst="rect">
            <a:avLst/>
          </a:prstGeom>
        </p:spPr>
      </p:pic>
      <p:sp>
        <p:nvSpPr>
          <p:cNvPr id="8" name="TextBox 7">
            <a:extLst>
              <a:ext uri="{FF2B5EF4-FFF2-40B4-BE49-F238E27FC236}">
                <a16:creationId xmlns:a16="http://schemas.microsoft.com/office/drawing/2014/main" xmlns="" id="{26D2AA40-17D5-6F10-05B7-AE68C51C5AAB}"/>
              </a:ext>
            </a:extLst>
          </p:cNvPr>
          <p:cNvSpPr txBox="1"/>
          <p:nvPr/>
        </p:nvSpPr>
        <p:spPr>
          <a:xfrm>
            <a:off x="7977351" y="1605967"/>
            <a:ext cx="3722765" cy="738664"/>
          </a:xfrm>
          <a:prstGeom prst="rect">
            <a:avLst/>
          </a:prstGeom>
          <a:noFill/>
        </p:spPr>
        <p:txBody>
          <a:bodyPr wrap="square" rtlCol="0">
            <a:spAutoFit/>
          </a:bodyPr>
          <a:lstStyle/>
          <a:p>
            <a:r>
              <a:rPr lang="en-GB" sz="1400" dirty="0"/>
              <a:t>The Version Match must show as ‘Yes’ before you click launch. If it shows as ‘No’ keep refreshing until you see ‘Yes’.</a:t>
            </a:r>
          </a:p>
        </p:txBody>
      </p:sp>
      <p:sp>
        <p:nvSpPr>
          <p:cNvPr id="9" name="Arrow: Down 8">
            <a:extLst>
              <a:ext uri="{FF2B5EF4-FFF2-40B4-BE49-F238E27FC236}">
                <a16:creationId xmlns:a16="http://schemas.microsoft.com/office/drawing/2014/main" xmlns="" id="{8FA12706-9095-48DF-8142-06D5860CED88}"/>
              </a:ext>
            </a:extLst>
          </p:cNvPr>
          <p:cNvSpPr/>
          <p:nvPr/>
        </p:nvSpPr>
        <p:spPr>
          <a:xfrm rot="3461557">
            <a:off x="6042897" y="1207159"/>
            <a:ext cx="491884" cy="368452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0189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Completing the Compliance Declaration – Power apps submission</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sp>
        <p:nvSpPr>
          <p:cNvPr id="6" name="TextBox 5">
            <a:extLst>
              <a:ext uri="{FF2B5EF4-FFF2-40B4-BE49-F238E27FC236}">
                <a16:creationId xmlns:a16="http://schemas.microsoft.com/office/drawing/2014/main" xmlns="" id="{B054ACB9-B6FC-3A2E-EDD9-DD4DEAB93709}"/>
              </a:ext>
            </a:extLst>
          </p:cNvPr>
          <p:cNvSpPr txBox="1"/>
          <p:nvPr/>
        </p:nvSpPr>
        <p:spPr>
          <a:xfrm>
            <a:off x="7800777" y="1620017"/>
            <a:ext cx="3722765" cy="523220"/>
          </a:xfrm>
          <a:prstGeom prst="rect">
            <a:avLst/>
          </a:prstGeom>
          <a:noFill/>
        </p:spPr>
        <p:txBody>
          <a:bodyPr wrap="square" rtlCol="0">
            <a:spAutoFit/>
          </a:bodyPr>
          <a:lstStyle/>
          <a:p>
            <a:r>
              <a:rPr lang="en-GB" sz="1400" dirty="0"/>
              <a:t>To begin your Compliance Declaration, select ‘Submit Declaration’.</a:t>
            </a:r>
          </a:p>
        </p:txBody>
      </p:sp>
      <p:pic>
        <p:nvPicPr>
          <p:cNvPr id="10" name="Picture 9">
            <a:extLst>
              <a:ext uri="{FF2B5EF4-FFF2-40B4-BE49-F238E27FC236}">
                <a16:creationId xmlns:a16="http://schemas.microsoft.com/office/drawing/2014/main" xmlns="" id="{A8CA0DE4-9885-AFA9-C287-FD0654C04F1A}"/>
              </a:ext>
            </a:extLst>
          </p:cNvPr>
          <p:cNvPicPr>
            <a:picLocks noChangeAspect="1"/>
          </p:cNvPicPr>
          <p:nvPr/>
        </p:nvPicPr>
        <p:blipFill>
          <a:blip r:embed="rId2"/>
          <a:stretch>
            <a:fillRect/>
          </a:stretch>
        </p:blipFill>
        <p:spPr>
          <a:xfrm>
            <a:off x="386726" y="1620017"/>
            <a:ext cx="7133564" cy="4005120"/>
          </a:xfrm>
          <a:prstGeom prst="rect">
            <a:avLst/>
          </a:prstGeom>
        </p:spPr>
      </p:pic>
      <p:sp>
        <p:nvSpPr>
          <p:cNvPr id="3" name="Arrow: Down 2">
            <a:extLst>
              <a:ext uri="{FF2B5EF4-FFF2-40B4-BE49-F238E27FC236}">
                <a16:creationId xmlns:a16="http://schemas.microsoft.com/office/drawing/2014/main" xmlns="" id="{37A7264E-35CD-C3BD-5E82-3F826F973176}"/>
              </a:ext>
            </a:extLst>
          </p:cNvPr>
          <p:cNvSpPr/>
          <p:nvPr/>
        </p:nvSpPr>
        <p:spPr>
          <a:xfrm rot="4387857">
            <a:off x="5921015" y="917973"/>
            <a:ext cx="491884" cy="315715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320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Completing the Compliance Declaration – Power apps submission</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pic>
        <p:nvPicPr>
          <p:cNvPr id="4" name="Picture 3">
            <a:extLst>
              <a:ext uri="{FF2B5EF4-FFF2-40B4-BE49-F238E27FC236}">
                <a16:creationId xmlns:a16="http://schemas.microsoft.com/office/drawing/2014/main" xmlns="" id="{E36C366A-DEFD-8E10-C62F-58B7EA9E75F0}"/>
              </a:ext>
            </a:extLst>
          </p:cNvPr>
          <p:cNvPicPr>
            <a:picLocks noChangeAspect="1"/>
          </p:cNvPicPr>
          <p:nvPr/>
        </p:nvPicPr>
        <p:blipFill>
          <a:blip r:embed="rId2"/>
          <a:stretch>
            <a:fillRect/>
          </a:stretch>
        </p:blipFill>
        <p:spPr>
          <a:xfrm>
            <a:off x="386726" y="1631092"/>
            <a:ext cx="6996851" cy="3968820"/>
          </a:xfrm>
          <a:prstGeom prst="rect">
            <a:avLst/>
          </a:prstGeom>
        </p:spPr>
      </p:pic>
      <p:sp>
        <p:nvSpPr>
          <p:cNvPr id="6" name="TextBox 5">
            <a:extLst>
              <a:ext uri="{FF2B5EF4-FFF2-40B4-BE49-F238E27FC236}">
                <a16:creationId xmlns:a16="http://schemas.microsoft.com/office/drawing/2014/main" xmlns="" id="{2628185B-4A7F-0E8D-DFF5-A418DB83C449}"/>
              </a:ext>
            </a:extLst>
          </p:cNvPr>
          <p:cNvSpPr txBox="1"/>
          <p:nvPr/>
        </p:nvSpPr>
        <p:spPr>
          <a:xfrm>
            <a:off x="7737715" y="1631092"/>
            <a:ext cx="3722765" cy="738664"/>
          </a:xfrm>
          <a:prstGeom prst="rect">
            <a:avLst/>
          </a:prstGeom>
          <a:noFill/>
        </p:spPr>
        <p:txBody>
          <a:bodyPr wrap="square" rtlCol="0">
            <a:spAutoFit/>
          </a:bodyPr>
          <a:lstStyle/>
          <a:p>
            <a:r>
              <a:rPr lang="en-GB" sz="1400" dirty="0"/>
              <a:t>You must select the store code from the drop down list. If you enter the store code manually it will not allow you to continue.</a:t>
            </a:r>
          </a:p>
        </p:txBody>
      </p:sp>
      <p:sp>
        <p:nvSpPr>
          <p:cNvPr id="8" name="Arrow: Down 7">
            <a:extLst>
              <a:ext uri="{FF2B5EF4-FFF2-40B4-BE49-F238E27FC236}">
                <a16:creationId xmlns:a16="http://schemas.microsoft.com/office/drawing/2014/main" xmlns="" id="{493CD89D-38EE-24C7-C5AE-8800821006CE}"/>
              </a:ext>
            </a:extLst>
          </p:cNvPr>
          <p:cNvSpPr/>
          <p:nvPr/>
        </p:nvSpPr>
        <p:spPr>
          <a:xfrm rot="5667171">
            <a:off x="5780009" y="421636"/>
            <a:ext cx="491884" cy="343547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0414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Completing the Compliance Declaration – Power apps submission</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pic>
        <p:nvPicPr>
          <p:cNvPr id="4" name="Picture 3">
            <a:extLst>
              <a:ext uri="{FF2B5EF4-FFF2-40B4-BE49-F238E27FC236}">
                <a16:creationId xmlns:a16="http://schemas.microsoft.com/office/drawing/2014/main" xmlns="" id="{717B811C-3A59-0023-96A1-FD280D9CBF28}"/>
              </a:ext>
            </a:extLst>
          </p:cNvPr>
          <p:cNvPicPr>
            <a:picLocks noChangeAspect="1"/>
          </p:cNvPicPr>
          <p:nvPr/>
        </p:nvPicPr>
        <p:blipFill>
          <a:blip r:embed="rId2"/>
          <a:stretch>
            <a:fillRect/>
          </a:stretch>
        </p:blipFill>
        <p:spPr>
          <a:xfrm>
            <a:off x="386726" y="1648123"/>
            <a:ext cx="6966311" cy="3951625"/>
          </a:xfrm>
          <a:prstGeom prst="rect">
            <a:avLst/>
          </a:prstGeom>
        </p:spPr>
      </p:pic>
      <p:sp>
        <p:nvSpPr>
          <p:cNvPr id="6" name="TextBox 5">
            <a:extLst>
              <a:ext uri="{FF2B5EF4-FFF2-40B4-BE49-F238E27FC236}">
                <a16:creationId xmlns:a16="http://schemas.microsoft.com/office/drawing/2014/main" xmlns="" id="{182CC237-5D05-DCC5-183A-F4C07E6F9392}"/>
              </a:ext>
            </a:extLst>
          </p:cNvPr>
          <p:cNvSpPr txBox="1"/>
          <p:nvPr/>
        </p:nvSpPr>
        <p:spPr>
          <a:xfrm>
            <a:off x="7598978" y="1648123"/>
            <a:ext cx="3722765" cy="1169551"/>
          </a:xfrm>
          <a:prstGeom prst="rect">
            <a:avLst/>
          </a:prstGeom>
          <a:noFill/>
        </p:spPr>
        <p:txBody>
          <a:bodyPr wrap="square" rtlCol="0">
            <a:spAutoFit/>
          </a:bodyPr>
          <a:lstStyle/>
          <a:p>
            <a:r>
              <a:rPr lang="en-GB" sz="1400" dirty="0"/>
              <a:t>The Compliance Declaration can only be completed by the Store Leader unless in exceptional circumstance. </a:t>
            </a:r>
          </a:p>
          <a:p>
            <a:r>
              <a:rPr lang="en-GB" sz="1400" dirty="0"/>
              <a:t>This must be authorised by email from your Compliance Manager.</a:t>
            </a:r>
          </a:p>
        </p:txBody>
      </p:sp>
      <p:sp>
        <p:nvSpPr>
          <p:cNvPr id="8" name="Arrow: Down 7">
            <a:extLst>
              <a:ext uri="{FF2B5EF4-FFF2-40B4-BE49-F238E27FC236}">
                <a16:creationId xmlns:a16="http://schemas.microsoft.com/office/drawing/2014/main" xmlns="" id="{95860EC0-73E9-1F8A-3EA7-377F49752C9A}"/>
              </a:ext>
            </a:extLst>
          </p:cNvPr>
          <p:cNvSpPr/>
          <p:nvPr/>
        </p:nvSpPr>
        <p:spPr>
          <a:xfrm rot="3985198">
            <a:off x="5985571" y="1370166"/>
            <a:ext cx="491884" cy="298599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40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Completing the Compliance Declaration – Power apps submission</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pic>
        <p:nvPicPr>
          <p:cNvPr id="4" name="Picture 3">
            <a:extLst>
              <a:ext uri="{FF2B5EF4-FFF2-40B4-BE49-F238E27FC236}">
                <a16:creationId xmlns:a16="http://schemas.microsoft.com/office/drawing/2014/main" xmlns="" id="{381A5F47-440F-FD5F-B467-C796D70BA7AF}"/>
              </a:ext>
            </a:extLst>
          </p:cNvPr>
          <p:cNvPicPr>
            <a:picLocks noChangeAspect="1"/>
          </p:cNvPicPr>
          <p:nvPr/>
        </p:nvPicPr>
        <p:blipFill>
          <a:blip r:embed="rId2"/>
          <a:stretch>
            <a:fillRect/>
          </a:stretch>
        </p:blipFill>
        <p:spPr>
          <a:xfrm>
            <a:off x="386726" y="1630685"/>
            <a:ext cx="6960005" cy="3942989"/>
          </a:xfrm>
          <a:prstGeom prst="rect">
            <a:avLst/>
          </a:prstGeom>
        </p:spPr>
      </p:pic>
      <p:sp>
        <p:nvSpPr>
          <p:cNvPr id="6" name="TextBox 5">
            <a:extLst>
              <a:ext uri="{FF2B5EF4-FFF2-40B4-BE49-F238E27FC236}">
                <a16:creationId xmlns:a16="http://schemas.microsoft.com/office/drawing/2014/main" xmlns="" id="{48709CBA-0E02-D827-51D2-8EEFB1B643B9}"/>
              </a:ext>
            </a:extLst>
          </p:cNvPr>
          <p:cNvSpPr txBox="1"/>
          <p:nvPr/>
        </p:nvSpPr>
        <p:spPr>
          <a:xfrm>
            <a:off x="7624203" y="1630685"/>
            <a:ext cx="3722765" cy="954107"/>
          </a:xfrm>
          <a:prstGeom prst="rect">
            <a:avLst/>
          </a:prstGeom>
          <a:noFill/>
        </p:spPr>
        <p:txBody>
          <a:bodyPr wrap="square" rtlCol="0">
            <a:spAutoFit/>
          </a:bodyPr>
          <a:lstStyle/>
          <a:p>
            <a:r>
              <a:rPr lang="en-GB" sz="1400" dirty="0"/>
              <a:t>Each test must be answered as ‘Compliant’ or ‘Non Compliant’. </a:t>
            </a:r>
          </a:p>
          <a:p>
            <a:r>
              <a:rPr lang="en-GB" sz="1400" dirty="0"/>
              <a:t>Once you have answered the test select Next to continue to the next test.</a:t>
            </a:r>
          </a:p>
        </p:txBody>
      </p:sp>
      <p:sp>
        <p:nvSpPr>
          <p:cNvPr id="8" name="Arrow: Down 7">
            <a:extLst>
              <a:ext uri="{FF2B5EF4-FFF2-40B4-BE49-F238E27FC236}">
                <a16:creationId xmlns:a16="http://schemas.microsoft.com/office/drawing/2014/main" xmlns="" id="{06818980-F5D0-39E7-EB0F-1D90476495B9}"/>
              </a:ext>
            </a:extLst>
          </p:cNvPr>
          <p:cNvSpPr/>
          <p:nvPr/>
        </p:nvSpPr>
        <p:spPr>
          <a:xfrm rot="3461557">
            <a:off x="7386046" y="2459706"/>
            <a:ext cx="491884" cy="106712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7549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Completing the Compliance Declaration – Power apps submission</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pic>
        <p:nvPicPr>
          <p:cNvPr id="6" name="Picture 5">
            <a:extLst>
              <a:ext uri="{FF2B5EF4-FFF2-40B4-BE49-F238E27FC236}">
                <a16:creationId xmlns:a16="http://schemas.microsoft.com/office/drawing/2014/main" xmlns="" id="{FE543C31-3B6B-4E1F-E38F-2349A6317860}"/>
              </a:ext>
            </a:extLst>
          </p:cNvPr>
          <p:cNvPicPr>
            <a:picLocks noChangeAspect="1"/>
          </p:cNvPicPr>
          <p:nvPr/>
        </p:nvPicPr>
        <p:blipFill>
          <a:blip r:embed="rId2"/>
          <a:stretch>
            <a:fillRect/>
          </a:stretch>
        </p:blipFill>
        <p:spPr>
          <a:xfrm>
            <a:off x="386727" y="1667845"/>
            <a:ext cx="7060904" cy="3960781"/>
          </a:xfrm>
          <a:prstGeom prst="rect">
            <a:avLst/>
          </a:prstGeom>
        </p:spPr>
      </p:pic>
      <p:sp>
        <p:nvSpPr>
          <p:cNvPr id="7" name="TextBox 6">
            <a:extLst>
              <a:ext uri="{FF2B5EF4-FFF2-40B4-BE49-F238E27FC236}">
                <a16:creationId xmlns:a16="http://schemas.microsoft.com/office/drawing/2014/main" xmlns="" id="{3B1B1087-7EC0-257B-E14C-2CB4B49CC0C5}"/>
              </a:ext>
            </a:extLst>
          </p:cNvPr>
          <p:cNvSpPr txBox="1"/>
          <p:nvPr/>
        </p:nvSpPr>
        <p:spPr>
          <a:xfrm>
            <a:off x="7687265" y="1667845"/>
            <a:ext cx="3722765" cy="738664"/>
          </a:xfrm>
          <a:prstGeom prst="rect">
            <a:avLst/>
          </a:prstGeom>
          <a:noFill/>
        </p:spPr>
        <p:txBody>
          <a:bodyPr wrap="square" rtlCol="0">
            <a:spAutoFit/>
          </a:bodyPr>
          <a:lstStyle/>
          <a:p>
            <a:r>
              <a:rPr lang="en-GB" sz="1400" dirty="0"/>
              <a:t>If you select ‘Non Compliant’ you must detail what issue was identified and detail the action taken to resolve the issue.</a:t>
            </a:r>
          </a:p>
        </p:txBody>
      </p:sp>
      <p:sp>
        <p:nvSpPr>
          <p:cNvPr id="8" name="Arrow: Down 7">
            <a:extLst>
              <a:ext uri="{FF2B5EF4-FFF2-40B4-BE49-F238E27FC236}">
                <a16:creationId xmlns:a16="http://schemas.microsoft.com/office/drawing/2014/main" xmlns="" id="{1F5CA63A-F246-B842-1F19-55905E7E2F98}"/>
              </a:ext>
            </a:extLst>
          </p:cNvPr>
          <p:cNvSpPr/>
          <p:nvPr/>
        </p:nvSpPr>
        <p:spPr>
          <a:xfrm rot="3461557">
            <a:off x="7264608" y="1970456"/>
            <a:ext cx="491884" cy="218826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Down 8">
            <a:extLst>
              <a:ext uri="{FF2B5EF4-FFF2-40B4-BE49-F238E27FC236}">
                <a16:creationId xmlns:a16="http://schemas.microsoft.com/office/drawing/2014/main" xmlns="" id="{93512E3E-8CDA-1ED9-71E1-F0701F66380B}"/>
              </a:ext>
            </a:extLst>
          </p:cNvPr>
          <p:cNvSpPr/>
          <p:nvPr/>
        </p:nvSpPr>
        <p:spPr>
          <a:xfrm rot="3461557">
            <a:off x="8268987" y="1478325"/>
            <a:ext cx="491884" cy="368452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50109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Completing the Compliance Declaration – Power apps submission</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sp>
        <p:nvSpPr>
          <p:cNvPr id="7" name="TextBox 6">
            <a:extLst>
              <a:ext uri="{FF2B5EF4-FFF2-40B4-BE49-F238E27FC236}">
                <a16:creationId xmlns:a16="http://schemas.microsoft.com/office/drawing/2014/main" xmlns="" id="{3B1B1087-7EC0-257B-E14C-2CB4B49CC0C5}"/>
              </a:ext>
            </a:extLst>
          </p:cNvPr>
          <p:cNvSpPr txBox="1"/>
          <p:nvPr/>
        </p:nvSpPr>
        <p:spPr>
          <a:xfrm>
            <a:off x="8592152" y="1744441"/>
            <a:ext cx="3080637" cy="1384995"/>
          </a:xfrm>
          <a:prstGeom prst="rect">
            <a:avLst/>
          </a:prstGeom>
          <a:noFill/>
        </p:spPr>
        <p:txBody>
          <a:bodyPr wrap="square" rtlCol="0">
            <a:spAutoFit/>
          </a:bodyPr>
          <a:lstStyle/>
          <a:p>
            <a:r>
              <a:rPr lang="en-GB" sz="1400" dirty="0"/>
              <a:t>If the non compliant action has not been resolved during the window. You must select ‘No’ and give a detailed reason as to why.</a:t>
            </a:r>
          </a:p>
          <a:p>
            <a:r>
              <a:rPr lang="en-GB" sz="1400" dirty="0"/>
              <a:t>The closure date must be within the next 30 days.</a:t>
            </a:r>
          </a:p>
        </p:txBody>
      </p:sp>
      <p:pic>
        <p:nvPicPr>
          <p:cNvPr id="4" name="Picture 3">
            <a:extLst>
              <a:ext uri="{FF2B5EF4-FFF2-40B4-BE49-F238E27FC236}">
                <a16:creationId xmlns:a16="http://schemas.microsoft.com/office/drawing/2014/main" xmlns="" id="{87E9F062-3C7F-1D10-F30B-DC74BB2A228E}"/>
              </a:ext>
            </a:extLst>
          </p:cNvPr>
          <p:cNvPicPr>
            <a:picLocks noChangeAspect="1"/>
          </p:cNvPicPr>
          <p:nvPr/>
        </p:nvPicPr>
        <p:blipFill>
          <a:blip r:embed="rId2"/>
          <a:stretch>
            <a:fillRect/>
          </a:stretch>
        </p:blipFill>
        <p:spPr>
          <a:xfrm>
            <a:off x="386725" y="1744441"/>
            <a:ext cx="7970647" cy="3855471"/>
          </a:xfrm>
          <a:prstGeom prst="rect">
            <a:avLst/>
          </a:prstGeom>
        </p:spPr>
      </p:pic>
      <p:sp>
        <p:nvSpPr>
          <p:cNvPr id="10" name="Arrow: Down 9">
            <a:extLst>
              <a:ext uri="{FF2B5EF4-FFF2-40B4-BE49-F238E27FC236}">
                <a16:creationId xmlns:a16="http://schemas.microsoft.com/office/drawing/2014/main" xmlns="" id="{DFF74362-370A-4A34-08B2-F2003F91CD54}"/>
              </a:ext>
            </a:extLst>
          </p:cNvPr>
          <p:cNvSpPr/>
          <p:nvPr/>
        </p:nvSpPr>
        <p:spPr>
          <a:xfrm rot="3461557">
            <a:off x="8729674" y="2642879"/>
            <a:ext cx="491884" cy="263122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79730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Completing the Compliance Declaration – Power apps submission</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pic>
        <p:nvPicPr>
          <p:cNvPr id="6" name="Picture 5">
            <a:extLst>
              <a:ext uri="{FF2B5EF4-FFF2-40B4-BE49-F238E27FC236}">
                <a16:creationId xmlns:a16="http://schemas.microsoft.com/office/drawing/2014/main" xmlns="" id="{CA2B2080-6335-8A73-E736-09BB1B255536}"/>
              </a:ext>
            </a:extLst>
          </p:cNvPr>
          <p:cNvPicPr>
            <a:picLocks noChangeAspect="1"/>
          </p:cNvPicPr>
          <p:nvPr/>
        </p:nvPicPr>
        <p:blipFill>
          <a:blip r:embed="rId2"/>
          <a:stretch>
            <a:fillRect/>
          </a:stretch>
        </p:blipFill>
        <p:spPr>
          <a:xfrm>
            <a:off x="386727" y="1627388"/>
            <a:ext cx="7041986" cy="3974321"/>
          </a:xfrm>
          <a:prstGeom prst="rect">
            <a:avLst/>
          </a:prstGeom>
        </p:spPr>
      </p:pic>
      <p:sp>
        <p:nvSpPr>
          <p:cNvPr id="7" name="TextBox 6">
            <a:extLst>
              <a:ext uri="{FF2B5EF4-FFF2-40B4-BE49-F238E27FC236}">
                <a16:creationId xmlns:a16="http://schemas.microsoft.com/office/drawing/2014/main" xmlns="" id="{CA2C9586-1478-9577-62B7-E8449FEF4AD9}"/>
              </a:ext>
            </a:extLst>
          </p:cNvPr>
          <p:cNvSpPr txBox="1"/>
          <p:nvPr/>
        </p:nvSpPr>
        <p:spPr>
          <a:xfrm>
            <a:off x="7662040" y="1627388"/>
            <a:ext cx="3722765" cy="2031325"/>
          </a:xfrm>
          <a:prstGeom prst="rect">
            <a:avLst/>
          </a:prstGeom>
          <a:noFill/>
        </p:spPr>
        <p:txBody>
          <a:bodyPr wrap="square" rtlCol="0">
            <a:spAutoFit/>
          </a:bodyPr>
          <a:lstStyle/>
          <a:p>
            <a:r>
              <a:rPr lang="en-GB" sz="1400" dirty="0"/>
              <a:t>Once all actions in a section are completed this box will populate. </a:t>
            </a:r>
          </a:p>
          <a:p>
            <a:r>
              <a:rPr lang="en-GB" sz="1400" dirty="0"/>
              <a:t>Once you press ‘Confirm and Save Section you will not be able to make any further changes.</a:t>
            </a:r>
          </a:p>
          <a:p>
            <a:r>
              <a:rPr lang="en-GB" sz="1400" dirty="0"/>
              <a:t/>
            </a:r>
            <a:br>
              <a:rPr lang="en-GB" sz="1400" dirty="0"/>
            </a:br>
            <a:r>
              <a:rPr lang="en-GB" sz="1400" dirty="0"/>
              <a:t>It's important to note, that all tests in a section must be completed before you exit Power Apps. Any data entered which has not been confirmed as above will be deleted.</a:t>
            </a:r>
          </a:p>
        </p:txBody>
      </p:sp>
      <p:sp>
        <p:nvSpPr>
          <p:cNvPr id="8" name="Arrow: Down 7">
            <a:extLst>
              <a:ext uri="{FF2B5EF4-FFF2-40B4-BE49-F238E27FC236}">
                <a16:creationId xmlns:a16="http://schemas.microsoft.com/office/drawing/2014/main" xmlns="" id="{B9CA8A07-11E2-840E-F08E-9E655E59C0E8}"/>
              </a:ext>
            </a:extLst>
          </p:cNvPr>
          <p:cNvSpPr/>
          <p:nvPr/>
        </p:nvSpPr>
        <p:spPr>
          <a:xfrm rot="4687187">
            <a:off x="6627195" y="3059670"/>
            <a:ext cx="491884" cy="197820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0092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Completing the Compliance Declaration – Power apps submission</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pic>
        <p:nvPicPr>
          <p:cNvPr id="6" name="Picture 5">
            <a:extLst>
              <a:ext uri="{FF2B5EF4-FFF2-40B4-BE49-F238E27FC236}">
                <a16:creationId xmlns:a16="http://schemas.microsoft.com/office/drawing/2014/main" xmlns="" id="{5FF14795-ED3C-E501-7458-B1E2296F3FF1}"/>
              </a:ext>
            </a:extLst>
          </p:cNvPr>
          <p:cNvPicPr>
            <a:picLocks noChangeAspect="1"/>
          </p:cNvPicPr>
          <p:nvPr/>
        </p:nvPicPr>
        <p:blipFill>
          <a:blip r:embed="rId2"/>
          <a:stretch>
            <a:fillRect/>
          </a:stretch>
        </p:blipFill>
        <p:spPr>
          <a:xfrm>
            <a:off x="386726" y="1685499"/>
            <a:ext cx="7073517" cy="3963302"/>
          </a:xfrm>
          <a:prstGeom prst="rect">
            <a:avLst/>
          </a:prstGeom>
        </p:spPr>
      </p:pic>
      <p:sp>
        <p:nvSpPr>
          <p:cNvPr id="7" name="TextBox 6">
            <a:extLst>
              <a:ext uri="{FF2B5EF4-FFF2-40B4-BE49-F238E27FC236}">
                <a16:creationId xmlns:a16="http://schemas.microsoft.com/office/drawing/2014/main" xmlns="" id="{46ADFC4F-F546-1CCE-C9B8-A6C8E5423CCC}"/>
              </a:ext>
            </a:extLst>
          </p:cNvPr>
          <p:cNvSpPr txBox="1"/>
          <p:nvPr/>
        </p:nvSpPr>
        <p:spPr>
          <a:xfrm>
            <a:off x="7687265" y="1685499"/>
            <a:ext cx="3722765" cy="738664"/>
          </a:xfrm>
          <a:prstGeom prst="rect">
            <a:avLst/>
          </a:prstGeom>
          <a:noFill/>
        </p:spPr>
        <p:txBody>
          <a:bodyPr wrap="square" rtlCol="0">
            <a:spAutoFit/>
          </a:bodyPr>
          <a:lstStyle/>
          <a:p>
            <a:r>
              <a:rPr lang="en-GB" sz="1400" dirty="0"/>
              <a:t>Once you have completed a section you will see both the section and the progress bar turn green.</a:t>
            </a:r>
          </a:p>
        </p:txBody>
      </p:sp>
      <p:sp>
        <p:nvSpPr>
          <p:cNvPr id="8" name="Arrow: Down 7">
            <a:extLst>
              <a:ext uri="{FF2B5EF4-FFF2-40B4-BE49-F238E27FC236}">
                <a16:creationId xmlns:a16="http://schemas.microsoft.com/office/drawing/2014/main" xmlns="" id="{8E36763A-33D3-B2F0-EC45-176065DD18A2}"/>
              </a:ext>
            </a:extLst>
          </p:cNvPr>
          <p:cNvSpPr/>
          <p:nvPr/>
        </p:nvSpPr>
        <p:spPr>
          <a:xfrm rot="3293909">
            <a:off x="7315726" y="1344482"/>
            <a:ext cx="491884" cy="52102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Down 8">
            <a:extLst>
              <a:ext uri="{FF2B5EF4-FFF2-40B4-BE49-F238E27FC236}">
                <a16:creationId xmlns:a16="http://schemas.microsoft.com/office/drawing/2014/main" xmlns="" id="{92DE2CDE-3700-E27D-ECCC-7C0BD20568A4}"/>
              </a:ext>
            </a:extLst>
          </p:cNvPr>
          <p:cNvSpPr/>
          <p:nvPr/>
        </p:nvSpPr>
        <p:spPr>
          <a:xfrm rot="5076286">
            <a:off x="4506608" y="-418354"/>
            <a:ext cx="491884" cy="588426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5394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Completing the Compliance Declaration – Power apps submission</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sp>
        <p:nvSpPr>
          <p:cNvPr id="7" name="TextBox 6">
            <a:extLst>
              <a:ext uri="{FF2B5EF4-FFF2-40B4-BE49-F238E27FC236}">
                <a16:creationId xmlns:a16="http://schemas.microsoft.com/office/drawing/2014/main" xmlns="" id="{46ADFC4F-F546-1CCE-C9B8-A6C8E5423CCC}"/>
              </a:ext>
            </a:extLst>
          </p:cNvPr>
          <p:cNvSpPr txBox="1"/>
          <p:nvPr/>
        </p:nvSpPr>
        <p:spPr>
          <a:xfrm>
            <a:off x="7800777" y="1637361"/>
            <a:ext cx="3722765" cy="738664"/>
          </a:xfrm>
          <a:prstGeom prst="rect">
            <a:avLst/>
          </a:prstGeom>
          <a:noFill/>
        </p:spPr>
        <p:txBody>
          <a:bodyPr wrap="square" rtlCol="0">
            <a:spAutoFit/>
          </a:bodyPr>
          <a:lstStyle/>
          <a:p>
            <a:r>
              <a:rPr lang="en-GB" sz="1400" dirty="0"/>
              <a:t>Once you see this message the Compliance Declaration is complete and the data has been saved. You can now close the App.</a:t>
            </a:r>
          </a:p>
        </p:txBody>
      </p:sp>
      <p:pic>
        <p:nvPicPr>
          <p:cNvPr id="4" name="Picture 3">
            <a:extLst>
              <a:ext uri="{FF2B5EF4-FFF2-40B4-BE49-F238E27FC236}">
                <a16:creationId xmlns:a16="http://schemas.microsoft.com/office/drawing/2014/main" xmlns="" id="{B087A077-F245-6B4A-2750-DE8DC2C6876D}"/>
              </a:ext>
            </a:extLst>
          </p:cNvPr>
          <p:cNvPicPr>
            <a:picLocks noChangeAspect="1"/>
          </p:cNvPicPr>
          <p:nvPr/>
        </p:nvPicPr>
        <p:blipFill>
          <a:blip r:embed="rId2"/>
          <a:stretch>
            <a:fillRect/>
          </a:stretch>
        </p:blipFill>
        <p:spPr>
          <a:xfrm>
            <a:off x="386726" y="1637361"/>
            <a:ext cx="7126106" cy="3968857"/>
          </a:xfrm>
          <a:prstGeom prst="rect">
            <a:avLst/>
          </a:prstGeom>
        </p:spPr>
      </p:pic>
      <p:sp>
        <p:nvSpPr>
          <p:cNvPr id="8" name="Arrow: Down 7">
            <a:extLst>
              <a:ext uri="{FF2B5EF4-FFF2-40B4-BE49-F238E27FC236}">
                <a16:creationId xmlns:a16="http://schemas.microsoft.com/office/drawing/2014/main" xmlns="" id="{AECDF5FF-6DBC-09CC-F858-28BACA6B1D49}"/>
              </a:ext>
            </a:extLst>
          </p:cNvPr>
          <p:cNvSpPr/>
          <p:nvPr/>
        </p:nvSpPr>
        <p:spPr>
          <a:xfrm rot="4068069">
            <a:off x="6871094" y="1977997"/>
            <a:ext cx="491884" cy="164754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1525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71733F-C503-75F4-F634-9A8254C57B25}"/>
              </a:ext>
            </a:extLst>
          </p:cNvPr>
          <p:cNvSpPr>
            <a:spLocks noGrp="1"/>
          </p:cNvSpPr>
          <p:nvPr>
            <p:ph type="title"/>
          </p:nvPr>
        </p:nvSpPr>
        <p:spPr/>
        <p:txBody>
          <a:bodyPr/>
          <a:lstStyle/>
          <a:p>
            <a:r>
              <a:rPr lang="en-GB" dirty="0"/>
              <a:t>Next steps </a:t>
            </a:r>
          </a:p>
        </p:txBody>
      </p:sp>
      <p:sp>
        <p:nvSpPr>
          <p:cNvPr id="3" name="Text Placeholder 2">
            <a:extLst>
              <a:ext uri="{FF2B5EF4-FFF2-40B4-BE49-F238E27FC236}">
                <a16:creationId xmlns:a16="http://schemas.microsoft.com/office/drawing/2014/main" xmlns="" id="{AFAAC57F-825F-3BA8-F367-F71ED196BAEB}"/>
              </a:ext>
            </a:extLst>
          </p:cNvPr>
          <p:cNvSpPr>
            <a:spLocks noGrp="1"/>
          </p:cNvSpPr>
          <p:nvPr>
            <p:ph type="body" sz="quarter" idx="10"/>
          </p:nvPr>
        </p:nvSpPr>
        <p:spPr>
          <a:xfrm>
            <a:off x="383356" y="1519081"/>
            <a:ext cx="10964093" cy="4081684"/>
          </a:xfrm>
        </p:spPr>
        <p:txBody>
          <a:bodyPr>
            <a:normAutofit fontScale="85000" lnSpcReduction="20000"/>
          </a:bodyPr>
          <a:lstStyle/>
          <a:p>
            <a:pPr marL="213484" indent="-213484">
              <a:buFont typeface="Arial" panose="020B0604020202020204" pitchFamily="34" charset="0"/>
              <a:buChar char="•"/>
            </a:pPr>
            <a:r>
              <a:rPr lang="en-GB" sz="1800" dirty="0"/>
              <a:t>Ensure you have a record of any incomplete/open actions. Retain your Compliance Declaration Support Guide until you are happy all actions are complete and work through these by the deadline stated on your submission.</a:t>
            </a:r>
          </a:p>
          <a:p>
            <a:pPr marL="213484" indent="-213484">
              <a:buFont typeface="Arial" panose="020B0604020202020204" pitchFamily="34" charset="0"/>
              <a:buChar char="•"/>
            </a:pPr>
            <a:endParaRPr lang="en-GB" sz="1800" dirty="0"/>
          </a:p>
          <a:p>
            <a:pPr marL="213484" indent="-213484">
              <a:buFont typeface="Arial" panose="020B0604020202020204" pitchFamily="34" charset="0"/>
              <a:buChar char="•"/>
            </a:pPr>
            <a:r>
              <a:rPr lang="en-GB" sz="1800" dirty="0"/>
              <a:t>If you are fully satisfied that all non-compliant exceptions have been fully corrected and closed, there is no requirement to retain the Compliance Declaration Support Guide and it can be shredded if no longer needed.</a:t>
            </a:r>
          </a:p>
          <a:p>
            <a:pPr marL="213484" indent="-213484">
              <a:buFont typeface="Arial" panose="020B0604020202020204" pitchFamily="34" charset="0"/>
              <a:buChar char="•"/>
            </a:pPr>
            <a:endParaRPr lang="en-GB" sz="1800" dirty="0"/>
          </a:p>
          <a:p>
            <a:pPr marL="213484" indent="-213484">
              <a:buFont typeface="Arial" panose="020B0604020202020204" pitchFamily="34" charset="0"/>
              <a:buChar char="•"/>
            </a:pPr>
            <a:r>
              <a:rPr lang="en-GB" sz="1800" dirty="0"/>
              <a:t>A list of your incomplete/open actions will be sent to your Regional Leader and this will be reviewed during their next visit. </a:t>
            </a:r>
          </a:p>
          <a:p>
            <a:pPr marL="213484" indent="-213484">
              <a:buFont typeface="Arial" panose="020B0604020202020204" pitchFamily="34" charset="0"/>
              <a:buChar char="•"/>
            </a:pPr>
            <a:endParaRPr lang="en-GB" sz="1800" dirty="0"/>
          </a:p>
          <a:p>
            <a:pPr marL="213484" indent="-213484">
              <a:buFont typeface="Arial" panose="020B0604020202020204" pitchFamily="34" charset="0"/>
              <a:buChar char="•"/>
            </a:pPr>
            <a:r>
              <a:rPr lang="en-GB" sz="1800" dirty="0"/>
              <a:t>Your Compliance Manager will also review your submitted Compliance Declaration and actions during your next Compliance Assessment and will ascertain how many outstanding or repeated actions have been witnessed during that assessment.</a:t>
            </a:r>
          </a:p>
          <a:p>
            <a:pPr marL="213484" indent="-213484">
              <a:buFont typeface="Arial" panose="020B0604020202020204" pitchFamily="34" charset="0"/>
              <a:buChar char="•"/>
            </a:pPr>
            <a:endParaRPr lang="en-GB" sz="1800" dirty="0"/>
          </a:p>
          <a:p>
            <a:pPr marL="213484" indent="-213484">
              <a:buFont typeface="Arial" panose="020B0604020202020204" pitchFamily="34" charset="0"/>
              <a:buChar char="•"/>
            </a:pPr>
            <a:r>
              <a:rPr lang="en-GB" sz="1800" dirty="0"/>
              <a:t>Compliance Declaration Review Assessments will take place on random stores each quarter to ensure all stores are completing this task honestly &amp; accurately and that all actions have been corrected.</a:t>
            </a:r>
          </a:p>
          <a:p>
            <a:pPr marL="213484" indent="-213484">
              <a:buFont typeface="Arial" panose="020B0604020202020204" pitchFamily="34" charset="0"/>
              <a:buChar char="•"/>
            </a:pPr>
            <a:endParaRPr lang="en-GB" sz="1800" dirty="0"/>
          </a:p>
          <a:p>
            <a:pPr marL="213484" indent="-213484">
              <a:buFont typeface="Arial" panose="020B0604020202020204" pitchFamily="34" charset="0"/>
              <a:buChar char="•"/>
            </a:pPr>
            <a:r>
              <a:rPr lang="en-GB" sz="1800" dirty="0"/>
              <a:t>Remember, that the declaration you have made is a true assessment of the operational and regulatory controls in your store.  Failure to complete this task honestly and accurately may result in disciplinary action being taken.</a:t>
            </a:r>
          </a:p>
          <a:p>
            <a:endParaRPr lang="en-GB" dirty="0"/>
          </a:p>
        </p:txBody>
      </p:sp>
      <p:sp>
        <p:nvSpPr>
          <p:cNvPr id="5" name="Footer Placeholder 4">
            <a:extLst>
              <a:ext uri="{FF2B5EF4-FFF2-40B4-BE49-F238E27FC236}">
                <a16:creationId xmlns:a16="http://schemas.microsoft.com/office/drawing/2014/main" xmlns="" id="{CA74AAF5-1F3E-7E2C-17F2-CAD7F7F8A382}"/>
              </a:ext>
            </a:extLst>
          </p:cNvPr>
          <p:cNvSpPr>
            <a:spLocks noGrp="1"/>
          </p:cNvSpPr>
          <p:nvPr>
            <p:ph type="ftr" sz="quarter" idx="3"/>
          </p:nvPr>
        </p:nvSpPr>
        <p:spPr/>
        <p:txBody>
          <a:bodyPr/>
          <a:lstStyle/>
          <a:p>
            <a:r>
              <a:rPr lang="en-US"/>
              <a:t>Confidential</a:t>
            </a:r>
            <a:endParaRPr lang="en-US" dirty="0"/>
          </a:p>
        </p:txBody>
      </p:sp>
    </p:spTree>
    <p:extLst>
      <p:ext uri="{BB962C8B-B14F-4D97-AF65-F5344CB8AC3E}">
        <p14:creationId xmlns:p14="http://schemas.microsoft.com/office/powerpoint/2010/main" val="2928102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5BD083-14C0-B7A3-A0CD-C581C9725C6E}"/>
              </a:ext>
            </a:extLst>
          </p:cNvPr>
          <p:cNvSpPr>
            <a:spLocks noGrp="1"/>
          </p:cNvSpPr>
          <p:nvPr>
            <p:ph type="title"/>
          </p:nvPr>
        </p:nvSpPr>
        <p:spPr>
          <a:xfrm>
            <a:off x="341301" y="1934252"/>
            <a:ext cx="11178458" cy="1920526"/>
          </a:xfrm>
        </p:spPr>
        <p:txBody>
          <a:bodyPr/>
          <a:lstStyle/>
          <a:p>
            <a:r>
              <a:rPr lang="en-US" sz="4400" dirty="0">
                <a:latin typeface="+mj-lt"/>
              </a:rPr>
              <a:t/>
            </a:r>
            <a:br>
              <a:rPr lang="en-US" sz="4400" dirty="0">
                <a:latin typeface="+mj-lt"/>
              </a:rPr>
            </a:br>
            <a:r>
              <a:rPr lang="en-US" sz="4400" dirty="0">
                <a:latin typeface="+mj-lt"/>
              </a:rPr>
              <a:t>regional leader open actions guide</a:t>
            </a:r>
            <a:br>
              <a:rPr lang="en-US" sz="4400" dirty="0">
                <a:latin typeface="+mj-lt"/>
              </a:rPr>
            </a:br>
            <a:r>
              <a:rPr lang="en-US" sz="4400" dirty="0">
                <a:latin typeface="+mj-lt"/>
              </a:rPr>
              <a:t>q4 2024</a:t>
            </a:r>
            <a:endParaRPr lang="en-US" dirty="0">
              <a:latin typeface="+mj-lt"/>
            </a:endParaRPr>
          </a:p>
        </p:txBody>
      </p:sp>
      <p:sp>
        <p:nvSpPr>
          <p:cNvPr id="15" name="Footer Placeholder 14">
            <a:extLst>
              <a:ext uri="{FF2B5EF4-FFF2-40B4-BE49-F238E27FC236}">
                <a16:creationId xmlns:a16="http://schemas.microsoft.com/office/drawing/2014/main" xmlns="" id="{D4CC448D-7840-4FFD-A839-07BCD6E94935}"/>
              </a:ext>
            </a:extLst>
          </p:cNvPr>
          <p:cNvSpPr>
            <a:spLocks noGrp="1"/>
          </p:cNvSpPr>
          <p:nvPr>
            <p:ph type="ftr" sz="quarter" idx="3"/>
          </p:nvPr>
        </p:nvSpPr>
        <p:spPr/>
        <p:txBody>
          <a:bodyPr/>
          <a:lstStyle/>
          <a:p>
            <a:r>
              <a:rPr lang="en-US" dirty="0"/>
              <a:t>Confidential</a:t>
            </a:r>
          </a:p>
        </p:txBody>
      </p:sp>
    </p:spTree>
    <p:extLst>
      <p:ext uri="{BB962C8B-B14F-4D97-AF65-F5344CB8AC3E}">
        <p14:creationId xmlns:p14="http://schemas.microsoft.com/office/powerpoint/2010/main" val="140447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Closing the open actions – regional leader</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sp>
        <p:nvSpPr>
          <p:cNvPr id="6" name="TextBox 5">
            <a:extLst>
              <a:ext uri="{FF2B5EF4-FFF2-40B4-BE49-F238E27FC236}">
                <a16:creationId xmlns:a16="http://schemas.microsoft.com/office/drawing/2014/main" xmlns="" id="{48709CBA-0E02-D827-51D2-8EEFB1B643B9}"/>
              </a:ext>
            </a:extLst>
          </p:cNvPr>
          <p:cNvSpPr txBox="1"/>
          <p:nvPr/>
        </p:nvSpPr>
        <p:spPr>
          <a:xfrm>
            <a:off x="8142462" y="1537138"/>
            <a:ext cx="3722765" cy="1169551"/>
          </a:xfrm>
          <a:prstGeom prst="rect">
            <a:avLst/>
          </a:prstGeom>
          <a:noFill/>
        </p:spPr>
        <p:txBody>
          <a:bodyPr wrap="square" rtlCol="0">
            <a:spAutoFit/>
          </a:bodyPr>
          <a:lstStyle/>
          <a:p>
            <a:r>
              <a:rPr lang="en-GB" sz="1400" dirty="0"/>
              <a:t>Once you have received and reviewed the open actions report you can now start to close them down.</a:t>
            </a:r>
          </a:p>
          <a:p>
            <a:endParaRPr lang="en-GB" sz="1400" dirty="0"/>
          </a:p>
          <a:p>
            <a:r>
              <a:rPr lang="en-GB" sz="1400" dirty="0"/>
              <a:t>To begin click ‘RL Sign OFF’</a:t>
            </a:r>
          </a:p>
        </p:txBody>
      </p:sp>
      <p:pic>
        <p:nvPicPr>
          <p:cNvPr id="11" name="Picture 10">
            <a:extLst>
              <a:ext uri="{FF2B5EF4-FFF2-40B4-BE49-F238E27FC236}">
                <a16:creationId xmlns:a16="http://schemas.microsoft.com/office/drawing/2014/main" xmlns="" id="{62098588-FD4E-3D62-E11F-2D3F3F7BD6E8}"/>
              </a:ext>
            </a:extLst>
          </p:cNvPr>
          <p:cNvPicPr>
            <a:picLocks noChangeAspect="1"/>
          </p:cNvPicPr>
          <p:nvPr/>
        </p:nvPicPr>
        <p:blipFill>
          <a:blip r:embed="rId2"/>
          <a:stretch>
            <a:fillRect/>
          </a:stretch>
        </p:blipFill>
        <p:spPr>
          <a:xfrm>
            <a:off x="386725" y="1537138"/>
            <a:ext cx="7553939" cy="4144754"/>
          </a:xfrm>
          <a:prstGeom prst="rect">
            <a:avLst/>
          </a:prstGeom>
        </p:spPr>
      </p:pic>
      <p:sp>
        <p:nvSpPr>
          <p:cNvPr id="12" name="Arrow: Down 11">
            <a:extLst>
              <a:ext uri="{FF2B5EF4-FFF2-40B4-BE49-F238E27FC236}">
                <a16:creationId xmlns:a16="http://schemas.microsoft.com/office/drawing/2014/main" xmlns="" id="{D4B95613-64E9-FD64-2866-34F2475FEB29}"/>
              </a:ext>
            </a:extLst>
          </p:cNvPr>
          <p:cNvSpPr/>
          <p:nvPr/>
        </p:nvSpPr>
        <p:spPr>
          <a:xfrm rot="4095703">
            <a:off x="6506220" y="1722488"/>
            <a:ext cx="491884" cy="407863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55380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Closing the open actions – regional leader</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sp>
        <p:nvSpPr>
          <p:cNvPr id="6" name="TextBox 5">
            <a:extLst>
              <a:ext uri="{FF2B5EF4-FFF2-40B4-BE49-F238E27FC236}">
                <a16:creationId xmlns:a16="http://schemas.microsoft.com/office/drawing/2014/main" xmlns="" id="{48709CBA-0E02-D827-51D2-8EEFB1B643B9}"/>
              </a:ext>
            </a:extLst>
          </p:cNvPr>
          <p:cNvSpPr txBox="1"/>
          <p:nvPr/>
        </p:nvSpPr>
        <p:spPr>
          <a:xfrm>
            <a:off x="8010032" y="1682993"/>
            <a:ext cx="3722765" cy="523220"/>
          </a:xfrm>
          <a:prstGeom prst="rect">
            <a:avLst/>
          </a:prstGeom>
          <a:noFill/>
        </p:spPr>
        <p:txBody>
          <a:bodyPr wrap="square" rtlCol="0">
            <a:spAutoFit/>
          </a:bodyPr>
          <a:lstStyle/>
          <a:p>
            <a:r>
              <a:rPr lang="en-GB" sz="1400" dirty="0"/>
              <a:t>Select your Region and confirm the Compliance Declaration Quarter.</a:t>
            </a:r>
          </a:p>
        </p:txBody>
      </p:sp>
      <p:pic>
        <p:nvPicPr>
          <p:cNvPr id="4" name="Picture 3">
            <a:extLst>
              <a:ext uri="{FF2B5EF4-FFF2-40B4-BE49-F238E27FC236}">
                <a16:creationId xmlns:a16="http://schemas.microsoft.com/office/drawing/2014/main" xmlns="" id="{9D7AF6F9-CB22-330C-71A5-7232757FF3DA}"/>
              </a:ext>
            </a:extLst>
          </p:cNvPr>
          <p:cNvPicPr>
            <a:picLocks noChangeAspect="1"/>
          </p:cNvPicPr>
          <p:nvPr/>
        </p:nvPicPr>
        <p:blipFill>
          <a:blip r:embed="rId2"/>
          <a:stretch>
            <a:fillRect/>
          </a:stretch>
        </p:blipFill>
        <p:spPr>
          <a:xfrm>
            <a:off x="386726" y="1682993"/>
            <a:ext cx="7371564" cy="3103417"/>
          </a:xfrm>
          <a:prstGeom prst="rect">
            <a:avLst/>
          </a:prstGeom>
        </p:spPr>
      </p:pic>
      <p:sp>
        <p:nvSpPr>
          <p:cNvPr id="8" name="Arrow: Down 7">
            <a:extLst>
              <a:ext uri="{FF2B5EF4-FFF2-40B4-BE49-F238E27FC236}">
                <a16:creationId xmlns:a16="http://schemas.microsoft.com/office/drawing/2014/main" xmlns="" id="{60291207-A6BB-B884-F0F9-387264E9CB2B}"/>
              </a:ext>
            </a:extLst>
          </p:cNvPr>
          <p:cNvSpPr/>
          <p:nvPr/>
        </p:nvSpPr>
        <p:spPr>
          <a:xfrm rot="5756809">
            <a:off x="5005306" y="-887709"/>
            <a:ext cx="491884" cy="662750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Arrow: Down 9">
            <a:extLst>
              <a:ext uri="{FF2B5EF4-FFF2-40B4-BE49-F238E27FC236}">
                <a16:creationId xmlns:a16="http://schemas.microsoft.com/office/drawing/2014/main" xmlns="" id="{9BF3EC2D-E886-E7FF-1835-C20B3EE9964F}"/>
              </a:ext>
            </a:extLst>
          </p:cNvPr>
          <p:cNvSpPr/>
          <p:nvPr/>
        </p:nvSpPr>
        <p:spPr>
          <a:xfrm rot="5804694">
            <a:off x="7088157" y="511412"/>
            <a:ext cx="491884" cy="364393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98910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Closing the open actions – regional leader</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sp>
        <p:nvSpPr>
          <p:cNvPr id="6" name="TextBox 5">
            <a:extLst>
              <a:ext uri="{FF2B5EF4-FFF2-40B4-BE49-F238E27FC236}">
                <a16:creationId xmlns:a16="http://schemas.microsoft.com/office/drawing/2014/main" xmlns="" id="{48709CBA-0E02-D827-51D2-8EEFB1B643B9}"/>
              </a:ext>
            </a:extLst>
          </p:cNvPr>
          <p:cNvSpPr txBox="1"/>
          <p:nvPr/>
        </p:nvSpPr>
        <p:spPr>
          <a:xfrm>
            <a:off x="8352273" y="1665652"/>
            <a:ext cx="3311156" cy="954107"/>
          </a:xfrm>
          <a:prstGeom prst="rect">
            <a:avLst/>
          </a:prstGeom>
          <a:noFill/>
        </p:spPr>
        <p:txBody>
          <a:bodyPr wrap="square" rtlCol="0">
            <a:spAutoFit/>
          </a:bodyPr>
          <a:lstStyle/>
          <a:p>
            <a:r>
              <a:rPr lang="en-GB" sz="1400" dirty="0"/>
              <a:t>Once you are confident the issue has been resolved, click ‘Yes’ and this will close the action. You will then see it disappear from the open actions list.</a:t>
            </a:r>
          </a:p>
        </p:txBody>
      </p:sp>
      <p:pic>
        <p:nvPicPr>
          <p:cNvPr id="4" name="Picture 3">
            <a:extLst>
              <a:ext uri="{FF2B5EF4-FFF2-40B4-BE49-F238E27FC236}">
                <a16:creationId xmlns:a16="http://schemas.microsoft.com/office/drawing/2014/main" xmlns="" id="{D22C74BE-2558-91C4-BA73-E31D5F651F30}"/>
              </a:ext>
            </a:extLst>
          </p:cNvPr>
          <p:cNvPicPr>
            <a:picLocks noChangeAspect="1"/>
          </p:cNvPicPr>
          <p:nvPr/>
        </p:nvPicPr>
        <p:blipFill>
          <a:blip r:embed="rId2"/>
          <a:stretch>
            <a:fillRect/>
          </a:stretch>
        </p:blipFill>
        <p:spPr>
          <a:xfrm>
            <a:off x="472311" y="1665653"/>
            <a:ext cx="7706262" cy="2357146"/>
          </a:xfrm>
          <a:prstGeom prst="rect">
            <a:avLst/>
          </a:prstGeom>
        </p:spPr>
      </p:pic>
      <p:sp>
        <p:nvSpPr>
          <p:cNvPr id="8" name="Arrow: Down 7">
            <a:extLst>
              <a:ext uri="{FF2B5EF4-FFF2-40B4-BE49-F238E27FC236}">
                <a16:creationId xmlns:a16="http://schemas.microsoft.com/office/drawing/2014/main" xmlns="" id="{81FDC16C-A128-732F-E4AF-C58EA72863BD}"/>
              </a:ext>
            </a:extLst>
          </p:cNvPr>
          <p:cNvSpPr/>
          <p:nvPr/>
        </p:nvSpPr>
        <p:spPr>
          <a:xfrm rot="4622259">
            <a:off x="7390878" y="1875841"/>
            <a:ext cx="491884" cy="148783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0629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8E6446-F975-BF56-08B0-1554A3324295}"/>
              </a:ext>
            </a:extLst>
          </p:cNvPr>
          <p:cNvSpPr>
            <a:spLocks noGrp="1"/>
          </p:cNvSpPr>
          <p:nvPr>
            <p:ph type="title"/>
          </p:nvPr>
        </p:nvSpPr>
        <p:spPr/>
        <p:txBody>
          <a:bodyPr/>
          <a:lstStyle/>
          <a:p>
            <a:r>
              <a:rPr lang="en-GB" dirty="0"/>
              <a:t>Closing the open actions – regional leader</a:t>
            </a:r>
          </a:p>
        </p:txBody>
      </p:sp>
      <p:sp>
        <p:nvSpPr>
          <p:cNvPr id="5" name="Footer Placeholder 4">
            <a:extLst>
              <a:ext uri="{FF2B5EF4-FFF2-40B4-BE49-F238E27FC236}">
                <a16:creationId xmlns:a16="http://schemas.microsoft.com/office/drawing/2014/main" xmlns="" id="{2ED800DC-CBB2-B5BA-151B-DA2F796B25CB}"/>
              </a:ext>
            </a:extLst>
          </p:cNvPr>
          <p:cNvSpPr>
            <a:spLocks noGrp="1"/>
          </p:cNvSpPr>
          <p:nvPr>
            <p:ph type="ftr" sz="quarter" idx="3"/>
          </p:nvPr>
        </p:nvSpPr>
        <p:spPr/>
        <p:txBody>
          <a:bodyPr/>
          <a:lstStyle/>
          <a:p>
            <a:r>
              <a:rPr lang="en-US"/>
              <a:t>Confidential</a:t>
            </a:r>
            <a:endParaRPr lang="en-US" dirty="0"/>
          </a:p>
        </p:txBody>
      </p:sp>
      <p:sp>
        <p:nvSpPr>
          <p:cNvPr id="6" name="TextBox 5">
            <a:extLst>
              <a:ext uri="{FF2B5EF4-FFF2-40B4-BE49-F238E27FC236}">
                <a16:creationId xmlns:a16="http://schemas.microsoft.com/office/drawing/2014/main" xmlns="" id="{48709CBA-0E02-D827-51D2-8EEFB1B643B9}"/>
              </a:ext>
            </a:extLst>
          </p:cNvPr>
          <p:cNvSpPr txBox="1"/>
          <p:nvPr/>
        </p:nvSpPr>
        <p:spPr>
          <a:xfrm>
            <a:off x="8541459" y="1611873"/>
            <a:ext cx="3311156" cy="954107"/>
          </a:xfrm>
          <a:prstGeom prst="rect">
            <a:avLst/>
          </a:prstGeom>
          <a:noFill/>
        </p:spPr>
        <p:txBody>
          <a:bodyPr wrap="square" rtlCol="0">
            <a:spAutoFit/>
          </a:bodyPr>
          <a:lstStyle/>
          <a:p>
            <a:r>
              <a:rPr lang="en-GB" sz="1400" dirty="0"/>
              <a:t>If an action is still outstanding and needs to remain open, please select ‘No’. </a:t>
            </a:r>
          </a:p>
          <a:p>
            <a:r>
              <a:rPr lang="en-GB" sz="1400" dirty="0"/>
              <a:t>This will then ask you to comment as to why the action has not yet been closed. </a:t>
            </a:r>
          </a:p>
        </p:txBody>
      </p:sp>
      <p:sp>
        <p:nvSpPr>
          <p:cNvPr id="8" name="Arrow: Down 7">
            <a:extLst>
              <a:ext uri="{FF2B5EF4-FFF2-40B4-BE49-F238E27FC236}">
                <a16:creationId xmlns:a16="http://schemas.microsoft.com/office/drawing/2014/main" xmlns="" id="{81FDC16C-A128-732F-E4AF-C58EA72863BD}"/>
              </a:ext>
            </a:extLst>
          </p:cNvPr>
          <p:cNvSpPr/>
          <p:nvPr/>
        </p:nvSpPr>
        <p:spPr>
          <a:xfrm rot="4855918">
            <a:off x="7305893" y="1760739"/>
            <a:ext cx="491884" cy="161048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xmlns="" id="{18690111-6F88-0625-62E4-E7BDFF6B4DCE}"/>
              </a:ext>
            </a:extLst>
          </p:cNvPr>
          <p:cNvPicPr>
            <a:picLocks noChangeAspect="1"/>
          </p:cNvPicPr>
          <p:nvPr/>
        </p:nvPicPr>
        <p:blipFill>
          <a:blip r:embed="rId2"/>
          <a:stretch>
            <a:fillRect/>
          </a:stretch>
        </p:blipFill>
        <p:spPr>
          <a:xfrm>
            <a:off x="447741" y="1650243"/>
            <a:ext cx="7831924" cy="2499241"/>
          </a:xfrm>
          <a:prstGeom prst="rect">
            <a:avLst/>
          </a:prstGeom>
        </p:spPr>
      </p:pic>
      <p:sp>
        <p:nvSpPr>
          <p:cNvPr id="9" name="Arrow: Down 8">
            <a:extLst>
              <a:ext uri="{FF2B5EF4-FFF2-40B4-BE49-F238E27FC236}">
                <a16:creationId xmlns:a16="http://schemas.microsoft.com/office/drawing/2014/main" xmlns="" id="{988FF129-10F2-7DDD-77E5-B908BB4475BC}"/>
              </a:ext>
            </a:extLst>
          </p:cNvPr>
          <p:cNvSpPr/>
          <p:nvPr/>
        </p:nvSpPr>
        <p:spPr>
          <a:xfrm rot="4381352">
            <a:off x="7691539" y="1848092"/>
            <a:ext cx="491884" cy="240014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xmlns="" id="{E722198E-8F62-5235-EEA0-13084724027C}"/>
              </a:ext>
            </a:extLst>
          </p:cNvPr>
          <p:cNvSpPr txBox="1"/>
          <p:nvPr/>
        </p:nvSpPr>
        <p:spPr>
          <a:xfrm>
            <a:off x="447741" y="5100256"/>
            <a:ext cx="11092618" cy="307777"/>
          </a:xfrm>
          <a:prstGeom prst="rect">
            <a:avLst/>
          </a:prstGeom>
          <a:noFill/>
        </p:spPr>
        <p:txBody>
          <a:bodyPr wrap="square" rtlCol="0">
            <a:spAutoFit/>
          </a:bodyPr>
          <a:lstStyle/>
          <a:p>
            <a:pPr algn="ctr"/>
            <a:r>
              <a:rPr lang="en-GB" sz="1400" dirty="0"/>
              <a:t>Once all Actions for your Region have been closed then the Compliance Declaration is complete.</a:t>
            </a:r>
          </a:p>
        </p:txBody>
      </p:sp>
    </p:spTree>
    <p:extLst>
      <p:ext uri="{BB962C8B-B14F-4D97-AF65-F5344CB8AC3E}">
        <p14:creationId xmlns:p14="http://schemas.microsoft.com/office/powerpoint/2010/main" val="2725544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7970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ustom Design">
  <a:themeElements>
    <a:clrScheme name="EE 2022">
      <a:dk1>
        <a:srgbClr val="000000"/>
      </a:dk1>
      <a:lt1>
        <a:srgbClr val="FFFFFF"/>
      </a:lt1>
      <a:dk2>
        <a:srgbClr val="000000"/>
      </a:dk2>
      <a:lt2>
        <a:srgbClr val="FFFFFF"/>
      </a:lt2>
      <a:accent1>
        <a:srgbClr val="009BA5"/>
      </a:accent1>
      <a:accent2>
        <a:srgbClr val="EDF23B"/>
      </a:accent2>
      <a:accent3>
        <a:srgbClr val="93FEDE"/>
      </a:accent3>
      <a:accent4>
        <a:srgbClr val="000000"/>
      </a:accent4>
      <a:accent5>
        <a:srgbClr val="05DBCA"/>
      </a:accent5>
      <a:accent6>
        <a:srgbClr val="D9D9D9"/>
      </a:accent6>
      <a:hlink>
        <a:srgbClr val="009BA5"/>
      </a:hlink>
      <a:folHlink>
        <a:srgbClr val="009BA5"/>
      </a:folHlink>
    </a:clrScheme>
    <a:fontScheme name="EE Dottee">
      <a:majorFont>
        <a:latin typeface="Dottee"/>
        <a:ea typeface=""/>
        <a:cs typeface=""/>
      </a:majorFont>
      <a:minorFont>
        <a:latin typeface="Non-Dott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2025 EE_PTT_Template NEW" id="{776C0145-E581-6A41-9139-E23E17BCE6B2}" vid="{00E57DCD-FD2D-4041-A1A9-1B630E915B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EmailTo xmlns="http://schemas.microsoft.com/sharepoint/v3" xsi:nil="true"/>
    <EmailHeaders xmlns="http://schemas.microsoft.com/sharepoint/v4" xsi:nil="true"/>
    <EmailSender xmlns="http://schemas.microsoft.com/sharepoint/v3" xsi:nil="true"/>
    <EmailFrom xmlns="http://schemas.microsoft.com/sharepoint/v3" xsi:nil="true"/>
    <EmailSubject xmlns="http://schemas.microsoft.com/sharepoint/v3" xsi:nil="true"/>
    <EmailCc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FE332FEAB3BD14A814B01C8076B8840" ma:contentTypeVersion="8" ma:contentTypeDescription="Create a new document." ma:contentTypeScope="" ma:versionID="f88b78812fa5d95be562071739c12ee7">
  <xsd:schema xmlns:xsd="http://www.w3.org/2001/XMLSchema" xmlns:xs="http://www.w3.org/2001/XMLSchema" xmlns:p="http://schemas.microsoft.com/office/2006/metadata/properties" xmlns:ns1="http://schemas.microsoft.com/sharepoint/v3" xmlns:ns2="http://schemas.microsoft.com/sharepoint/v4" targetNamespace="http://schemas.microsoft.com/office/2006/metadata/properties" ma:root="true" ma:fieldsID="7f8ede048401d321f0260bc1d27b8cec" ns1:_="" ns2:_="">
    <xsd:import namespace="http://schemas.microsoft.com/sharepoint/v3"/>
    <xsd:import namespace="http://schemas.microsoft.com/sharepoint/v4"/>
    <xsd:element name="properties">
      <xsd:complexType>
        <xsd:sequence>
          <xsd:element name="documentManagement">
            <xsd:complexType>
              <xsd:all>
                <xsd:element ref="ns1:EmailSender" minOccurs="0"/>
                <xsd:element ref="ns1:EmailTo" minOccurs="0"/>
                <xsd:element ref="ns1:EmailCc" minOccurs="0"/>
                <xsd:element ref="ns1:EmailFrom" minOccurs="0"/>
                <xsd:element ref="ns1:EmailSubject" minOccurs="0"/>
                <xsd:element ref="ns2:EmailHead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EmailSender" ma:index="8" nillable="true" ma:displayName="E-Mail Sender" ma:hidden="true" ma:internalName="EmailSender">
      <xsd:simpleType>
        <xsd:restriction base="dms:Note">
          <xsd:maxLength value="255"/>
        </xsd:restriction>
      </xsd:simpleType>
    </xsd:element>
    <xsd:element name="EmailTo" ma:index="9" nillable="true" ma:displayName="E-Mail To" ma:hidden="true" ma:internalName="EmailTo">
      <xsd:simpleType>
        <xsd:restriction base="dms:Note">
          <xsd:maxLength value="255"/>
        </xsd:restriction>
      </xsd:simpleType>
    </xsd:element>
    <xsd:element name="EmailCc" ma:index="10" nillable="true" ma:displayName="E-Mail Cc" ma:hidden="true" ma:internalName="EmailCc">
      <xsd:simpleType>
        <xsd:restriction base="dms:Note">
          <xsd:maxLength value="255"/>
        </xsd:restriction>
      </xsd:simpleType>
    </xsd:element>
    <xsd:element name="EmailFrom" ma:index="11" nillable="true" ma:displayName="E-Mail From" ma:hidden="true" ma:internalName="EmailFrom">
      <xsd:simpleType>
        <xsd:restriction base="dms:Text"/>
      </xsd:simpleType>
    </xsd:element>
    <xsd:element name="EmailSubject" ma:index="12" nillable="true" ma:displayName="E-Mail Subject" ma:hidden="true" ma:internalName="EmailSubjec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EmailHeaders" ma:index="13" nillable="true" ma:displayName="E-Mail Headers" ma:hidden="true" ma:internalName="EmailHeader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5EBAA1-5622-490C-B7F2-7019C1E6D32A}">
  <ds:schemaRefs>
    <ds:schemaRef ds:uri="http://schemas.microsoft.com/sharepoint/v3/contenttype/forms"/>
  </ds:schemaRefs>
</ds:datastoreItem>
</file>

<file path=customXml/itemProps2.xml><?xml version="1.0" encoding="utf-8"?>
<ds:datastoreItem xmlns:ds="http://schemas.openxmlformats.org/officeDocument/2006/customXml" ds:itemID="{469486EA-7033-427E-BE38-D6D4CE38E19B}">
  <ds:schemaRefs>
    <ds:schemaRef ds:uri="http://schemas.microsoft.com/sharepoint/v4"/>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497F6E3F-74F6-427C-8486-F6E02F5013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Custom Design</Template>
  <TotalTime>73</TotalTime>
  <Words>1387</Words>
  <Application>Microsoft Office PowerPoint</Application>
  <PresentationFormat>Widescreen</PresentationFormat>
  <Paragraphs>114</Paragraphs>
  <Slides>21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Dottee</vt:lpstr>
      <vt:lpstr>BT Curve Headline</vt:lpstr>
      <vt:lpstr>BT Curve</vt:lpstr>
      <vt:lpstr>Century Gothic</vt:lpstr>
      <vt:lpstr>Non-Dottee</vt:lpstr>
      <vt:lpstr>Custom Design</vt:lpstr>
      <vt:lpstr>Compliance declaration  store leader completion guide &amp; regional leader open actions q4 2024</vt:lpstr>
      <vt:lpstr>Rules for completion</vt:lpstr>
      <vt:lpstr>Preparing to complete your Compliance Declaration</vt:lpstr>
      <vt:lpstr>Completing the compliance declaration – the support guide</vt:lpstr>
      <vt:lpstr>Completing the Compliance Declaration – Power apps submission</vt:lpstr>
      <vt:lpstr>Completing the Compliance Declaration – Power apps submission</vt:lpstr>
      <vt:lpstr>Completing the Compliance Declaration – Power apps submission</vt:lpstr>
      <vt:lpstr>Completing the Compliance Declaration – Power apps submission</vt:lpstr>
      <vt:lpstr>Completing the Compliance Declaration – Power apps submission</vt:lpstr>
      <vt:lpstr>Completing the Compliance Declaration – Power apps submission</vt:lpstr>
      <vt:lpstr>Completing the Compliance Declaration – Power apps submission</vt:lpstr>
      <vt:lpstr>Completing the Compliance Declaration – Power apps submission</vt:lpstr>
      <vt:lpstr>Completing the Compliance Declaration – Power apps submission</vt:lpstr>
      <vt:lpstr>Completing the Compliance Declaration – Power apps submission</vt:lpstr>
      <vt:lpstr>Next steps </vt:lpstr>
      <vt:lpstr> regional leader open actions guide q4 2024</vt:lpstr>
      <vt:lpstr>Closing the open actions – regional leader</vt:lpstr>
      <vt:lpstr>Closing the open actions – regional leader</vt:lpstr>
      <vt:lpstr>Closing the open actions – regional leader</vt:lpstr>
      <vt:lpstr>Closing the open actions – regional leader</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ee  powerpoint template</dc:title>
  <dc:creator>Will Dragon</dc:creator>
  <cp:lastModifiedBy>Price,D,David,G C</cp:lastModifiedBy>
  <cp:revision>16</cp:revision>
  <dcterms:created xsi:type="dcterms:W3CDTF">2022-09-06T14:31:56Z</dcterms:created>
  <dcterms:modified xsi:type="dcterms:W3CDTF">2024-02-05T11:52:26Z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5818d02-8d25-4bb9-b27c-e4db64670887_Enabled">
    <vt:lpwstr>true</vt:lpwstr>
  </property>
  <property fmtid="{D5CDD505-2E9C-101B-9397-08002B2CF9AE}" pid="3" name="MSIP_Label_55818d02-8d25-4bb9-b27c-e4db64670887_SetDate">
    <vt:lpwstr>2022-06-21T15:16:27Z</vt:lpwstr>
  </property>
  <property fmtid="{D5CDD505-2E9C-101B-9397-08002B2CF9AE}" pid="4" name="MSIP_Label_55818d02-8d25-4bb9-b27c-e4db64670887_Method">
    <vt:lpwstr>Standard</vt:lpwstr>
  </property>
  <property fmtid="{D5CDD505-2E9C-101B-9397-08002B2CF9AE}" pid="5" name="MSIP_Label_55818d02-8d25-4bb9-b27c-e4db64670887_Name">
    <vt:lpwstr>55818d02-8d25-4bb9-b27c-e4db64670887</vt:lpwstr>
  </property>
  <property fmtid="{D5CDD505-2E9C-101B-9397-08002B2CF9AE}" pid="6" name="MSIP_Label_55818d02-8d25-4bb9-b27c-e4db64670887_SiteId">
    <vt:lpwstr>a7f35688-9c00-4d5e-ba41-29f146377ab0</vt:lpwstr>
  </property>
  <property fmtid="{D5CDD505-2E9C-101B-9397-08002B2CF9AE}" pid="7" name="MSIP_Label_55818d02-8d25-4bb9-b27c-e4db64670887_ActionId">
    <vt:lpwstr>9940b261-11a6-4f76-b9c2-e1cc7ac53d27</vt:lpwstr>
  </property>
  <property fmtid="{D5CDD505-2E9C-101B-9397-08002B2CF9AE}" pid="8" name="MSIP_Label_55818d02-8d25-4bb9-b27c-e4db64670887_ContentBits">
    <vt:lpwstr>0</vt:lpwstr>
  </property>
  <property fmtid="{D5CDD505-2E9C-101B-9397-08002B2CF9AE}" pid="9" name="ContentTypeId">
    <vt:lpwstr>0x010100BFE332FEAB3BD14A814B01C8076B8840</vt:lpwstr>
  </property>
</Properties>
</file>