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4"/>
    <p:sldMasterId id="2147483714" r:id="rId5"/>
    <p:sldMasterId id="2147483741" r:id="rId6"/>
  </p:sldMasterIdLst>
  <p:notesMasterIdLst>
    <p:notesMasterId r:id="rId17"/>
  </p:notesMasterIdLst>
  <p:sldIdLst>
    <p:sldId id="2134805653" r:id="rId7"/>
    <p:sldId id="2134805618" r:id="rId8"/>
    <p:sldId id="2147475206" r:id="rId9"/>
    <p:sldId id="2147475208" r:id="rId10"/>
    <p:sldId id="2147475211" r:id="rId11"/>
    <p:sldId id="2147475215" r:id="rId12"/>
    <p:sldId id="2147475216" r:id="rId13"/>
    <p:sldId id="2147475217" r:id="rId14"/>
    <p:sldId id="2147475199" r:id="rId15"/>
    <p:sldId id="2134805648" r:id="rId16"/>
  </p:sldIdLst>
  <p:sldSz cx="12192000" cy="6858000"/>
  <p:notesSz cx="6858000" cy="9144000"/>
  <p:embeddedFontLst>
    <p:embeddedFont>
      <p:font typeface="BT Curve Headline" panose="020B0604020202020204" charset="0"/>
      <p:regular r:id="rId18"/>
      <p:italic r:id="rId19"/>
    </p:embeddedFont>
    <p:embeddedFont>
      <p:font typeface="Dottee Condensed" panose="020B0604020202020204" charset="0"/>
      <p:regular r:id="rId20"/>
      <p:bold r:id="rId21"/>
    </p:embeddedFont>
    <p:embeddedFont>
      <p:font typeface="EE Nobblee Light" panose="02000503000000020004" charset="0"/>
      <p:regular r:id="rId22"/>
    </p:embeddedFont>
    <p:embeddedFont>
      <p:font typeface="Non-Dottee" panose="020B0604020202020204" charset="0"/>
      <p:regular r:id="rId23"/>
      <p:bold r:id="rId24"/>
      <p:italic r:id="rId25"/>
      <p:boldItalic r:id="rId26"/>
    </p:embeddedFont>
    <p:embeddedFont>
      <p:font typeface="Rubrik Regular" panose="02000503000000020004" charset="0"/>
      <p:regular r:id="rId27"/>
      <p:bold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389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5" pos="3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4E52"/>
    <a:srgbClr val="009BA5"/>
    <a:srgbClr val="6300AA"/>
    <a:srgbClr val="FEE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1BF621-6A41-4992-98C8-9A45692A0B4C}" v="5" dt="2024-01-02T09:22:11.888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89" autoAdjust="0"/>
  </p:normalViewPr>
  <p:slideViewPr>
    <p:cSldViewPr snapToGrid="0">
      <p:cViewPr varScale="1">
        <p:scale>
          <a:sx n="150" d="100"/>
          <a:sy n="150" d="100"/>
        </p:scale>
        <p:origin x="1200" y="120"/>
      </p:cViewPr>
      <p:guideLst>
        <p:guide orient="horz" pos="2160"/>
        <p:guide pos="2389"/>
        <p:guide pos="3840"/>
        <p:guide pos="30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4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BT Curve Headline" panose="020B0603020203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BT Curve Headline" panose="020B0603020203020204" pitchFamily="34" charset="0"/>
              </a:defRPr>
            </a:lvl1pPr>
          </a:lstStyle>
          <a:p>
            <a:fld id="{C84D26D8-40E4-454E-B34F-B3EC45CF17B8}" type="datetimeFigureOut">
              <a:rPr lang="en-GB" smtClean="0"/>
              <a:pPr/>
              <a:t>04/01/2024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BT Curve Headline" panose="020B0603020203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BT Curve Headline" panose="020B0603020203020204" pitchFamily="34" charset="0"/>
              </a:defRPr>
            </a:lvl1pPr>
          </a:lstStyle>
          <a:p>
            <a:fld id="{F3DEB4E9-D872-4CDA-B076-952C2F3CAE4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756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BT Curve Headline" panose="020B0603020203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BT Curve Headline" panose="020B0603020203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BT Curve Headline" panose="020B0603020203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BT Curve Headline" panose="020B0603020203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BT Curve Headline" panose="020B0603020203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B4E9-D872-4CDA-B076-952C2F3CAE4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975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B4E9-D872-4CDA-B076-952C2F3CAE4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675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B4E9-D872-4CDA-B076-952C2F3CAE4F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635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B4E9-D872-4CDA-B076-952C2F3CAE4F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787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B4E9-D872-4CDA-B076-952C2F3CAE4F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492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EB4E9-D872-4CDA-B076-952C2F3CAE4F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65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A38E2A-07E5-4D28-9AFE-3061718B8304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87201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Aqu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441612B9-08F0-4560-8ADE-1F94330BE28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91750" y="6219859"/>
            <a:ext cx="4826311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lang="en-US" sz="1500" b="0" smtClean="0">
                <a:solidFill>
                  <a:srgbClr val="FFFFFF"/>
                </a:solidFill>
                <a:latin typeface="+mn-lt"/>
                <a:cs typeface="BT Curve" panose="020B0503020203020204" pitchFamily="34" charset="0"/>
              </a:defRPr>
            </a:lvl1pPr>
          </a:lstStyle>
          <a:p>
            <a:pPr marL="7701">
              <a:spcBef>
                <a:spcPts val="69"/>
              </a:spcBef>
            </a:pP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DD006-F336-CB92-ED83-7749010F3E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610" y="292608"/>
            <a:ext cx="643426" cy="1120556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07A3117-E590-532A-3150-A7EB6FE6D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2782417"/>
            <a:ext cx="11178458" cy="840230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>
              <a:defRPr kumimoji="0" lang="en-US" sz="5400" b="0" i="0" u="none" strike="noStrike" kern="0" cap="none" spc="-52" normalizeH="0" baseline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41D94926-E68F-4D4D-A484-D29154CA40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1750" y="3961898"/>
            <a:ext cx="10515058" cy="400238"/>
          </a:xfrm>
          <a:prstGeom prst="rect">
            <a:avLst/>
          </a:prstGeom>
        </p:spPr>
        <p:txBody>
          <a:bodyPr>
            <a:spAutoFit/>
          </a:bodyPr>
          <a:lstStyle>
            <a:lvl1pPr marL="7701" indent="0">
              <a:buNone/>
              <a:defRPr kumimoji="0" lang="en-GB" sz="2001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BT Curve" panose="020B0503020203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84951" marR="0" lvl="0" indent="-277250" defTabSz="554500" eaLnBrk="1" fontAlgn="auto" latinLnBrk="0" hangingPunct="1">
              <a:lnSpc>
                <a:spcPct val="100000"/>
              </a:lnSpc>
              <a:spcBef>
                <a:spcPts val="94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54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Aqua Grad Symbo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441612B9-08F0-4560-8ADE-1F94330BE28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91750" y="6219859"/>
            <a:ext cx="4826311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lang="en-US" sz="1500" b="0" smtClean="0">
                <a:solidFill>
                  <a:schemeClr val="tx2"/>
                </a:solidFill>
                <a:latin typeface="+mn-lt"/>
                <a:cs typeface="BT Curve" panose="020B0503020203020204" pitchFamily="34" charset="0"/>
              </a:defRPr>
            </a:lvl1pPr>
          </a:lstStyle>
          <a:p>
            <a:pPr marL="7701">
              <a:spcBef>
                <a:spcPts val="69"/>
              </a:spcBef>
            </a:pP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DD006-F336-CB92-ED83-7749010F3E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610" y="292608"/>
            <a:ext cx="643426" cy="1120556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49AAE0A-8B3A-4BC1-E164-4D4EA35DAC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788" b="6788"/>
          <a:stretch/>
        </p:blipFill>
        <p:spPr>
          <a:xfrm>
            <a:off x="3702765" y="-1"/>
            <a:ext cx="4556427" cy="6858001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07A3117-E590-532A-3150-A7EB6FE6D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2782417"/>
            <a:ext cx="11410154" cy="840230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defRPr kumimoji="0" lang="en-US" sz="5400" b="0" i="0" u="none" strike="noStrike" kern="0" cap="none" spc="-52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41D94926-E68F-4D4D-A484-D29154CA40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1750" y="3961898"/>
            <a:ext cx="11410154" cy="40023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7701" indent="0" algn="ctr">
              <a:buNone/>
              <a:defRPr kumimoji="0" lang="en-GB" sz="2001" b="0" i="0" u="none" strike="noStrike" kern="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BT Curve" panose="020B0503020203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84951" marR="0" lvl="0" indent="-277250" defTabSz="554500" eaLnBrk="1" fontAlgn="auto" latinLnBrk="0" hangingPunct="1">
              <a:lnSpc>
                <a:spcPct val="100000"/>
              </a:lnSpc>
              <a:spcBef>
                <a:spcPts val="94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160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72D0BD5D-8E1F-DBE1-C768-73C3B962AB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1750" y="3961898"/>
            <a:ext cx="10515058" cy="400238"/>
          </a:xfrm>
          <a:prstGeom prst="rect">
            <a:avLst/>
          </a:prstGeom>
        </p:spPr>
        <p:txBody>
          <a:bodyPr>
            <a:spAutoFit/>
          </a:bodyPr>
          <a:lstStyle>
            <a:lvl1pPr marL="7701" indent="0">
              <a:buNone/>
              <a:defRPr kumimoji="0" lang="en-GB" sz="2001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j-ea"/>
                <a:cs typeface="BT Curve" panose="020B0503020203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84951" marR="0" lvl="0" indent="-277250" defTabSz="554500" eaLnBrk="1" fontAlgn="auto" latinLnBrk="0" hangingPunct="1">
              <a:lnSpc>
                <a:spcPct val="100000"/>
              </a:lnSpc>
              <a:spcBef>
                <a:spcPts val="94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EA94C4-C93D-63A5-037F-318F9450E7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237609" y="292608"/>
            <a:ext cx="643426" cy="1120557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3747B039-DCC6-7F46-E5F4-BF1548BF2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F162345-1F18-8186-00EC-5C848F75F20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91750" y="6219859"/>
            <a:ext cx="4826311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lang="en-US" sz="1500" b="0" smtClean="0">
                <a:solidFill>
                  <a:schemeClr val="accent1"/>
                </a:solidFill>
                <a:latin typeface="+mn-lt"/>
                <a:cs typeface="BT Curve" panose="020B0503020203020204" pitchFamily="34" charset="0"/>
              </a:defRPr>
            </a:lvl1pPr>
          </a:lstStyle>
          <a:p>
            <a:pPr marL="7701">
              <a:spcBef>
                <a:spcPts val="69"/>
              </a:spcBef>
            </a:pPr>
            <a:endParaRPr lang="en-GB"/>
          </a:p>
        </p:txBody>
      </p:sp>
      <p:sp>
        <p:nvSpPr>
          <p:cNvPr id="2" name="Title 15">
            <a:extLst>
              <a:ext uri="{FF2B5EF4-FFF2-40B4-BE49-F238E27FC236}">
                <a16:creationId xmlns:a16="http://schemas.microsoft.com/office/drawing/2014/main" id="{74026278-224A-A540-3619-E4F0C5BAE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2782417"/>
            <a:ext cx="11178458" cy="840230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>
              <a:defRPr kumimoji="0" lang="en-US" sz="5400" b="0" i="0" u="none" strike="noStrike" kern="0" cap="none" spc="-52" normalizeH="0" baseline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934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Yellow Grad Symbo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1EA94C4-C93D-63A5-037F-318F9450E7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237609" y="292608"/>
            <a:ext cx="643426" cy="1120557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3747B039-DCC6-7F46-E5F4-BF1548BF2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F162345-1F18-8186-00EC-5C848F75F20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91750" y="6219859"/>
            <a:ext cx="4826311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lang="en-US" sz="1500" b="0" smtClean="0">
                <a:solidFill>
                  <a:schemeClr val="tx2"/>
                </a:solidFill>
                <a:latin typeface="+mn-lt"/>
                <a:cs typeface="BT Curve" panose="020B0503020203020204" pitchFamily="34" charset="0"/>
              </a:defRPr>
            </a:lvl1pPr>
          </a:lstStyle>
          <a:p>
            <a:pPr marL="7701">
              <a:spcBef>
                <a:spcPts val="69"/>
              </a:spcBef>
            </a:pP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2B1322-A4A9-3D95-EE9E-35BF39919C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788" b="6788"/>
          <a:stretch/>
        </p:blipFill>
        <p:spPr>
          <a:xfrm>
            <a:off x="3705921" y="-1"/>
            <a:ext cx="4550115" cy="6858001"/>
          </a:xfrm>
          <a:prstGeom prst="rect">
            <a:avLst/>
          </a:prstGeom>
        </p:spPr>
      </p:pic>
      <p:sp>
        <p:nvSpPr>
          <p:cNvPr id="11" name="Title 15">
            <a:extLst>
              <a:ext uri="{FF2B5EF4-FFF2-40B4-BE49-F238E27FC236}">
                <a16:creationId xmlns:a16="http://schemas.microsoft.com/office/drawing/2014/main" id="{6F2C3FEE-A3BB-264D-8CD0-4DD4DABBE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2782417"/>
            <a:ext cx="11410154" cy="840230"/>
          </a:xfrm>
          <a:prstGeom prst="rect">
            <a:avLst/>
          </a:prstGeom>
        </p:spPr>
        <p:txBody>
          <a:bodyPr wrap="square" anchor="b">
            <a:spAutoFit/>
          </a:bodyPr>
          <a:lstStyle>
            <a:lvl1pPr algn="ctr">
              <a:defRPr kumimoji="0" lang="en-US" sz="5400" b="0" i="0" u="none" strike="noStrike" kern="0" cap="none" spc="-52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72D0BD5D-8E1F-DBE1-C768-73C3B962AB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1750" y="3961898"/>
            <a:ext cx="11410154" cy="40023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7701" indent="0" algn="ctr">
              <a:buNone/>
              <a:defRPr kumimoji="0" lang="en-GB" sz="2001" b="0" i="0" u="none" strike="noStrike" kern="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BT Curve" panose="020B0503020203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84951" marR="0" lvl="0" indent="-277250" defTabSz="554500" eaLnBrk="1" fontAlgn="auto" latinLnBrk="0" hangingPunct="1">
              <a:lnSpc>
                <a:spcPct val="100000"/>
              </a:lnSpc>
              <a:spcBef>
                <a:spcPts val="94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8961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Aqu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5">
            <a:extLst>
              <a:ext uri="{FF2B5EF4-FFF2-40B4-BE49-F238E27FC236}">
                <a16:creationId xmlns:a16="http://schemas.microsoft.com/office/drawing/2014/main" id="{188D8747-965A-DFB9-6DF8-9D469ECA0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47" y="1495334"/>
            <a:ext cx="7952478" cy="493213"/>
          </a:xfrm>
          <a:prstGeom prst="rect">
            <a:avLst/>
          </a:prstGeom>
        </p:spPr>
        <p:txBody>
          <a:bodyPr anchor="b"/>
          <a:lstStyle>
            <a:lvl1pPr algn="l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FFA5930-E2EC-A8E4-299B-D579D1FBC4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5747" y="20958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4BAC2D31-2700-EBE7-EC2B-3A2EEF406C2C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bg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bg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08A33589-373B-FCF1-1F55-4B5D83AE7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2607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6">
            <a:extLst>
              <a:ext uri="{FF2B5EF4-FFF2-40B4-BE49-F238E27FC236}">
                <a16:creationId xmlns:a16="http://schemas.microsoft.com/office/drawing/2014/main" id="{4BAC2D31-2700-EBE7-EC2B-3A2EEF406C2C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accent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accent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E0ED9E6-83F0-9C53-6EC4-635DF924BB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2" name="Title 15">
            <a:extLst>
              <a:ext uri="{FF2B5EF4-FFF2-40B4-BE49-F238E27FC236}">
                <a16:creationId xmlns:a16="http://schemas.microsoft.com/office/drawing/2014/main" id="{F01EC0AF-A211-354F-FBB6-DF83CA406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47" y="1495334"/>
            <a:ext cx="7952478" cy="493213"/>
          </a:xfrm>
          <a:prstGeom prst="rect">
            <a:avLst/>
          </a:prstGeom>
        </p:spPr>
        <p:txBody>
          <a:bodyPr anchor="b"/>
          <a:lstStyle>
            <a:lvl1pPr algn="l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E395C22-DD23-11BF-7823-62BA3C648DD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5747" y="20958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332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6">
            <a:extLst>
              <a:ext uri="{FF2B5EF4-FFF2-40B4-BE49-F238E27FC236}">
                <a16:creationId xmlns:a16="http://schemas.microsoft.com/office/drawing/2014/main" id="{8181AB5A-FC54-48E2-8C31-72822EC0928D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4B920B25-6D18-1B80-5070-65C0B281F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2" name="Title 15">
            <a:extLst>
              <a:ext uri="{FF2B5EF4-FFF2-40B4-BE49-F238E27FC236}">
                <a16:creationId xmlns:a16="http://schemas.microsoft.com/office/drawing/2014/main" id="{625F4B3A-6479-EE6F-B03C-8C7750626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47" y="1495334"/>
            <a:ext cx="7952478" cy="493213"/>
          </a:xfrm>
          <a:prstGeom prst="rect">
            <a:avLst/>
          </a:prstGeom>
        </p:spPr>
        <p:txBody>
          <a:bodyPr anchor="b"/>
          <a:lstStyle>
            <a:lvl1pPr algn="l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8848435-8E83-5E8F-2D76-B819573377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5747" y="20958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5534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6">
            <a:extLst>
              <a:ext uri="{FF2B5EF4-FFF2-40B4-BE49-F238E27FC236}">
                <a16:creationId xmlns:a16="http://schemas.microsoft.com/office/drawing/2014/main" id="{4BAC2D31-2700-EBE7-EC2B-3A2EEF406C2C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bg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bg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08A33589-373B-FCF1-1F55-4B5D83AE7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2" name="Title 15">
            <a:extLst>
              <a:ext uri="{FF2B5EF4-FFF2-40B4-BE49-F238E27FC236}">
                <a16:creationId xmlns:a16="http://schemas.microsoft.com/office/drawing/2014/main" id="{0B47E262-573F-CE7C-BBED-C687724AC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47" y="1495334"/>
            <a:ext cx="7952478" cy="493213"/>
          </a:xfrm>
          <a:prstGeom prst="rect">
            <a:avLst/>
          </a:prstGeom>
        </p:spPr>
        <p:txBody>
          <a:bodyPr anchor="b"/>
          <a:lstStyle>
            <a:lvl1pPr algn="l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0EAE3E39-1176-8FFF-6CFE-6CD077040B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5747" y="20958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520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 + Blac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6">
            <a:extLst>
              <a:ext uri="{FF2B5EF4-FFF2-40B4-BE49-F238E27FC236}">
                <a16:creationId xmlns:a16="http://schemas.microsoft.com/office/drawing/2014/main" id="{8181AB5A-FC54-48E2-8C31-72822EC0928D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4B920B25-6D18-1B80-5070-65C0B281F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2" name="Title 15">
            <a:extLst>
              <a:ext uri="{FF2B5EF4-FFF2-40B4-BE49-F238E27FC236}">
                <a16:creationId xmlns:a16="http://schemas.microsoft.com/office/drawing/2014/main" id="{8BEE3E28-0F34-DA15-368F-33856953A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47" y="1495334"/>
            <a:ext cx="7952478" cy="493213"/>
          </a:xfrm>
          <a:prstGeom prst="rect">
            <a:avLst/>
          </a:prstGeom>
        </p:spPr>
        <p:txBody>
          <a:bodyPr anchor="b"/>
          <a:lstStyle>
            <a:lvl1pPr algn="l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7F0A58DF-CD0D-9EC2-BBE5-CC5D8A146B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5747" y="20958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501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Yellow + Black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6">
            <a:extLst>
              <a:ext uri="{FF2B5EF4-FFF2-40B4-BE49-F238E27FC236}">
                <a16:creationId xmlns:a16="http://schemas.microsoft.com/office/drawing/2014/main" id="{4BAC2D31-2700-EBE7-EC2B-3A2EEF406C2C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2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2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E0ED9E6-83F0-9C53-6EC4-635DF924BB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2" name="Title 15">
            <a:extLst>
              <a:ext uri="{FF2B5EF4-FFF2-40B4-BE49-F238E27FC236}">
                <a16:creationId xmlns:a16="http://schemas.microsoft.com/office/drawing/2014/main" id="{5A98810B-0ED8-B256-C7ED-512E44E44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47" y="1495334"/>
            <a:ext cx="7952478" cy="493213"/>
          </a:xfrm>
          <a:prstGeom prst="rect">
            <a:avLst/>
          </a:prstGeom>
        </p:spPr>
        <p:txBody>
          <a:bodyPr anchor="b"/>
          <a:lstStyle>
            <a:lvl1pPr algn="l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F3EBDEA-47CA-5EF7-CEAC-B8C36C8D96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5747" y="20958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019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Aqu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bg2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bg2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B4266D61-A0BB-5458-11B2-13B5E80A1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94959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Aqua + Symbo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2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2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B4266D61-A0BB-5458-11B2-13B5E80A1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185D274-A74D-53C6-AB78-2291F1F178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788" b="6788"/>
          <a:stretch/>
        </p:blipFill>
        <p:spPr>
          <a:xfrm>
            <a:off x="3815379" y="-1"/>
            <a:ext cx="4556427" cy="6858001"/>
          </a:xfrm>
          <a:prstGeom prst="rect">
            <a:avLst/>
          </a:prstGeom>
        </p:spPr>
      </p:pic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548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accent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accent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AC6F9088-FA3C-AAAF-2496-FC435C099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56511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Yellow + Symbo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233555-AAC3-5951-9D48-0E79C1BFD6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788" b="6788"/>
          <a:stretch/>
        </p:blipFill>
        <p:spPr>
          <a:xfrm>
            <a:off x="3818535" y="-1"/>
            <a:ext cx="4550115" cy="6858001"/>
          </a:xfrm>
          <a:prstGeom prst="rect">
            <a:avLst/>
          </a:prstGeom>
        </p:spPr>
      </p:pic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2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2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AC6F9088-FA3C-AAAF-2496-FC435C099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58298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C17F253C-6E86-0678-41AF-E33E63A3E46B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8FCDDBF-3473-AFA9-B8A8-F50D30669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16279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bg2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bg2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B4266D61-A0BB-5458-11B2-13B5E80A1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24709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+ Black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C17F253C-6E86-0678-41AF-E33E63A3E46B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8FCDDBF-3473-AFA9-B8A8-F50D30669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57093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Yellow + Black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2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2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AC6F9088-FA3C-AAAF-2496-FC435C099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99531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- x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11392129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9E65B-FA07-4D73-9F3A-B66F0E5A09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3357" y="1519081"/>
            <a:ext cx="3473252" cy="40816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1pPr>
            <a:lvl2pPr marL="0" indent="0">
              <a:lnSpc>
                <a:spcPct val="100000"/>
              </a:lnSpc>
              <a:buNone/>
              <a:defRPr lang="en-US" sz="1800" b="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2pPr>
            <a:lvl3pPr marL="0" indent="0">
              <a:lnSpc>
                <a:spcPct val="100000"/>
              </a:lnSpc>
              <a:buNone/>
              <a:defRPr lang="en-US" sz="1800" b="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3pPr>
            <a:lvl4pPr marL="0" indent="0">
              <a:lnSpc>
                <a:spcPct val="100000"/>
              </a:lnSpc>
              <a:buNone/>
              <a:defRPr lang="en-US" sz="1800" b="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4pPr>
            <a:lvl5pPr marL="0" indent="0">
              <a:lnSpc>
                <a:spcPct val="100000"/>
              </a:lnSpc>
              <a:buNone/>
              <a:defRPr lang="en-GB" sz="1800" b="0" dirty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D6C91BF-6167-4DDC-A9AD-19DDDFEC15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97683" y="1519081"/>
            <a:ext cx="3473252" cy="40816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1pPr>
            <a:lvl2pPr marL="0" indent="0">
              <a:lnSpc>
                <a:spcPct val="100000"/>
              </a:lnSpc>
              <a:buNone/>
              <a:defRPr lang="en-US" sz="1800" b="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2pPr>
            <a:lvl3pPr marL="0" indent="0">
              <a:lnSpc>
                <a:spcPct val="100000"/>
              </a:lnSpc>
              <a:buNone/>
              <a:defRPr lang="en-US" sz="1800" b="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3pPr>
            <a:lvl4pPr marL="0" indent="0">
              <a:lnSpc>
                <a:spcPct val="100000"/>
              </a:lnSpc>
              <a:buNone/>
              <a:defRPr lang="en-US" sz="1800" b="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4pPr>
            <a:lvl5pPr marL="0" indent="0">
              <a:lnSpc>
                <a:spcPct val="100000"/>
              </a:lnSpc>
              <a:buNone/>
              <a:defRPr lang="en-GB" sz="1800" b="0" dirty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D7F7BDBE-A9CC-4CFB-1BD9-D3B5F9952166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93ECCCE9-AC2B-0F00-D403-740905183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09952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11392129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23000673-552C-3593-0CED-9632E1158511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F7583BE5-25D9-A41A-6D72-EC2ABEFDA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91499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py and Image -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5432030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9E65B-FA07-4D73-9F3A-B66F0E5A09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3357" y="1519081"/>
            <a:ext cx="3473252" cy="40816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1pPr>
            <a:lvl2pPr marL="0" indent="0">
              <a:lnSpc>
                <a:spcPct val="100000"/>
              </a:lnSpc>
              <a:buNone/>
              <a:defRPr lang="en-US" sz="180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2pPr>
            <a:lvl3pPr marL="0" indent="0">
              <a:lnSpc>
                <a:spcPct val="100000"/>
              </a:lnSpc>
              <a:buNone/>
              <a:defRPr lang="en-US" sz="180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3pPr>
            <a:lvl4pPr marL="0" indent="0">
              <a:lnSpc>
                <a:spcPct val="100000"/>
              </a:lnSpc>
              <a:buNone/>
              <a:defRPr lang="en-US" sz="180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4pPr>
            <a:lvl5pPr marL="0" indent="0">
              <a:lnSpc>
                <a:spcPct val="100000"/>
              </a:lnSpc>
              <a:buNone/>
              <a:defRPr lang="en-GB" sz="1800" dirty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471C1D4E-F177-D673-6E70-F3327E2418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9369" y="0"/>
            <a:ext cx="609263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>
                <a:latin typeface="+mn-lt"/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129E0A85-6A77-083A-AE52-2D206EB6D04E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AC0DE828-35A5-09F0-DE08-3A1BE70600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72740" y="6216016"/>
            <a:ext cx="1553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r"/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57873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py and Image -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5432030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9E65B-FA07-4D73-9F3A-B66F0E5A09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3357" y="1519081"/>
            <a:ext cx="3473252" cy="40816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1pPr>
            <a:lvl2pPr marL="0" indent="0">
              <a:lnSpc>
                <a:spcPct val="100000"/>
              </a:lnSpc>
              <a:buNone/>
              <a:defRPr lang="en-US" sz="180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2pPr>
            <a:lvl3pPr marL="0" indent="0">
              <a:lnSpc>
                <a:spcPct val="100000"/>
              </a:lnSpc>
              <a:buNone/>
              <a:defRPr lang="en-US" sz="180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3pPr>
            <a:lvl4pPr marL="0" indent="0">
              <a:lnSpc>
                <a:spcPct val="100000"/>
              </a:lnSpc>
              <a:buNone/>
              <a:defRPr lang="en-US" sz="1800" dirty="0" smtClean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4pPr>
            <a:lvl5pPr marL="0" indent="0">
              <a:lnSpc>
                <a:spcPct val="100000"/>
              </a:lnSpc>
              <a:buNone/>
              <a:defRPr lang="en-GB" sz="1800" dirty="0">
                <a:solidFill>
                  <a:srgbClr val="231F20"/>
                </a:solidFill>
                <a:latin typeface="+mn-lt"/>
                <a:cs typeface="BT Curve" panose="020B0503020203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471C1D4E-F177-D673-6E70-F3327E2418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2" y="0"/>
            <a:ext cx="6092631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>
                <a:latin typeface="+mn-lt"/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129E0A85-6A77-083A-AE52-2D206EB6D04E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90173A13-8F14-C672-C3BA-9C2529A833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2" y="3429000"/>
            <a:ext cx="6092631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>
                <a:latin typeface="+mn-lt"/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10487946-1834-A52B-14C8-9FF17169A2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72740" y="6216016"/>
            <a:ext cx="1553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r"/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37650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py and Image - 0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6587652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471C1D4E-F177-D673-6E70-F3327E2418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9988" y="1362828"/>
            <a:ext cx="5586751" cy="22846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800" b="0">
                <a:latin typeface="+mn-lt"/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129E0A85-6A77-083A-AE52-2D206EB6D04E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90173A13-8F14-C672-C3BA-9C2529A833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8523" y="1362828"/>
            <a:ext cx="5586751" cy="22846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800" b="0">
                <a:latin typeface="+mn-lt"/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1DCA05AA-F037-0255-5FC4-E62691A83D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9988" y="3914967"/>
            <a:ext cx="5586751" cy="22846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800" b="0">
                <a:latin typeface="+mn-lt"/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CC379A2F-45F8-3AF6-159A-6E02DEA4DD6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8523" y="3914967"/>
            <a:ext cx="5586751" cy="22846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800" b="0">
                <a:latin typeface="+mn-lt"/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016B559C-9181-3ACD-725C-65C528CDDE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96033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- Fu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B249E21-369E-8BD7-1BD5-39ECDA427F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64" y="4763"/>
            <a:ext cx="12187136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800" b="0">
                <a:latin typeface="+mn-lt"/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11392129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469F48BF-86DE-D67B-FE76-6EFDDDA444B4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+mn-lt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+mn-lt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A8BF162-3657-3541-9F05-446CF92E7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11582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Aqu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5BCBBED-D27D-8A8A-D32E-F1F05940BD22}"/>
              </a:ext>
            </a:extLst>
          </p:cNvPr>
          <p:cNvSpPr txBox="1"/>
          <p:nvPr userDrawn="1"/>
        </p:nvSpPr>
        <p:spPr>
          <a:xfrm>
            <a:off x="0" y="6340556"/>
            <a:ext cx="12192000" cy="27437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1002">
                <a:solidFill>
                  <a:schemeClr val="bg1"/>
                </a:solidFill>
                <a:latin typeface="Non-Dottee" pitchFamily="2" charset="77"/>
                <a:cs typeface="BT Curve" panose="020B0503020203020204" pitchFamily="34" charset="0"/>
              </a:rPr>
              <a:t>© EE 2022</a:t>
            </a:r>
            <a:endParaRPr lang="en-GB" sz="993" b="0" i="0">
              <a:solidFill>
                <a:schemeClr val="bg1"/>
              </a:solidFill>
              <a:latin typeface="Non-Dottee" pitchFamily="2" charset="77"/>
              <a:cs typeface="BT Curve" panose="020B05030202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992B69-4B7D-5CDB-697F-2AD97AA99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10989" y="2584332"/>
            <a:ext cx="970021" cy="168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6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D17CA3A-2E8D-EC32-0F21-4A02D9C9A9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10989" y="2584331"/>
            <a:ext cx="970021" cy="16893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03EF5C-F540-08C7-8E63-DCC71AE4749B}"/>
              </a:ext>
            </a:extLst>
          </p:cNvPr>
          <p:cNvSpPr txBox="1"/>
          <p:nvPr userDrawn="1"/>
        </p:nvSpPr>
        <p:spPr>
          <a:xfrm>
            <a:off x="1" y="6348869"/>
            <a:ext cx="12192000" cy="27437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1002">
                <a:solidFill>
                  <a:schemeClr val="accent1"/>
                </a:solidFill>
                <a:latin typeface="Non-Dottee" pitchFamily="2" charset="77"/>
                <a:cs typeface="BT Curve" panose="020B0503020203020204" pitchFamily="34" charset="0"/>
              </a:rPr>
              <a:t>© EE 2022</a:t>
            </a:r>
            <a:endParaRPr lang="en-GB" sz="993" b="0" i="0">
              <a:solidFill>
                <a:schemeClr val="accent1"/>
              </a:solidFill>
              <a:latin typeface="Non-Dottee" pitchFamily="2" charset="77"/>
              <a:cs typeface="BT Curve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94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Aqu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441612B9-08F0-4560-8ADE-1F94330BE28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91750" y="6219859"/>
            <a:ext cx="4826311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lang="en-US" sz="1500" b="0" smtClean="0">
                <a:solidFill>
                  <a:srgbClr val="FFFFFF"/>
                </a:solidFill>
                <a:latin typeface="Non-Dottee" pitchFamily="2" charset="77"/>
                <a:cs typeface="BT Curve" panose="020B0503020203020204" pitchFamily="34" charset="0"/>
              </a:defRPr>
            </a:lvl1pPr>
          </a:lstStyle>
          <a:p>
            <a:pPr marL="7701">
              <a:spcBef>
                <a:spcPts val="69"/>
              </a:spcBef>
            </a:pP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DD006-F336-CB92-ED83-7749010F3E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610" y="292608"/>
            <a:ext cx="643426" cy="1120556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07A3117-E590-532A-3150-A7EB6FE6D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2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2702905"/>
            <a:ext cx="11178458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kumimoji="0" lang="en-US" sz="5400" b="0" i="0" u="none" strike="noStrike" kern="0" cap="none" spc="-52" normalizeH="0" baseline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ttee" pitchFamily="2" charset="0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41D94926-E68F-4D4D-A484-D29154CA40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1750" y="3961898"/>
            <a:ext cx="10515058" cy="400238"/>
          </a:xfrm>
          <a:prstGeom prst="rect">
            <a:avLst/>
          </a:prstGeom>
        </p:spPr>
        <p:txBody>
          <a:bodyPr>
            <a:spAutoFit/>
          </a:bodyPr>
          <a:lstStyle>
            <a:lvl1pPr marL="7701" indent="0">
              <a:buNone/>
              <a:defRPr kumimoji="0" lang="en-GB" sz="2001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n-Dottee" pitchFamily="2" charset="77"/>
                <a:ea typeface="+mj-ea"/>
                <a:cs typeface="BT Curve" panose="020B0503020203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84951" marR="0" lvl="0" indent="-277250" defTabSz="554500" eaLnBrk="1" fontAlgn="auto" latinLnBrk="0" hangingPunct="1">
              <a:lnSpc>
                <a:spcPct val="100000"/>
              </a:lnSpc>
              <a:spcBef>
                <a:spcPts val="94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123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Aqua Grad Symbo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441612B9-08F0-4560-8ADE-1F94330BE28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91750" y="6219859"/>
            <a:ext cx="4826311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lang="en-US" sz="1500" b="0" smtClean="0">
                <a:solidFill>
                  <a:schemeClr val="tx2"/>
                </a:solidFill>
                <a:latin typeface="Non-Dottee" pitchFamily="2" charset="77"/>
                <a:cs typeface="BT Curve" panose="020B0503020203020204" pitchFamily="34" charset="0"/>
              </a:defRPr>
            </a:lvl1pPr>
          </a:lstStyle>
          <a:p>
            <a:pPr marL="7701">
              <a:spcBef>
                <a:spcPts val="69"/>
              </a:spcBef>
            </a:pP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DD006-F336-CB92-ED83-7749010F3E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610" y="292608"/>
            <a:ext cx="643426" cy="1120556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49AAE0A-8B3A-4BC1-E164-4D4EA35DAC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31177" y="-538613"/>
            <a:ext cx="4556427" cy="7935226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07A3117-E590-532A-3150-A7EB6FE6DE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2702905"/>
            <a:ext cx="11178458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kumimoji="0" lang="en-US" sz="5400" b="0" i="0" u="none" strike="noStrike" kern="0" cap="none" spc="-52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ttee" pitchFamily="2" charset="0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41D94926-E68F-4D4D-A484-D29154CA40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1750" y="3961898"/>
            <a:ext cx="10515058" cy="400238"/>
          </a:xfrm>
          <a:prstGeom prst="rect">
            <a:avLst/>
          </a:prstGeom>
        </p:spPr>
        <p:txBody>
          <a:bodyPr>
            <a:spAutoFit/>
          </a:bodyPr>
          <a:lstStyle>
            <a:lvl1pPr marL="7701" indent="0">
              <a:buNone/>
              <a:defRPr kumimoji="0" lang="en-GB" sz="2001" b="0" i="0" u="none" strike="noStrike" kern="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n-Dottee" pitchFamily="2" charset="77"/>
                <a:ea typeface="+mj-ea"/>
                <a:cs typeface="BT Curve" panose="020B0503020203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84951" marR="0" lvl="0" indent="-277250" defTabSz="554500" eaLnBrk="1" fontAlgn="auto" latinLnBrk="0" hangingPunct="1">
              <a:lnSpc>
                <a:spcPct val="100000"/>
              </a:lnSpc>
              <a:spcBef>
                <a:spcPts val="94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266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5">
            <a:extLst>
              <a:ext uri="{FF2B5EF4-FFF2-40B4-BE49-F238E27FC236}">
                <a16:creationId xmlns:a16="http://schemas.microsoft.com/office/drawing/2014/main" id="{6F2C3FEE-A3BB-264D-8CD0-4DD4DABBE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2702905"/>
            <a:ext cx="11178458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kumimoji="0" lang="en-US" sz="5400" b="0" i="0" u="none" strike="noStrike" kern="0" cap="none" spc="-52" normalizeH="0" baseline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ttee" pitchFamily="2" charset="0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72D0BD5D-8E1F-DBE1-C768-73C3B962AB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1750" y="3961898"/>
            <a:ext cx="10515058" cy="400238"/>
          </a:xfrm>
          <a:prstGeom prst="rect">
            <a:avLst/>
          </a:prstGeom>
        </p:spPr>
        <p:txBody>
          <a:bodyPr>
            <a:spAutoFit/>
          </a:bodyPr>
          <a:lstStyle>
            <a:lvl1pPr marL="7701" indent="0">
              <a:buNone/>
              <a:defRPr kumimoji="0" lang="en-GB" sz="2001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on-Dottee" pitchFamily="2" charset="77"/>
                <a:ea typeface="+mj-ea"/>
                <a:cs typeface="BT Curve" panose="020B0503020203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84951" marR="0" lvl="0" indent="-277250" defTabSz="554500" eaLnBrk="1" fontAlgn="auto" latinLnBrk="0" hangingPunct="1">
              <a:lnSpc>
                <a:spcPct val="100000"/>
              </a:lnSpc>
              <a:spcBef>
                <a:spcPts val="94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EA94C4-C93D-63A5-037F-318F9450E7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237609" y="292608"/>
            <a:ext cx="643426" cy="1120557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3747B039-DCC6-7F46-E5F4-BF1548BF2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F162345-1F18-8186-00EC-5C848F75F20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91750" y="6219859"/>
            <a:ext cx="4826311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lang="en-US" sz="1500" b="0" smtClean="0">
                <a:solidFill>
                  <a:schemeClr val="accent1"/>
                </a:solidFill>
                <a:latin typeface="Non-Dottee" pitchFamily="2" charset="77"/>
                <a:cs typeface="BT Curve" panose="020B0503020203020204" pitchFamily="34" charset="0"/>
              </a:defRPr>
            </a:lvl1pPr>
          </a:lstStyle>
          <a:p>
            <a:pPr marL="7701">
              <a:spcBef>
                <a:spcPts val="69"/>
              </a:spcBef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8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Yellow Grad Symbo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1EA94C4-C93D-63A5-037F-318F9450E7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1237609" y="292608"/>
            <a:ext cx="643426" cy="1120557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3747B039-DCC6-7F46-E5F4-BF1548BF2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F162345-1F18-8186-00EC-5C848F75F20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91750" y="6219859"/>
            <a:ext cx="4826311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lang="en-US" sz="1500" b="0" smtClean="0">
                <a:solidFill>
                  <a:schemeClr val="tx2"/>
                </a:solidFill>
                <a:latin typeface="Non-Dottee" pitchFamily="2" charset="77"/>
                <a:cs typeface="BT Curve" panose="020B0503020203020204" pitchFamily="34" charset="0"/>
              </a:defRPr>
            </a:lvl1pPr>
          </a:lstStyle>
          <a:p>
            <a:pPr marL="7701">
              <a:spcBef>
                <a:spcPts val="69"/>
              </a:spcBef>
            </a:pP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2B1322-A4A9-3D95-EE9E-35BF39919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3634333" y="-538613"/>
            <a:ext cx="4550115" cy="7935226"/>
          </a:xfrm>
          <a:prstGeom prst="rect">
            <a:avLst/>
          </a:prstGeom>
        </p:spPr>
      </p:pic>
      <p:sp>
        <p:nvSpPr>
          <p:cNvPr id="11" name="Title 15">
            <a:extLst>
              <a:ext uri="{FF2B5EF4-FFF2-40B4-BE49-F238E27FC236}">
                <a16:creationId xmlns:a16="http://schemas.microsoft.com/office/drawing/2014/main" id="{6F2C3FEE-A3BB-264D-8CD0-4DD4DABBE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750" y="2702905"/>
            <a:ext cx="11178458" cy="84023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kumimoji="0" lang="en-US" sz="5400" b="0" i="0" u="none" strike="noStrike" kern="0" cap="none" spc="-52" normalizeH="0" baseline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ttee" pitchFamily="2" charset="0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72D0BD5D-8E1F-DBE1-C768-73C3B962AB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91750" y="3961898"/>
            <a:ext cx="10515058" cy="400238"/>
          </a:xfrm>
          <a:prstGeom prst="rect">
            <a:avLst/>
          </a:prstGeom>
        </p:spPr>
        <p:txBody>
          <a:bodyPr>
            <a:spAutoFit/>
          </a:bodyPr>
          <a:lstStyle>
            <a:lvl1pPr marL="7701" indent="0">
              <a:buNone/>
              <a:defRPr kumimoji="0" lang="en-GB" sz="2001" b="0" i="0" u="none" strike="noStrike" kern="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n-Dottee" pitchFamily="2" charset="77"/>
                <a:ea typeface="+mj-ea"/>
                <a:cs typeface="BT Curve" panose="020B0503020203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84951" marR="0" lvl="0" indent="-277250" defTabSz="554500" eaLnBrk="1" fontAlgn="auto" latinLnBrk="0" hangingPunct="1">
              <a:lnSpc>
                <a:spcPct val="100000"/>
              </a:lnSpc>
              <a:spcBef>
                <a:spcPts val="943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678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Aqu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5">
            <a:extLst>
              <a:ext uri="{FF2B5EF4-FFF2-40B4-BE49-F238E27FC236}">
                <a16:creationId xmlns:a16="http://schemas.microsoft.com/office/drawing/2014/main" id="{188D8747-965A-DFB9-6DF8-9D469ECA0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927134"/>
            <a:ext cx="7952478" cy="493213"/>
          </a:xfrm>
          <a:prstGeom prst="rect">
            <a:avLst/>
          </a:prstGeom>
        </p:spPr>
        <p:txBody>
          <a:bodyPr anchor="ctr"/>
          <a:lstStyle>
            <a:lvl1pPr algn="ctr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FFA5930-E2EC-A8E4-299B-D579D1FBC4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7354" y="25276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n-Dottee" pitchFamily="2" charset="77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4BAC2D31-2700-EBE7-EC2B-3A2EEF406C2C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bg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bg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08A33589-373B-FCF1-1F55-4B5D83AE7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8790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5">
            <a:extLst>
              <a:ext uri="{FF2B5EF4-FFF2-40B4-BE49-F238E27FC236}">
                <a16:creationId xmlns:a16="http://schemas.microsoft.com/office/drawing/2014/main" id="{188D8747-965A-DFB9-6DF8-9D469ECA0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927134"/>
            <a:ext cx="7952478" cy="493213"/>
          </a:xfrm>
          <a:prstGeom prst="rect">
            <a:avLst/>
          </a:prstGeom>
        </p:spPr>
        <p:txBody>
          <a:bodyPr anchor="ctr"/>
          <a:lstStyle>
            <a:lvl1pPr algn="ctr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FFA5930-E2EC-A8E4-299B-D579D1FBC4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7354" y="25276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on-Dottee" pitchFamily="2" charset="77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4BAC2D31-2700-EBE7-EC2B-3A2EEF406C2C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accent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accent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E0ED9E6-83F0-9C53-6EC4-635DF924BB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80597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927134"/>
            <a:ext cx="7952478" cy="493213"/>
          </a:xfrm>
          <a:prstGeom prst="rect">
            <a:avLst/>
          </a:prstGeom>
        </p:spPr>
        <p:txBody>
          <a:bodyPr anchor="ctr"/>
          <a:lstStyle>
            <a:lvl1pPr algn="ctr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8D40E6-D238-48AE-8581-164D930783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7354" y="25276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Non-Dottee" pitchFamily="2" charset="77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6">
            <a:extLst>
              <a:ext uri="{FF2B5EF4-FFF2-40B4-BE49-F238E27FC236}">
                <a16:creationId xmlns:a16="http://schemas.microsoft.com/office/drawing/2014/main" id="{8181AB5A-FC54-48E2-8C31-72822EC0928D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4B920B25-6D18-1B80-5070-65C0B281F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41987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5">
            <a:extLst>
              <a:ext uri="{FF2B5EF4-FFF2-40B4-BE49-F238E27FC236}">
                <a16:creationId xmlns:a16="http://schemas.microsoft.com/office/drawing/2014/main" id="{188D8747-965A-DFB9-6DF8-9D469ECA0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927134"/>
            <a:ext cx="7952478" cy="493213"/>
          </a:xfrm>
          <a:prstGeom prst="rect">
            <a:avLst/>
          </a:prstGeom>
        </p:spPr>
        <p:txBody>
          <a:bodyPr anchor="ctr"/>
          <a:lstStyle>
            <a:lvl1pPr algn="ctr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FFA5930-E2EC-A8E4-299B-D579D1FBC4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7354" y="25276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on-Dottee" pitchFamily="2" charset="77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4BAC2D31-2700-EBE7-EC2B-3A2EEF406C2C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bg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bg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08A33589-373B-FCF1-1F55-4B5D83AE7D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99152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Whit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927134"/>
            <a:ext cx="7952478" cy="493213"/>
          </a:xfrm>
          <a:prstGeom prst="rect">
            <a:avLst/>
          </a:prstGeom>
        </p:spPr>
        <p:txBody>
          <a:bodyPr anchor="ctr"/>
          <a:lstStyle>
            <a:lvl1pPr algn="ctr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8D40E6-D238-48AE-8581-164D930783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7354" y="25276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on-Dottee" pitchFamily="2" charset="77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object 6">
            <a:extLst>
              <a:ext uri="{FF2B5EF4-FFF2-40B4-BE49-F238E27FC236}">
                <a16:creationId xmlns:a16="http://schemas.microsoft.com/office/drawing/2014/main" id="{8181AB5A-FC54-48E2-8C31-72822EC0928D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4B920B25-6D18-1B80-5070-65C0B281FE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00611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Yellow+Blac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5">
            <a:extLst>
              <a:ext uri="{FF2B5EF4-FFF2-40B4-BE49-F238E27FC236}">
                <a16:creationId xmlns:a16="http://schemas.microsoft.com/office/drawing/2014/main" id="{188D8747-965A-DFB9-6DF8-9D469ECA0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927134"/>
            <a:ext cx="7952478" cy="493213"/>
          </a:xfrm>
          <a:prstGeom prst="rect">
            <a:avLst/>
          </a:prstGeom>
        </p:spPr>
        <p:txBody>
          <a:bodyPr anchor="ctr"/>
          <a:lstStyle>
            <a:lvl1pPr algn="ctr">
              <a:defRPr kumimoji="0" lang="en-GB" sz="2400" b="0" i="0" u="none" strike="noStrike" kern="0" cap="none" spc="-6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7FFA5930-E2EC-A8E4-299B-D579D1FBC4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7354" y="2527660"/>
            <a:ext cx="7952478" cy="30268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kumimoji="0" lang="en-US" sz="2000" b="0" i="0" u="none" strike="noStrike" kern="0" cap="none" spc="-12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n-Dottee" pitchFamily="2" charset="77"/>
                <a:cs typeface="BT Curve" panose="020B0503020203020204" pitchFamily="34" charset="0"/>
              </a:defRPr>
            </a:lvl1pPr>
            <a:lvl2pPr marL="2772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2pPr>
            <a:lvl3pPr marL="55450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3pPr>
            <a:lvl4pPr marL="831750" indent="0" algn="ctr">
              <a:buNone/>
              <a:defRPr kumimoji="0" lang="en-US" sz="2183" b="0" i="0" u="none" strike="noStrike" kern="0" cap="none" spc="-12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4pPr>
            <a:lvl5pPr marL="1109000" indent="0" algn="ctr">
              <a:buNone/>
              <a:defRPr kumimoji="0" lang="en-GB" sz="2183" b="0" i="0" u="none" strike="noStrike" kern="0" cap="none" spc="-12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cs typeface="Century Gothic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4BAC2D31-2700-EBE7-EC2B-3A2EEF406C2C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2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2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E0ED9E6-83F0-9C53-6EC4-635DF924BB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507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Aqu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bg2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bg2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B4266D61-A0BB-5458-11B2-13B5E80A1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3757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- Aqu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2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2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B4266D61-A0BB-5458-11B2-13B5E80A1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A185D274-A74D-53C6-AB78-2291F1F178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31177" y="-538613"/>
            <a:ext cx="4556427" cy="7935226"/>
          </a:xfrm>
          <a:prstGeom prst="rect">
            <a:avLst/>
          </a:prstGeom>
        </p:spPr>
      </p:pic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474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accent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accent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AC6F9088-FA3C-AAAF-2496-FC435C099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36612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B233555-AAC3-5951-9D48-0E79C1BFD6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634333" y="-538613"/>
            <a:ext cx="4550115" cy="7935226"/>
          </a:xfrm>
          <a:prstGeom prst="rect">
            <a:avLst/>
          </a:prstGeom>
        </p:spPr>
      </p:pic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2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2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AC6F9088-FA3C-AAAF-2496-FC435C099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99890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C17F253C-6E86-0678-41AF-E33E63A3E46B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8FCDDBF-3473-AFA9-B8A8-F50D30669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83710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bg2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bg2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B4266D61-A0BB-5458-11B2-13B5E80A1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65401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C17F253C-6E86-0678-41AF-E33E63A3E46B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8FCDDBF-3473-AFA9-B8A8-F50D30669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3020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Yellow+Blac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5">
            <a:extLst>
              <a:ext uri="{FF2B5EF4-FFF2-40B4-BE49-F238E27FC236}">
                <a16:creationId xmlns:a16="http://schemas.microsoft.com/office/drawing/2014/main" id="{F1583F01-61EF-04D2-181F-2AD7E445D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7354" y="1846327"/>
            <a:ext cx="7952478" cy="3165346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0000"/>
              </a:lnSpc>
              <a:defRPr kumimoji="0" lang="en-GB" sz="3600" b="0" i="0" u="none" strike="noStrike" kern="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Dottee" pitchFamily="2" charset="0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F6019E57-C2DD-7B18-C3FD-5DADF7DF2F53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2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2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AC6F9088-FA3C-AAAF-2496-FC435C0998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25734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- x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11392129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ttee" pitchFamily="2" charset="0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9E65B-FA07-4D73-9F3A-B66F0E5A09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3357" y="1519081"/>
            <a:ext cx="3473252" cy="40816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1698" b="0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1pPr>
            <a:lvl2pPr marL="0" indent="0">
              <a:lnSpc>
                <a:spcPct val="100000"/>
              </a:lnSpc>
              <a:buNone/>
              <a:defRPr lang="en-US" sz="1698" b="0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2pPr>
            <a:lvl3pPr marL="0" indent="0">
              <a:lnSpc>
                <a:spcPct val="100000"/>
              </a:lnSpc>
              <a:buNone/>
              <a:defRPr lang="en-US" sz="1698" b="0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3pPr>
            <a:lvl4pPr marL="0" indent="0">
              <a:lnSpc>
                <a:spcPct val="100000"/>
              </a:lnSpc>
              <a:buNone/>
              <a:defRPr lang="en-US" sz="1698" b="0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4pPr>
            <a:lvl5pPr marL="0" indent="0">
              <a:lnSpc>
                <a:spcPct val="100000"/>
              </a:lnSpc>
              <a:buNone/>
              <a:defRPr lang="en-GB" sz="1698" b="0" dirty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3D6C91BF-6167-4DDC-A9AD-19DDDFEC15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197683" y="1519081"/>
            <a:ext cx="3473252" cy="40816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1698" b="0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1pPr>
            <a:lvl2pPr marL="0" indent="0">
              <a:lnSpc>
                <a:spcPct val="100000"/>
              </a:lnSpc>
              <a:buNone/>
              <a:defRPr lang="en-US" sz="1698" b="0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2pPr>
            <a:lvl3pPr marL="0" indent="0">
              <a:lnSpc>
                <a:spcPct val="100000"/>
              </a:lnSpc>
              <a:buNone/>
              <a:defRPr lang="en-US" sz="1698" b="0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3pPr>
            <a:lvl4pPr marL="0" indent="0">
              <a:lnSpc>
                <a:spcPct val="100000"/>
              </a:lnSpc>
              <a:buNone/>
              <a:defRPr lang="en-US" sz="1698" b="0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4pPr>
            <a:lvl5pPr marL="0" indent="0">
              <a:lnSpc>
                <a:spcPct val="100000"/>
              </a:lnSpc>
              <a:buNone/>
              <a:defRPr lang="en-GB" sz="1698" b="0" dirty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D7F7BDBE-A9CC-4CFB-1BD9-D3B5F9952166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93ECCCE9-AC2B-0F00-D403-740905183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228104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11392129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ttee" pitchFamily="2" charset="0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23000673-552C-3593-0CED-9632E1158511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F7583BE5-25D9-A41A-6D72-EC2ABEFDA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24749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py and Image -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5432030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ttee" pitchFamily="2" charset="0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9E65B-FA07-4D73-9F3A-B66F0E5A09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3357" y="1519081"/>
            <a:ext cx="3473252" cy="40816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1698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1pPr>
            <a:lvl2pPr marL="0" indent="0">
              <a:lnSpc>
                <a:spcPct val="100000"/>
              </a:lnSpc>
              <a:buNone/>
              <a:defRPr lang="en-US" sz="1698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2pPr>
            <a:lvl3pPr marL="0" indent="0">
              <a:lnSpc>
                <a:spcPct val="100000"/>
              </a:lnSpc>
              <a:buNone/>
              <a:defRPr lang="en-US" sz="1698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3pPr>
            <a:lvl4pPr marL="0" indent="0">
              <a:lnSpc>
                <a:spcPct val="100000"/>
              </a:lnSpc>
              <a:buNone/>
              <a:defRPr lang="en-US" sz="1698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4pPr>
            <a:lvl5pPr marL="0" indent="0">
              <a:lnSpc>
                <a:spcPct val="100000"/>
              </a:lnSpc>
              <a:buNone/>
              <a:defRPr lang="en-GB" sz="1698" dirty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471C1D4E-F177-D673-6E70-F3327E2418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9369" y="0"/>
            <a:ext cx="609263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>
                <a:latin typeface="Non-Dottee" pitchFamily="2" charset="77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129E0A85-6A77-083A-AE52-2D206EB6D04E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AC0DE828-35A5-09F0-DE08-3A1BE70600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72740" y="6216016"/>
            <a:ext cx="1553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r"/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84253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py and Image - 0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5432030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ttee" pitchFamily="2" charset="0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9E65B-FA07-4D73-9F3A-B66F0E5A09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3357" y="1519081"/>
            <a:ext cx="3473252" cy="408168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1698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1pPr>
            <a:lvl2pPr marL="0" indent="0">
              <a:lnSpc>
                <a:spcPct val="100000"/>
              </a:lnSpc>
              <a:buNone/>
              <a:defRPr lang="en-US" sz="1698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2pPr>
            <a:lvl3pPr marL="0" indent="0">
              <a:lnSpc>
                <a:spcPct val="100000"/>
              </a:lnSpc>
              <a:buNone/>
              <a:defRPr lang="en-US" sz="1698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3pPr>
            <a:lvl4pPr marL="0" indent="0">
              <a:lnSpc>
                <a:spcPct val="100000"/>
              </a:lnSpc>
              <a:buNone/>
              <a:defRPr lang="en-US" sz="1698" dirty="0" smtClean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4pPr>
            <a:lvl5pPr marL="0" indent="0">
              <a:lnSpc>
                <a:spcPct val="100000"/>
              </a:lnSpc>
              <a:buNone/>
              <a:defRPr lang="en-GB" sz="1698" dirty="0">
                <a:solidFill>
                  <a:srgbClr val="231F20"/>
                </a:solidFill>
                <a:latin typeface="Non-Dottee" pitchFamily="2" charset="77"/>
                <a:cs typeface="BT Curve" panose="020B05030202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471C1D4E-F177-D673-6E70-F3327E2418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2" y="0"/>
            <a:ext cx="6092631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>
                <a:latin typeface="Non-Dottee" pitchFamily="2" charset="77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129E0A85-6A77-083A-AE52-2D206EB6D04E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90173A13-8F14-C672-C3BA-9C2529A833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2" y="3429000"/>
            <a:ext cx="6092631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>
                <a:latin typeface="Non-Dottee" pitchFamily="2" charset="77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10487946-1834-A52B-14C8-9FF17169A2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72740" y="6216016"/>
            <a:ext cx="1553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algn="r"/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48134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py and Image - 0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6587652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ttee" pitchFamily="2" charset="0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471C1D4E-F177-D673-6E70-F3327E2418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9988" y="1362828"/>
            <a:ext cx="5586751" cy="22846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>
                <a:latin typeface="Non-Dottee" pitchFamily="2" charset="77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129E0A85-6A77-083A-AE52-2D206EB6D04E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90173A13-8F14-C672-C3BA-9C2529A833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8523" y="1362828"/>
            <a:ext cx="5586751" cy="22846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>
                <a:latin typeface="Non-Dottee" pitchFamily="2" charset="77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1DCA05AA-F037-0255-5FC4-E62691A83D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9988" y="3914967"/>
            <a:ext cx="5586751" cy="22846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>
                <a:latin typeface="Non-Dottee" pitchFamily="2" charset="77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CC379A2F-45F8-3AF6-159A-6E02DEA4DD6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18523" y="3914967"/>
            <a:ext cx="5586751" cy="22846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>
                <a:latin typeface="Non-Dottee" pitchFamily="2" charset="77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016B559C-9181-3ACD-725C-65C528CDDE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65202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-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5B249E21-369E-8BD7-1BD5-39ECDA427F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64" y="4763"/>
            <a:ext cx="12187136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b="0">
                <a:latin typeface="Non-Dottee" pitchFamily="2" charset="77"/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9" name="Title 15">
            <a:extLst>
              <a:ext uri="{FF2B5EF4-FFF2-40B4-BE49-F238E27FC236}">
                <a16:creationId xmlns:a16="http://schemas.microsoft.com/office/drawing/2014/main" id="{FF872486-6E5F-4A93-BF59-FE96F295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726" y="309777"/>
            <a:ext cx="11392129" cy="1039874"/>
          </a:xfrm>
          <a:prstGeom prst="rect">
            <a:avLst/>
          </a:prstGeom>
        </p:spPr>
        <p:txBody>
          <a:bodyPr anchor="ctr"/>
          <a:lstStyle>
            <a:lvl1pPr algn="l" defTabSz="5545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GB" sz="2800" b="0" i="0" u="none" strike="noStrike" kern="0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ottee" pitchFamily="2" charset="0"/>
                <a:ea typeface="+mj-ea"/>
                <a:cs typeface="BT Curve Headline" panose="020B06030202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469F48BF-86DE-D67B-FE76-6EFDDDA444B4}"/>
              </a:ext>
            </a:extLst>
          </p:cNvPr>
          <p:cNvSpPr txBox="1"/>
          <p:nvPr userDrawn="1"/>
        </p:nvSpPr>
        <p:spPr>
          <a:xfrm>
            <a:off x="390096" y="6309492"/>
            <a:ext cx="193686" cy="16179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23104">
              <a:spcBef>
                <a:spcPts val="61"/>
              </a:spcBef>
            </a:pPr>
            <a:fld id="{81D60167-4931-47E6-BA6A-407CBD079E47}" type="slidenum">
              <a:rPr sz="1001" spc="-15" dirty="0">
                <a:solidFill>
                  <a:schemeClr val="tx1"/>
                </a:solidFill>
                <a:latin typeface="Non-Dottee" pitchFamily="2" charset="77"/>
                <a:cs typeface="BT Curve Headline" panose="020B0603020203020204" pitchFamily="34" charset="0"/>
              </a:rPr>
              <a:pPr marL="23104">
                <a:spcBef>
                  <a:spcPts val="61"/>
                </a:spcBef>
              </a:pPr>
              <a:t>‹#›</a:t>
            </a:fld>
            <a:endParaRPr sz="1001">
              <a:solidFill>
                <a:schemeClr val="tx1"/>
              </a:solidFill>
              <a:latin typeface="Non-Dottee" pitchFamily="2" charset="77"/>
              <a:cs typeface="BT Curve Headline" panose="020B0603020203020204" pitchFamily="34" charset="0"/>
            </a:endParaRP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A8BF162-3657-3541-9F05-446CF92E7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45884" y="6216016"/>
            <a:ext cx="20560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390333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Aqu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5BCBBED-D27D-8A8A-D32E-F1F05940BD22}"/>
              </a:ext>
            </a:extLst>
          </p:cNvPr>
          <p:cNvSpPr txBox="1"/>
          <p:nvPr userDrawn="1"/>
        </p:nvSpPr>
        <p:spPr>
          <a:xfrm>
            <a:off x="0" y="6340556"/>
            <a:ext cx="12192000" cy="27437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1002">
                <a:solidFill>
                  <a:schemeClr val="bg1"/>
                </a:solidFill>
                <a:latin typeface="Non-Dottee" pitchFamily="2" charset="77"/>
                <a:cs typeface="BT Curve" panose="020B0503020203020204" pitchFamily="34" charset="0"/>
              </a:rPr>
              <a:t>© EE 2022</a:t>
            </a:r>
            <a:endParaRPr lang="en-GB" sz="993" b="0" i="0">
              <a:solidFill>
                <a:schemeClr val="bg1"/>
              </a:solidFill>
              <a:latin typeface="Non-Dottee" pitchFamily="2" charset="77"/>
              <a:cs typeface="BT Curve" panose="020B05030202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992B69-4B7D-5CDB-697F-2AD97AA990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10989" y="2584332"/>
            <a:ext cx="970021" cy="168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5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D17CA3A-2E8D-EC32-0F21-4A02D9C9A9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610989" y="2584331"/>
            <a:ext cx="970021" cy="16893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03EF5C-F540-08C7-8E63-DCC71AE4749B}"/>
              </a:ext>
            </a:extLst>
          </p:cNvPr>
          <p:cNvSpPr txBox="1"/>
          <p:nvPr userDrawn="1"/>
        </p:nvSpPr>
        <p:spPr>
          <a:xfrm>
            <a:off x="1" y="6348869"/>
            <a:ext cx="12192000" cy="274379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1002">
                <a:solidFill>
                  <a:schemeClr val="accent1"/>
                </a:solidFill>
                <a:latin typeface="Non-Dottee" pitchFamily="2" charset="77"/>
                <a:cs typeface="BT Curve" panose="020B0503020203020204" pitchFamily="34" charset="0"/>
              </a:rPr>
              <a:t>© EE 2022</a:t>
            </a:r>
            <a:endParaRPr lang="en-GB" sz="993" b="0" i="0">
              <a:solidFill>
                <a:schemeClr val="accent1"/>
              </a:solidFill>
              <a:latin typeface="Non-Dottee" pitchFamily="2" charset="77"/>
              <a:cs typeface="BT Curve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88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391160" y="0"/>
            <a:ext cx="12624699" cy="7453288"/>
            <a:chOff x="-293370" y="0"/>
            <a:chExt cx="9468524" cy="6211073"/>
          </a:xfrm>
        </p:grpSpPr>
        <p:grpSp>
          <p:nvGrpSpPr>
            <p:cNvPr id="1240" name="Group 625"/>
            <p:cNvGrpSpPr/>
            <p:nvPr userDrawn="1"/>
          </p:nvGrpSpPr>
          <p:grpSpPr>
            <a:xfrm>
              <a:off x="-293370" y="0"/>
              <a:ext cx="9437370" cy="6211073"/>
              <a:chOff x="-293370" y="0"/>
              <a:chExt cx="9437370" cy="6211073"/>
            </a:xfrm>
          </p:grpSpPr>
          <p:sp>
            <p:nvSpPr>
              <p:cNvPr id="1241" name="Rectangle 1240"/>
              <p:cNvSpPr/>
              <p:nvPr userDrawn="1"/>
            </p:nvSpPr>
            <p:spPr>
              <a:xfrm>
                <a:off x="-3388" y="0"/>
                <a:ext cx="9147388" cy="5715000"/>
              </a:xfrm>
              <a:prstGeom prst="rect">
                <a:avLst/>
              </a:prstGeom>
              <a:gradFill flip="none" rotWithShape="1">
                <a:gsLst>
                  <a:gs pos="0">
                    <a:srgbClr val="00A0A0"/>
                  </a:gs>
                  <a:gs pos="47000">
                    <a:srgbClr val="01A19F"/>
                  </a:gs>
                  <a:gs pos="86000">
                    <a:srgbClr val="48BFC8"/>
                  </a:gs>
                  <a:gs pos="100000">
                    <a:srgbClr val="48BFC8"/>
                  </a:gs>
                  <a:gs pos="81000">
                    <a:srgbClr val="009591"/>
                  </a:gs>
                </a:gsLst>
                <a:lin ang="5400000" scaled="1"/>
                <a:tileRect/>
              </a:gradFill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endParaRPr lang="en-GB" sz="2160"/>
              </a:p>
            </p:txBody>
          </p:sp>
          <p:sp>
            <p:nvSpPr>
              <p:cNvPr id="1242" name="Freeform 1241"/>
              <p:cNvSpPr/>
              <p:nvPr/>
            </p:nvSpPr>
            <p:spPr>
              <a:xfrm rot="159014">
                <a:off x="-293370" y="4546281"/>
                <a:ext cx="9164299" cy="1664792"/>
              </a:xfrm>
              <a:custGeom>
                <a:avLst/>
                <a:gdLst>
                  <a:gd name="connsiteX0" fmla="*/ 447460 w 5956662"/>
                  <a:gd name="connsiteY0" fmla="*/ 68326 h 1114400"/>
                  <a:gd name="connsiteX1" fmla="*/ 4882300 w 5956662"/>
                  <a:gd name="connsiteY1" fmla="*/ 98806 h 1114400"/>
                  <a:gd name="connsiteX2" fmla="*/ 5949100 w 5956662"/>
                  <a:gd name="connsiteY2" fmla="*/ 266446 h 1114400"/>
                  <a:gd name="connsiteX3" fmla="*/ 5225200 w 5956662"/>
                  <a:gd name="connsiteY3" fmla="*/ 464566 h 1114400"/>
                  <a:gd name="connsiteX4" fmla="*/ 2878240 w 5956662"/>
                  <a:gd name="connsiteY4" fmla="*/ 1005586 h 1114400"/>
                  <a:gd name="connsiteX5" fmla="*/ 424600 w 5956662"/>
                  <a:gd name="connsiteY5" fmla="*/ 1028446 h 1114400"/>
                  <a:gd name="connsiteX6" fmla="*/ 447460 w 5956662"/>
                  <a:gd name="connsiteY6" fmla="*/ 68326 h 1114400"/>
                  <a:gd name="connsiteX0" fmla="*/ 447460 w 5956662"/>
                  <a:gd name="connsiteY0" fmla="*/ 68326 h 1114400"/>
                  <a:gd name="connsiteX1" fmla="*/ 4882300 w 5956662"/>
                  <a:gd name="connsiteY1" fmla="*/ 98806 h 1114400"/>
                  <a:gd name="connsiteX2" fmla="*/ 5949100 w 5956662"/>
                  <a:gd name="connsiteY2" fmla="*/ 266446 h 1114400"/>
                  <a:gd name="connsiteX3" fmla="*/ 5225200 w 5956662"/>
                  <a:gd name="connsiteY3" fmla="*/ 464566 h 1114400"/>
                  <a:gd name="connsiteX4" fmla="*/ 2878240 w 5956662"/>
                  <a:gd name="connsiteY4" fmla="*/ 1005586 h 1114400"/>
                  <a:gd name="connsiteX5" fmla="*/ 424600 w 5956662"/>
                  <a:gd name="connsiteY5" fmla="*/ 1028446 h 1114400"/>
                  <a:gd name="connsiteX6" fmla="*/ 447460 w 5956662"/>
                  <a:gd name="connsiteY6" fmla="*/ 68326 h 1114400"/>
                  <a:gd name="connsiteX0" fmla="*/ 192574 w 5701776"/>
                  <a:gd name="connsiteY0" fmla="*/ 68326 h 1114400"/>
                  <a:gd name="connsiteX1" fmla="*/ 4627414 w 5701776"/>
                  <a:gd name="connsiteY1" fmla="*/ 98806 h 1114400"/>
                  <a:gd name="connsiteX2" fmla="*/ 5694214 w 5701776"/>
                  <a:gd name="connsiteY2" fmla="*/ 266446 h 1114400"/>
                  <a:gd name="connsiteX3" fmla="*/ 4970314 w 5701776"/>
                  <a:gd name="connsiteY3" fmla="*/ 464566 h 1114400"/>
                  <a:gd name="connsiteX4" fmla="*/ 2623354 w 5701776"/>
                  <a:gd name="connsiteY4" fmla="*/ 1005586 h 1114400"/>
                  <a:gd name="connsiteX5" fmla="*/ 169714 w 5701776"/>
                  <a:gd name="connsiteY5" fmla="*/ 1028446 h 1114400"/>
                  <a:gd name="connsiteX6" fmla="*/ 192574 w 5701776"/>
                  <a:gd name="connsiteY6" fmla="*/ 68326 h 1114400"/>
                  <a:gd name="connsiteX0" fmla="*/ 56152 w 5565354"/>
                  <a:gd name="connsiteY0" fmla="*/ 68326 h 1103552"/>
                  <a:gd name="connsiteX1" fmla="*/ 4490992 w 5565354"/>
                  <a:gd name="connsiteY1" fmla="*/ 98806 h 1103552"/>
                  <a:gd name="connsiteX2" fmla="*/ 5557792 w 5565354"/>
                  <a:gd name="connsiteY2" fmla="*/ 266446 h 1103552"/>
                  <a:gd name="connsiteX3" fmla="*/ 4833892 w 5565354"/>
                  <a:gd name="connsiteY3" fmla="*/ 464566 h 1103552"/>
                  <a:gd name="connsiteX4" fmla="*/ 2486932 w 5565354"/>
                  <a:gd name="connsiteY4" fmla="*/ 1005586 h 1103552"/>
                  <a:gd name="connsiteX5" fmla="*/ 33292 w 5565354"/>
                  <a:gd name="connsiteY5" fmla="*/ 1028446 h 1103552"/>
                  <a:gd name="connsiteX6" fmla="*/ 56152 w 5565354"/>
                  <a:gd name="connsiteY6" fmla="*/ 68326 h 1103552"/>
                  <a:gd name="connsiteX0" fmla="*/ 56152 w 5565354"/>
                  <a:gd name="connsiteY0" fmla="*/ 68326 h 1103552"/>
                  <a:gd name="connsiteX1" fmla="*/ 4490992 w 5565354"/>
                  <a:gd name="connsiteY1" fmla="*/ 98806 h 1103552"/>
                  <a:gd name="connsiteX2" fmla="*/ 5557792 w 5565354"/>
                  <a:gd name="connsiteY2" fmla="*/ 266446 h 1103552"/>
                  <a:gd name="connsiteX3" fmla="*/ 4833892 w 5565354"/>
                  <a:gd name="connsiteY3" fmla="*/ 464566 h 1103552"/>
                  <a:gd name="connsiteX4" fmla="*/ 2486932 w 5565354"/>
                  <a:gd name="connsiteY4" fmla="*/ 1005586 h 1103552"/>
                  <a:gd name="connsiteX5" fmla="*/ 33292 w 5565354"/>
                  <a:gd name="connsiteY5" fmla="*/ 1028446 h 1103552"/>
                  <a:gd name="connsiteX6" fmla="*/ 56152 w 5565354"/>
                  <a:gd name="connsiteY6" fmla="*/ 68326 h 1103552"/>
                  <a:gd name="connsiteX0" fmla="*/ 22860 w 5532062"/>
                  <a:gd name="connsiteY0" fmla="*/ 68326 h 1103552"/>
                  <a:gd name="connsiteX1" fmla="*/ 4457700 w 5532062"/>
                  <a:gd name="connsiteY1" fmla="*/ 98806 h 1103552"/>
                  <a:gd name="connsiteX2" fmla="*/ 5524500 w 5532062"/>
                  <a:gd name="connsiteY2" fmla="*/ 266446 h 1103552"/>
                  <a:gd name="connsiteX3" fmla="*/ 4800600 w 5532062"/>
                  <a:gd name="connsiteY3" fmla="*/ 464566 h 1103552"/>
                  <a:gd name="connsiteX4" fmla="*/ 2453640 w 5532062"/>
                  <a:gd name="connsiteY4" fmla="*/ 1005586 h 1103552"/>
                  <a:gd name="connsiteX5" fmla="*/ 0 w 5532062"/>
                  <a:gd name="connsiteY5" fmla="*/ 1028446 h 1103552"/>
                  <a:gd name="connsiteX6" fmla="*/ 22860 w 5532062"/>
                  <a:gd name="connsiteY6" fmla="*/ 68326 h 1103552"/>
                  <a:gd name="connsiteX0" fmla="*/ 0 w 5509202"/>
                  <a:gd name="connsiteY0" fmla="*/ 68326 h 1247220"/>
                  <a:gd name="connsiteX1" fmla="*/ 4434840 w 5509202"/>
                  <a:gd name="connsiteY1" fmla="*/ 98806 h 1247220"/>
                  <a:gd name="connsiteX2" fmla="*/ 5501640 w 5509202"/>
                  <a:gd name="connsiteY2" fmla="*/ 266446 h 1247220"/>
                  <a:gd name="connsiteX3" fmla="*/ 4777740 w 5509202"/>
                  <a:gd name="connsiteY3" fmla="*/ 464566 h 1247220"/>
                  <a:gd name="connsiteX4" fmla="*/ 2430780 w 5509202"/>
                  <a:gd name="connsiteY4" fmla="*/ 1005586 h 1247220"/>
                  <a:gd name="connsiteX5" fmla="*/ 6797 w 5509202"/>
                  <a:gd name="connsiteY5" fmla="*/ 1209610 h 1247220"/>
                  <a:gd name="connsiteX6" fmla="*/ 0 w 5509202"/>
                  <a:gd name="connsiteY6" fmla="*/ 68326 h 1247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09202" h="1247220">
                    <a:moveTo>
                      <a:pt x="0" y="68326"/>
                    </a:moveTo>
                    <a:cubicBezTo>
                      <a:pt x="742950" y="-86614"/>
                      <a:pt x="3517900" y="65786"/>
                      <a:pt x="4434840" y="98806"/>
                    </a:cubicBezTo>
                    <a:cubicBezTo>
                      <a:pt x="5351780" y="131826"/>
                      <a:pt x="5444490" y="205486"/>
                      <a:pt x="5501640" y="266446"/>
                    </a:cubicBezTo>
                    <a:cubicBezTo>
                      <a:pt x="5558790" y="327406"/>
                      <a:pt x="5289550" y="341376"/>
                      <a:pt x="4777740" y="464566"/>
                    </a:cubicBezTo>
                    <a:cubicBezTo>
                      <a:pt x="4265930" y="587756"/>
                      <a:pt x="3230880" y="911606"/>
                      <a:pt x="2430780" y="1005586"/>
                    </a:cubicBezTo>
                    <a:cubicBezTo>
                      <a:pt x="1630680" y="1099566"/>
                      <a:pt x="98607" y="1339268"/>
                      <a:pt x="6797" y="1209610"/>
                    </a:cubicBezTo>
                    <a:cubicBezTo>
                      <a:pt x="7236" y="1210440"/>
                      <a:pt x="14045" y="73119"/>
                      <a:pt x="0" y="68326"/>
                    </a:cubicBezTo>
                    <a:close/>
                  </a:path>
                </a:pathLst>
              </a:custGeom>
              <a:solidFill>
                <a:srgbClr val="00AAA9">
                  <a:alpha val="71000"/>
                </a:srgbClr>
              </a:solidFill>
              <a:effectLst>
                <a:softEdge rad="317500"/>
              </a:effectLst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endParaRPr lang="en-GB" sz="2160"/>
              </a:p>
            </p:txBody>
          </p:sp>
          <p:sp>
            <p:nvSpPr>
              <p:cNvPr id="1243" name="Oval 6"/>
              <p:cNvSpPr/>
              <p:nvPr/>
            </p:nvSpPr>
            <p:spPr>
              <a:xfrm>
                <a:off x="-263102" y="4766780"/>
                <a:ext cx="3538958" cy="983251"/>
              </a:xfrm>
              <a:custGeom>
                <a:avLst/>
                <a:gdLst>
                  <a:gd name="connsiteX0" fmla="*/ 0 w 2296321"/>
                  <a:gd name="connsiteY0" fmla="*/ 418518 h 837036"/>
                  <a:gd name="connsiteX1" fmla="*/ 1148161 w 2296321"/>
                  <a:gd name="connsiteY1" fmla="*/ 0 h 837036"/>
                  <a:gd name="connsiteX2" fmla="*/ 2296322 w 2296321"/>
                  <a:gd name="connsiteY2" fmla="*/ 418518 h 837036"/>
                  <a:gd name="connsiteX3" fmla="*/ 1148161 w 2296321"/>
                  <a:gd name="connsiteY3" fmla="*/ 837036 h 837036"/>
                  <a:gd name="connsiteX4" fmla="*/ 0 w 2296321"/>
                  <a:gd name="connsiteY4" fmla="*/ 418518 h 837036"/>
                  <a:gd name="connsiteX0" fmla="*/ 143520 w 1291681"/>
                  <a:gd name="connsiteY0" fmla="*/ 848669 h 860302"/>
                  <a:gd name="connsiteX1" fmla="*/ 143520 w 1291681"/>
                  <a:gd name="connsiteY1" fmla="*/ 11633 h 860302"/>
                  <a:gd name="connsiteX2" fmla="*/ 1291681 w 1291681"/>
                  <a:gd name="connsiteY2" fmla="*/ 430151 h 860302"/>
                  <a:gd name="connsiteX3" fmla="*/ 143520 w 1291681"/>
                  <a:gd name="connsiteY3" fmla="*/ 848669 h 860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1681" h="860302">
                    <a:moveTo>
                      <a:pt x="143520" y="848669"/>
                    </a:moveTo>
                    <a:cubicBezTo>
                      <a:pt x="-47840" y="778916"/>
                      <a:pt x="-47840" y="81386"/>
                      <a:pt x="143520" y="11633"/>
                    </a:cubicBezTo>
                    <a:cubicBezTo>
                      <a:pt x="334880" y="-58120"/>
                      <a:pt x="1291681" y="199010"/>
                      <a:pt x="1291681" y="430151"/>
                    </a:cubicBezTo>
                    <a:cubicBezTo>
                      <a:pt x="1291681" y="661292"/>
                      <a:pt x="334880" y="918422"/>
                      <a:pt x="143520" y="848669"/>
                    </a:cubicBezTo>
                    <a:close/>
                  </a:path>
                </a:pathLst>
              </a:custGeom>
              <a:solidFill>
                <a:srgbClr val="009C98">
                  <a:alpha val="53000"/>
                </a:srgbClr>
              </a:solidFill>
              <a:effectLst>
                <a:softEdge rad="317500"/>
              </a:effectLst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endParaRPr lang="en-GB" sz="2160"/>
              </a:p>
            </p:txBody>
          </p:sp>
        </p:grpSp>
        <p:grpSp>
          <p:nvGrpSpPr>
            <p:cNvPr id="1244" name="Group 1243"/>
            <p:cNvGrpSpPr/>
            <p:nvPr userDrawn="1"/>
          </p:nvGrpSpPr>
          <p:grpSpPr>
            <a:xfrm>
              <a:off x="-22042" y="158535"/>
              <a:ext cx="9197196" cy="5147237"/>
              <a:chOff x="-22042" y="158535"/>
              <a:chExt cx="9197196" cy="5147237"/>
            </a:xfrm>
            <a:solidFill>
              <a:srgbClr val="78CAC7"/>
            </a:solidFill>
          </p:grpSpPr>
          <p:grpSp>
            <p:nvGrpSpPr>
              <p:cNvPr id="1245" name="Group 1244"/>
              <p:cNvGrpSpPr/>
              <p:nvPr userDrawn="1"/>
            </p:nvGrpSpPr>
            <p:grpSpPr>
              <a:xfrm>
                <a:off x="22406" y="158535"/>
                <a:ext cx="9089676" cy="18000"/>
                <a:chOff x="22406" y="158535"/>
                <a:chExt cx="9089676" cy="18000"/>
              </a:xfrm>
              <a:grpFill/>
            </p:grpSpPr>
            <p:sp>
              <p:nvSpPr>
                <p:cNvPr id="1521" name="Oval 1520"/>
                <p:cNvSpPr/>
                <p:nvPr/>
              </p:nvSpPr>
              <p:spPr>
                <a:xfrm>
                  <a:off x="2240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22" name="Oval 1521"/>
                <p:cNvSpPr/>
                <p:nvPr/>
              </p:nvSpPr>
              <p:spPr>
                <a:xfrm>
                  <a:off x="451031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23" name="Oval 1522"/>
                <p:cNvSpPr/>
                <p:nvPr/>
              </p:nvSpPr>
              <p:spPr>
                <a:xfrm>
                  <a:off x="886800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24" name="Oval 1523"/>
                <p:cNvSpPr/>
                <p:nvPr/>
              </p:nvSpPr>
              <p:spPr>
                <a:xfrm>
                  <a:off x="131542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25" name="Oval 1524"/>
                <p:cNvSpPr/>
                <p:nvPr/>
              </p:nvSpPr>
              <p:spPr>
                <a:xfrm>
                  <a:off x="1751194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26" name="Oval 1525"/>
                <p:cNvSpPr/>
                <p:nvPr/>
              </p:nvSpPr>
              <p:spPr>
                <a:xfrm>
                  <a:off x="217981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27" name="Oval 1526"/>
                <p:cNvSpPr/>
                <p:nvPr/>
              </p:nvSpPr>
              <p:spPr>
                <a:xfrm>
                  <a:off x="261558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28" name="Oval 1527"/>
                <p:cNvSpPr/>
                <p:nvPr/>
              </p:nvSpPr>
              <p:spPr>
                <a:xfrm>
                  <a:off x="3044213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29" name="Oval 1528"/>
                <p:cNvSpPr/>
                <p:nvPr/>
              </p:nvSpPr>
              <p:spPr>
                <a:xfrm>
                  <a:off x="347680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30" name="Oval 1529"/>
                <p:cNvSpPr/>
                <p:nvPr/>
              </p:nvSpPr>
              <p:spPr>
                <a:xfrm>
                  <a:off x="3905431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31" name="Oval 1530"/>
                <p:cNvSpPr/>
                <p:nvPr/>
              </p:nvSpPr>
              <p:spPr>
                <a:xfrm>
                  <a:off x="4341200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32" name="Oval 1531"/>
                <p:cNvSpPr/>
                <p:nvPr/>
              </p:nvSpPr>
              <p:spPr>
                <a:xfrm>
                  <a:off x="476982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33" name="Oval 1532"/>
                <p:cNvSpPr/>
                <p:nvPr/>
              </p:nvSpPr>
              <p:spPr>
                <a:xfrm>
                  <a:off x="5205594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34" name="Oval 1533"/>
                <p:cNvSpPr/>
                <p:nvPr/>
              </p:nvSpPr>
              <p:spPr>
                <a:xfrm>
                  <a:off x="563421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35" name="Oval 1534"/>
                <p:cNvSpPr/>
                <p:nvPr/>
              </p:nvSpPr>
              <p:spPr>
                <a:xfrm>
                  <a:off x="606998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36" name="Oval 1535"/>
                <p:cNvSpPr/>
                <p:nvPr/>
              </p:nvSpPr>
              <p:spPr>
                <a:xfrm>
                  <a:off x="6498613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37" name="Oval 1536"/>
                <p:cNvSpPr/>
                <p:nvPr/>
              </p:nvSpPr>
              <p:spPr>
                <a:xfrm>
                  <a:off x="692866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38" name="Oval 1537"/>
                <p:cNvSpPr/>
                <p:nvPr/>
              </p:nvSpPr>
              <p:spPr>
                <a:xfrm>
                  <a:off x="736681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39" name="Oval 1538"/>
                <p:cNvSpPr/>
                <p:nvPr/>
              </p:nvSpPr>
              <p:spPr>
                <a:xfrm>
                  <a:off x="7797822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40" name="Oval 1539"/>
                <p:cNvSpPr/>
                <p:nvPr/>
              </p:nvSpPr>
              <p:spPr>
                <a:xfrm>
                  <a:off x="823120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41" name="Oval 1540"/>
                <p:cNvSpPr/>
                <p:nvPr/>
              </p:nvSpPr>
              <p:spPr>
                <a:xfrm>
                  <a:off x="866221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42" name="Oval 1541"/>
                <p:cNvSpPr/>
                <p:nvPr/>
              </p:nvSpPr>
              <p:spPr>
                <a:xfrm>
                  <a:off x="909571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6" name="Group 1245"/>
              <p:cNvGrpSpPr/>
              <p:nvPr userDrawn="1"/>
            </p:nvGrpSpPr>
            <p:grpSpPr>
              <a:xfrm>
                <a:off x="15263" y="565729"/>
                <a:ext cx="9103962" cy="18000"/>
                <a:chOff x="15263" y="565729"/>
                <a:chExt cx="9103962" cy="18000"/>
              </a:xfrm>
              <a:grpFill/>
            </p:grpSpPr>
            <p:sp>
              <p:nvSpPr>
                <p:cNvPr id="1499" name="Oval 1498"/>
                <p:cNvSpPr/>
                <p:nvPr/>
              </p:nvSpPr>
              <p:spPr>
                <a:xfrm>
                  <a:off x="15263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00" name="Oval 1499"/>
                <p:cNvSpPr/>
                <p:nvPr/>
              </p:nvSpPr>
              <p:spPr>
                <a:xfrm>
                  <a:off x="45103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01" name="Oval 1500"/>
                <p:cNvSpPr/>
                <p:nvPr/>
              </p:nvSpPr>
              <p:spPr>
                <a:xfrm>
                  <a:off x="879657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02" name="Oval 1501"/>
                <p:cNvSpPr/>
                <p:nvPr/>
              </p:nvSpPr>
              <p:spPr>
                <a:xfrm>
                  <a:off x="131542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03" name="Oval 1502"/>
                <p:cNvSpPr/>
                <p:nvPr/>
              </p:nvSpPr>
              <p:spPr>
                <a:xfrm>
                  <a:off x="1746432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04" name="Oval 1503"/>
                <p:cNvSpPr/>
                <p:nvPr/>
              </p:nvSpPr>
              <p:spPr>
                <a:xfrm>
                  <a:off x="217981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05" name="Oval 1504"/>
                <p:cNvSpPr/>
                <p:nvPr/>
              </p:nvSpPr>
              <p:spPr>
                <a:xfrm>
                  <a:off x="261558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06" name="Oval 1505"/>
                <p:cNvSpPr/>
                <p:nvPr/>
              </p:nvSpPr>
              <p:spPr>
                <a:xfrm>
                  <a:off x="3044213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07" name="Oval 1506"/>
                <p:cNvSpPr/>
                <p:nvPr/>
              </p:nvSpPr>
              <p:spPr>
                <a:xfrm>
                  <a:off x="3476806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08" name="Oval 1507"/>
                <p:cNvSpPr/>
                <p:nvPr/>
              </p:nvSpPr>
              <p:spPr>
                <a:xfrm>
                  <a:off x="390543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09" name="Oval 1508"/>
                <p:cNvSpPr/>
                <p:nvPr/>
              </p:nvSpPr>
              <p:spPr>
                <a:xfrm>
                  <a:off x="4341200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10" name="Oval 1509"/>
                <p:cNvSpPr/>
                <p:nvPr/>
              </p:nvSpPr>
              <p:spPr>
                <a:xfrm>
                  <a:off x="476982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11" name="Oval 1510"/>
                <p:cNvSpPr/>
                <p:nvPr/>
              </p:nvSpPr>
              <p:spPr>
                <a:xfrm>
                  <a:off x="5205594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12" name="Oval 1511"/>
                <p:cNvSpPr/>
                <p:nvPr/>
              </p:nvSpPr>
              <p:spPr>
                <a:xfrm>
                  <a:off x="563421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13" name="Oval 1512"/>
                <p:cNvSpPr/>
                <p:nvPr/>
              </p:nvSpPr>
              <p:spPr>
                <a:xfrm>
                  <a:off x="606998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14" name="Oval 1513"/>
                <p:cNvSpPr/>
                <p:nvPr/>
              </p:nvSpPr>
              <p:spPr>
                <a:xfrm>
                  <a:off x="6505756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15" name="Oval 1514"/>
                <p:cNvSpPr/>
                <p:nvPr/>
              </p:nvSpPr>
              <p:spPr>
                <a:xfrm>
                  <a:off x="693580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16" name="Oval 1515"/>
                <p:cNvSpPr/>
                <p:nvPr/>
              </p:nvSpPr>
              <p:spPr>
                <a:xfrm>
                  <a:off x="737395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17" name="Oval 1516"/>
                <p:cNvSpPr/>
                <p:nvPr/>
              </p:nvSpPr>
              <p:spPr>
                <a:xfrm>
                  <a:off x="780496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18" name="Oval 1517"/>
                <p:cNvSpPr/>
                <p:nvPr userDrawn="1"/>
              </p:nvSpPr>
              <p:spPr>
                <a:xfrm>
                  <a:off x="8238352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20" name="Oval 1519"/>
                <p:cNvSpPr/>
                <p:nvPr/>
              </p:nvSpPr>
              <p:spPr>
                <a:xfrm>
                  <a:off x="910286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7" name="Group 1246"/>
              <p:cNvGrpSpPr/>
              <p:nvPr userDrawn="1"/>
            </p:nvGrpSpPr>
            <p:grpSpPr>
              <a:xfrm>
                <a:off x="8120" y="970541"/>
                <a:ext cx="9120381" cy="18000"/>
                <a:chOff x="8120" y="970541"/>
                <a:chExt cx="9120381" cy="18000"/>
              </a:xfrm>
              <a:grpFill/>
            </p:grpSpPr>
            <p:sp>
              <p:nvSpPr>
                <p:cNvPr id="1477" name="Oval 1476"/>
                <p:cNvSpPr/>
                <p:nvPr/>
              </p:nvSpPr>
              <p:spPr>
                <a:xfrm>
                  <a:off x="812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78" name="Oval 1477"/>
                <p:cNvSpPr/>
                <p:nvPr/>
              </p:nvSpPr>
              <p:spPr>
                <a:xfrm>
                  <a:off x="44150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79" name="Oval 1478"/>
                <p:cNvSpPr/>
                <p:nvPr/>
              </p:nvSpPr>
              <p:spPr>
                <a:xfrm>
                  <a:off x="87727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80" name="Oval 1479"/>
                <p:cNvSpPr/>
                <p:nvPr/>
              </p:nvSpPr>
              <p:spPr>
                <a:xfrm>
                  <a:off x="130590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81" name="Oval 1480"/>
                <p:cNvSpPr/>
                <p:nvPr/>
              </p:nvSpPr>
              <p:spPr>
                <a:xfrm>
                  <a:off x="174167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82" name="Oval 1481"/>
                <p:cNvSpPr/>
                <p:nvPr/>
              </p:nvSpPr>
              <p:spPr>
                <a:xfrm>
                  <a:off x="217505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83" name="Oval 1482"/>
                <p:cNvSpPr/>
                <p:nvPr/>
              </p:nvSpPr>
              <p:spPr>
                <a:xfrm>
                  <a:off x="261082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84" name="Oval 1483"/>
                <p:cNvSpPr/>
                <p:nvPr/>
              </p:nvSpPr>
              <p:spPr>
                <a:xfrm>
                  <a:off x="3044213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85" name="Oval 1484"/>
                <p:cNvSpPr/>
                <p:nvPr/>
              </p:nvSpPr>
              <p:spPr>
                <a:xfrm>
                  <a:off x="347680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86" name="Oval 1485"/>
                <p:cNvSpPr/>
                <p:nvPr/>
              </p:nvSpPr>
              <p:spPr>
                <a:xfrm>
                  <a:off x="390543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87" name="Oval 1486"/>
                <p:cNvSpPr/>
                <p:nvPr/>
              </p:nvSpPr>
              <p:spPr>
                <a:xfrm>
                  <a:off x="434120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88" name="Oval 1487"/>
                <p:cNvSpPr/>
                <p:nvPr/>
              </p:nvSpPr>
              <p:spPr>
                <a:xfrm>
                  <a:off x="4769825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89" name="Oval 1488"/>
                <p:cNvSpPr/>
                <p:nvPr/>
              </p:nvSpPr>
              <p:spPr>
                <a:xfrm>
                  <a:off x="5205594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90" name="Oval 1489"/>
                <p:cNvSpPr/>
                <p:nvPr/>
              </p:nvSpPr>
              <p:spPr>
                <a:xfrm>
                  <a:off x="5634219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91" name="Oval 1490"/>
                <p:cNvSpPr/>
                <p:nvPr/>
              </p:nvSpPr>
              <p:spPr>
                <a:xfrm>
                  <a:off x="6069988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92" name="Oval 1491"/>
                <p:cNvSpPr/>
                <p:nvPr/>
              </p:nvSpPr>
              <p:spPr>
                <a:xfrm>
                  <a:off x="6515032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93" name="Oval 1492"/>
                <p:cNvSpPr/>
                <p:nvPr/>
              </p:nvSpPr>
              <p:spPr>
                <a:xfrm>
                  <a:off x="6945085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94" name="Oval 1493"/>
                <p:cNvSpPr/>
                <p:nvPr/>
              </p:nvSpPr>
              <p:spPr>
                <a:xfrm>
                  <a:off x="7383234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95" name="Oval 1494"/>
                <p:cNvSpPr/>
                <p:nvPr/>
              </p:nvSpPr>
              <p:spPr>
                <a:xfrm>
                  <a:off x="781424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96" name="Oval 1495"/>
                <p:cNvSpPr/>
                <p:nvPr/>
              </p:nvSpPr>
              <p:spPr>
                <a:xfrm>
                  <a:off x="8247628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98" name="Oval 1497"/>
                <p:cNvSpPr/>
                <p:nvPr/>
              </p:nvSpPr>
              <p:spPr>
                <a:xfrm>
                  <a:off x="911213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8" name="Group 1247"/>
              <p:cNvGrpSpPr/>
              <p:nvPr userDrawn="1"/>
            </p:nvGrpSpPr>
            <p:grpSpPr>
              <a:xfrm>
                <a:off x="3358" y="1375353"/>
                <a:ext cx="9135493" cy="27525"/>
                <a:chOff x="3358" y="1375353"/>
                <a:chExt cx="9135493" cy="27525"/>
              </a:xfrm>
              <a:grpFill/>
            </p:grpSpPr>
            <p:sp>
              <p:nvSpPr>
                <p:cNvPr id="1455" name="Oval 1454"/>
                <p:cNvSpPr/>
                <p:nvPr/>
              </p:nvSpPr>
              <p:spPr>
                <a:xfrm>
                  <a:off x="3358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56" name="Oval 1455"/>
                <p:cNvSpPr/>
                <p:nvPr/>
              </p:nvSpPr>
              <p:spPr>
                <a:xfrm>
                  <a:off x="43198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57" name="Oval 1456"/>
                <p:cNvSpPr/>
                <p:nvPr/>
              </p:nvSpPr>
              <p:spPr>
                <a:xfrm>
                  <a:off x="867752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58" name="Oval 1457"/>
                <p:cNvSpPr/>
                <p:nvPr/>
              </p:nvSpPr>
              <p:spPr>
                <a:xfrm>
                  <a:off x="130352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59" name="Oval 1458"/>
                <p:cNvSpPr/>
                <p:nvPr/>
              </p:nvSpPr>
              <p:spPr>
                <a:xfrm>
                  <a:off x="174167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60" name="Oval 1459"/>
                <p:cNvSpPr/>
                <p:nvPr/>
              </p:nvSpPr>
              <p:spPr>
                <a:xfrm>
                  <a:off x="2170295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61" name="Oval 1460"/>
                <p:cNvSpPr/>
                <p:nvPr/>
              </p:nvSpPr>
              <p:spPr>
                <a:xfrm>
                  <a:off x="2606064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62" name="Oval 1461"/>
                <p:cNvSpPr/>
                <p:nvPr/>
              </p:nvSpPr>
              <p:spPr>
                <a:xfrm>
                  <a:off x="304421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63" name="Oval 1462"/>
                <p:cNvSpPr/>
                <p:nvPr/>
              </p:nvSpPr>
              <p:spPr>
                <a:xfrm>
                  <a:off x="347680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64" name="Oval 1463"/>
                <p:cNvSpPr/>
                <p:nvPr/>
              </p:nvSpPr>
              <p:spPr>
                <a:xfrm>
                  <a:off x="3905431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65" name="Oval 1464"/>
                <p:cNvSpPr/>
                <p:nvPr/>
              </p:nvSpPr>
              <p:spPr>
                <a:xfrm>
                  <a:off x="434120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66" name="Oval 1465"/>
                <p:cNvSpPr/>
                <p:nvPr/>
              </p:nvSpPr>
              <p:spPr>
                <a:xfrm>
                  <a:off x="4769825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67" name="Oval 1466"/>
                <p:cNvSpPr/>
                <p:nvPr/>
              </p:nvSpPr>
              <p:spPr>
                <a:xfrm>
                  <a:off x="5205594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68" name="Oval 1467"/>
                <p:cNvSpPr/>
                <p:nvPr/>
              </p:nvSpPr>
              <p:spPr>
                <a:xfrm>
                  <a:off x="5646744" y="1375353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69" name="Oval 1468"/>
                <p:cNvSpPr/>
                <p:nvPr/>
              </p:nvSpPr>
              <p:spPr>
                <a:xfrm>
                  <a:off x="6077131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70" name="Oval 1469"/>
                <p:cNvSpPr/>
                <p:nvPr/>
              </p:nvSpPr>
              <p:spPr>
                <a:xfrm>
                  <a:off x="651109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71" name="Oval 1470"/>
                <p:cNvSpPr/>
                <p:nvPr/>
              </p:nvSpPr>
              <p:spPr>
                <a:xfrm>
                  <a:off x="695067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72" name="Oval 1471"/>
                <p:cNvSpPr/>
                <p:nvPr/>
              </p:nvSpPr>
              <p:spPr>
                <a:xfrm>
                  <a:off x="7388822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73" name="Oval 1472"/>
                <p:cNvSpPr/>
                <p:nvPr/>
              </p:nvSpPr>
              <p:spPr>
                <a:xfrm>
                  <a:off x="7819829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74" name="Oval 1473"/>
                <p:cNvSpPr/>
                <p:nvPr/>
              </p:nvSpPr>
              <p:spPr>
                <a:xfrm>
                  <a:off x="825321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76" name="Oval 1475"/>
                <p:cNvSpPr/>
                <p:nvPr/>
              </p:nvSpPr>
              <p:spPr>
                <a:xfrm>
                  <a:off x="9122487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9" name="Group 1248"/>
              <p:cNvGrpSpPr/>
              <p:nvPr userDrawn="1"/>
            </p:nvGrpSpPr>
            <p:grpSpPr>
              <a:xfrm>
                <a:off x="-6167" y="1803978"/>
                <a:ext cx="9155016" cy="21600"/>
                <a:chOff x="-6167" y="1803978"/>
                <a:chExt cx="9155016" cy="21600"/>
              </a:xfrm>
              <a:grpFill/>
            </p:grpSpPr>
            <p:sp>
              <p:nvSpPr>
                <p:cNvPr id="1433" name="Oval 1432"/>
                <p:cNvSpPr/>
                <p:nvPr/>
              </p:nvSpPr>
              <p:spPr>
                <a:xfrm>
                  <a:off x="-616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34" name="Oval 1433"/>
                <p:cNvSpPr/>
                <p:nvPr/>
              </p:nvSpPr>
              <p:spPr>
                <a:xfrm>
                  <a:off x="422459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35" name="Oval 1434"/>
                <p:cNvSpPr/>
                <p:nvPr/>
              </p:nvSpPr>
              <p:spPr>
                <a:xfrm>
                  <a:off x="85822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36" name="Oval 1435"/>
                <p:cNvSpPr/>
                <p:nvPr/>
              </p:nvSpPr>
              <p:spPr>
                <a:xfrm>
                  <a:off x="129399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37" name="Oval 1436"/>
                <p:cNvSpPr/>
                <p:nvPr/>
              </p:nvSpPr>
              <p:spPr>
                <a:xfrm>
                  <a:off x="172897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38" name="Oval 1437"/>
                <p:cNvSpPr/>
                <p:nvPr/>
              </p:nvSpPr>
              <p:spPr>
                <a:xfrm>
                  <a:off x="216394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39" name="Oval 1438"/>
                <p:cNvSpPr/>
                <p:nvPr/>
              </p:nvSpPr>
              <p:spPr>
                <a:xfrm>
                  <a:off x="2599714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40" name="Oval 1439"/>
                <p:cNvSpPr/>
                <p:nvPr/>
              </p:nvSpPr>
              <p:spPr>
                <a:xfrm>
                  <a:off x="3037863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41" name="Oval 1440"/>
                <p:cNvSpPr/>
                <p:nvPr/>
              </p:nvSpPr>
              <p:spPr>
                <a:xfrm>
                  <a:off x="3476806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42" name="Oval 1441"/>
                <p:cNvSpPr/>
                <p:nvPr/>
              </p:nvSpPr>
              <p:spPr>
                <a:xfrm>
                  <a:off x="3905431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43" name="Oval 1442"/>
                <p:cNvSpPr/>
                <p:nvPr/>
              </p:nvSpPr>
              <p:spPr>
                <a:xfrm>
                  <a:off x="434120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44" name="Oval 1443"/>
                <p:cNvSpPr/>
                <p:nvPr/>
              </p:nvSpPr>
              <p:spPr>
                <a:xfrm>
                  <a:off x="476982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45" name="Oval 1444"/>
                <p:cNvSpPr/>
                <p:nvPr/>
              </p:nvSpPr>
              <p:spPr>
                <a:xfrm>
                  <a:off x="521273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46" name="Oval 1445"/>
                <p:cNvSpPr/>
                <p:nvPr/>
              </p:nvSpPr>
              <p:spPr>
                <a:xfrm>
                  <a:off x="5646124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47" name="Oval 1446"/>
                <p:cNvSpPr/>
                <p:nvPr/>
              </p:nvSpPr>
              <p:spPr>
                <a:xfrm>
                  <a:off x="608665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48" name="Oval 1447"/>
                <p:cNvSpPr/>
                <p:nvPr/>
              </p:nvSpPr>
              <p:spPr>
                <a:xfrm>
                  <a:off x="652062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49" name="Oval 1448"/>
                <p:cNvSpPr/>
                <p:nvPr/>
              </p:nvSpPr>
              <p:spPr>
                <a:xfrm>
                  <a:off x="6950673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50" name="Oval 1449"/>
                <p:cNvSpPr/>
                <p:nvPr/>
              </p:nvSpPr>
              <p:spPr>
                <a:xfrm>
                  <a:off x="7388822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51" name="Oval 1450"/>
                <p:cNvSpPr/>
                <p:nvPr/>
              </p:nvSpPr>
              <p:spPr>
                <a:xfrm>
                  <a:off x="7824591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52" name="Oval 1451"/>
                <p:cNvSpPr/>
                <p:nvPr/>
              </p:nvSpPr>
              <p:spPr>
                <a:xfrm>
                  <a:off x="8257978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53" name="Oval 1452"/>
                <p:cNvSpPr/>
                <p:nvPr/>
              </p:nvSpPr>
              <p:spPr>
                <a:xfrm>
                  <a:off x="869374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54" name="Oval 1453"/>
                <p:cNvSpPr/>
                <p:nvPr/>
              </p:nvSpPr>
              <p:spPr>
                <a:xfrm>
                  <a:off x="9127249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50" name="Group 1249"/>
              <p:cNvGrpSpPr/>
              <p:nvPr userDrawn="1"/>
            </p:nvGrpSpPr>
            <p:grpSpPr>
              <a:xfrm>
                <a:off x="-12517" y="2215458"/>
                <a:ext cx="9168509" cy="21600"/>
                <a:chOff x="-12517" y="2215458"/>
                <a:chExt cx="9168509" cy="21600"/>
              </a:xfrm>
              <a:grpFill/>
            </p:grpSpPr>
            <p:sp>
              <p:nvSpPr>
                <p:cNvPr id="1411" name="Oval 1410"/>
                <p:cNvSpPr/>
                <p:nvPr/>
              </p:nvSpPr>
              <p:spPr>
                <a:xfrm>
                  <a:off x="-12517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12" name="Oval 1411"/>
                <p:cNvSpPr/>
                <p:nvPr/>
              </p:nvSpPr>
              <p:spPr>
                <a:xfrm>
                  <a:off x="415316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13" name="Oval 1412"/>
                <p:cNvSpPr/>
                <p:nvPr/>
              </p:nvSpPr>
              <p:spPr>
                <a:xfrm>
                  <a:off x="85346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14" name="Oval 1413"/>
                <p:cNvSpPr/>
                <p:nvPr/>
              </p:nvSpPr>
              <p:spPr>
                <a:xfrm>
                  <a:off x="128685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15" name="Oval 1414"/>
                <p:cNvSpPr/>
                <p:nvPr/>
              </p:nvSpPr>
              <p:spPr>
                <a:xfrm>
                  <a:off x="1724208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16" name="Oval 1415"/>
                <p:cNvSpPr/>
                <p:nvPr/>
              </p:nvSpPr>
              <p:spPr>
                <a:xfrm>
                  <a:off x="2159183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17" name="Oval 1416"/>
                <p:cNvSpPr/>
                <p:nvPr/>
              </p:nvSpPr>
              <p:spPr>
                <a:xfrm>
                  <a:off x="2592571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18" name="Oval 1417"/>
                <p:cNvSpPr/>
                <p:nvPr/>
              </p:nvSpPr>
              <p:spPr>
                <a:xfrm>
                  <a:off x="3033101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19" name="Oval 1418"/>
                <p:cNvSpPr/>
                <p:nvPr/>
              </p:nvSpPr>
              <p:spPr>
                <a:xfrm>
                  <a:off x="346728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20" name="Oval 1419"/>
                <p:cNvSpPr/>
                <p:nvPr/>
              </p:nvSpPr>
              <p:spPr>
                <a:xfrm>
                  <a:off x="3900669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21" name="Oval 1420"/>
                <p:cNvSpPr/>
                <p:nvPr/>
              </p:nvSpPr>
              <p:spPr>
                <a:xfrm>
                  <a:off x="4341200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22" name="Oval 1421"/>
                <p:cNvSpPr/>
                <p:nvPr/>
              </p:nvSpPr>
              <p:spPr>
                <a:xfrm>
                  <a:off x="476982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23" name="Oval 1422"/>
                <p:cNvSpPr/>
                <p:nvPr/>
              </p:nvSpPr>
              <p:spPr>
                <a:xfrm>
                  <a:off x="5212737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24" name="Oval 1423"/>
                <p:cNvSpPr/>
                <p:nvPr/>
              </p:nvSpPr>
              <p:spPr>
                <a:xfrm>
                  <a:off x="5646124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25" name="Oval 1424"/>
                <p:cNvSpPr/>
                <p:nvPr/>
              </p:nvSpPr>
              <p:spPr>
                <a:xfrm>
                  <a:off x="608665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26" name="Oval 1425"/>
                <p:cNvSpPr/>
                <p:nvPr/>
              </p:nvSpPr>
              <p:spPr>
                <a:xfrm>
                  <a:off x="6520620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27" name="Oval 1426"/>
                <p:cNvSpPr/>
                <p:nvPr/>
              </p:nvSpPr>
              <p:spPr>
                <a:xfrm>
                  <a:off x="6957816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28" name="Oval 1427"/>
                <p:cNvSpPr/>
                <p:nvPr/>
              </p:nvSpPr>
              <p:spPr>
                <a:xfrm>
                  <a:off x="739596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29" name="Oval 1428"/>
                <p:cNvSpPr/>
                <p:nvPr/>
              </p:nvSpPr>
              <p:spPr>
                <a:xfrm>
                  <a:off x="7831734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30" name="Oval 1429"/>
                <p:cNvSpPr/>
                <p:nvPr/>
              </p:nvSpPr>
              <p:spPr>
                <a:xfrm>
                  <a:off x="8269883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31" name="Oval 1430"/>
                <p:cNvSpPr/>
                <p:nvPr/>
              </p:nvSpPr>
              <p:spPr>
                <a:xfrm>
                  <a:off x="870565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32" name="Oval 1431"/>
                <p:cNvSpPr/>
                <p:nvPr/>
              </p:nvSpPr>
              <p:spPr>
                <a:xfrm>
                  <a:off x="913439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51" name="Group 1250"/>
              <p:cNvGrpSpPr/>
              <p:nvPr userDrawn="1"/>
            </p:nvGrpSpPr>
            <p:grpSpPr>
              <a:xfrm>
                <a:off x="-22042" y="2641702"/>
                <a:ext cx="9187615" cy="28800"/>
                <a:chOff x="-22042" y="2641702"/>
                <a:chExt cx="9187615" cy="28800"/>
              </a:xfrm>
              <a:grpFill/>
            </p:grpSpPr>
            <p:sp>
              <p:nvSpPr>
                <p:cNvPr id="1389" name="Oval 1388"/>
                <p:cNvSpPr/>
                <p:nvPr/>
              </p:nvSpPr>
              <p:spPr>
                <a:xfrm>
                  <a:off x="-2204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90" name="Oval 1389"/>
                <p:cNvSpPr/>
                <p:nvPr/>
              </p:nvSpPr>
              <p:spPr>
                <a:xfrm>
                  <a:off x="402616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91" name="Oval 1390"/>
                <p:cNvSpPr/>
                <p:nvPr/>
              </p:nvSpPr>
              <p:spPr>
                <a:xfrm>
                  <a:off x="84394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92" name="Oval 1391"/>
                <p:cNvSpPr/>
                <p:nvPr/>
              </p:nvSpPr>
              <p:spPr>
                <a:xfrm>
                  <a:off x="127415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93" name="Oval 1392"/>
                <p:cNvSpPr/>
                <p:nvPr/>
              </p:nvSpPr>
              <p:spPr>
                <a:xfrm>
                  <a:off x="1711508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94" name="Oval 1393"/>
                <p:cNvSpPr/>
                <p:nvPr/>
              </p:nvSpPr>
              <p:spPr>
                <a:xfrm>
                  <a:off x="215918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95" name="Oval 1394"/>
                <p:cNvSpPr/>
                <p:nvPr/>
              </p:nvSpPr>
              <p:spPr>
                <a:xfrm>
                  <a:off x="2592571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96" name="Oval 1395"/>
                <p:cNvSpPr/>
                <p:nvPr/>
              </p:nvSpPr>
              <p:spPr>
                <a:xfrm>
                  <a:off x="3033101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97" name="Oval 1396"/>
                <p:cNvSpPr/>
                <p:nvPr/>
              </p:nvSpPr>
              <p:spPr>
                <a:xfrm>
                  <a:off x="346728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98" name="Oval 1397"/>
                <p:cNvSpPr/>
                <p:nvPr/>
              </p:nvSpPr>
              <p:spPr>
                <a:xfrm>
                  <a:off x="3900669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99" name="Oval 1398"/>
                <p:cNvSpPr/>
                <p:nvPr/>
              </p:nvSpPr>
              <p:spPr>
                <a:xfrm>
                  <a:off x="434120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00" name="Oval 1399"/>
                <p:cNvSpPr/>
                <p:nvPr/>
              </p:nvSpPr>
              <p:spPr>
                <a:xfrm>
                  <a:off x="476982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01" name="Oval 1400"/>
                <p:cNvSpPr/>
                <p:nvPr/>
              </p:nvSpPr>
              <p:spPr>
                <a:xfrm>
                  <a:off x="5212737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02" name="Oval 1401"/>
                <p:cNvSpPr/>
                <p:nvPr/>
              </p:nvSpPr>
              <p:spPr>
                <a:xfrm>
                  <a:off x="5646124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03" name="Oval 1402"/>
                <p:cNvSpPr/>
                <p:nvPr/>
              </p:nvSpPr>
              <p:spPr>
                <a:xfrm>
                  <a:off x="608665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04" name="Oval 1403"/>
                <p:cNvSpPr/>
                <p:nvPr/>
              </p:nvSpPr>
              <p:spPr>
                <a:xfrm>
                  <a:off x="652062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05" name="Oval 1404"/>
                <p:cNvSpPr/>
                <p:nvPr/>
              </p:nvSpPr>
              <p:spPr>
                <a:xfrm>
                  <a:off x="6957816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06" name="Oval 1405"/>
                <p:cNvSpPr/>
                <p:nvPr/>
              </p:nvSpPr>
              <p:spPr>
                <a:xfrm>
                  <a:off x="739596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07" name="Oval 1406"/>
                <p:cNvSpPr/>
                <p:nvPr/>
              </p:nvSpPr>
              <p:spPr>
                <a:xfrm>
                  <a:off x="7831734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08" name="Oval 1407"/>
                <p:cNvSpPr/>
                <p:nvPr/>
              </p:nvSpPr>
              <p:spPr>
                <a:xfrm>
                  <a:off x="826988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09" name="Oval 1408"/>
                <p:cNvSpPr/>
                <p:nvPr/>
              </p:nvSpPr>
              <p:spPr>
                <a:xfrm>
                  <a:off x="870565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410" name="Oval 1409"/>
                <p:cNvSpPr/>
                <p:nvPr/>
              </p:nvSpPr>
              <p:spPr>
                <a:xfrm>
                  <a:off x="913677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52" name="Group 635"/>
              <p:cNvGrpSpPr/>
              <p:nvPr userDrawn="1"/>
            </p:nvGrpSpPr>
            <p:grpSpPr>
              <a:xfrm>
                <a:off x="-22042" y="3068422"/>
                <a:ext cx="9197196" cy="36000"/>
                <a:chOff x="-20858" y="3068422"/>
                <a:chExt cx="9197196" cy="36000"/>
              </a:xfrm>
              <a:grpFill/>
            </p:grpSpPr>
            <p:sp>
              <p:nvSpPr>
                <p:cNvPr id="1367" name="Oval 1366"/>
                <p:cNvSpPr/>
                <p:nvPr/>
              </p:nvSpPr>
              <p:spPr>
                <a:xfrm>
                  <a:off x="-2085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68" name="Oval 1367"/>
                <p:cNvSpPr/>
                <p:nvPr/>
              </p:nvSpPr>
              <p:spPr>
                <a:xfrm>
                  <a:off x="38951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69" name="Oval 1368"/>
                <p:cNvSpPr/>
                <p:nvPr/>
              </p:nvSpPr>
              <p:spPr>
                <a:xfrm>
                  <a:off x="826076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70" name="Oval 1369"/>
                <p:cNvSpPr/>
                <p:nvPr/>
              </p:nvSpPr>
              <p:spPr>
                <a:xfrm>
                  <a:off x="126105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71" name="Oval 1370"/>
                <p:cNvSpPr/>
                <p:nvPr/>
              </p:nvSpPr>
              <p:spPr>
                <a:xfrm>
                  <a:off x="170554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72" name="Oval 1371"/>
                <p:cNvSpPr/>
                <p:nvPr/>
              </p:nvSpPr>
              <p:spPr>
                <a:xfrm>
                  <a:off x="214131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73" name="Oval 1372"/>
                <p:cNvSpPr/>
                <p:nvPr/>
              </p:nvSpPr>
              <p:spPr>
                <a:xfrm>
                  <a:off x="257946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74" name="Oval 1373"/>
                <p:cNvSpPr/>
                <p:nvPr/>
              </p:nvSpPr>
              <p:spPr>
                <a:xfrm>
                  <a:off x="30247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75" name="Oval 1374"/>
                <p:cNvSpPr/>
                <p:nvPr/>
              </p:nvSpPr>
              <p:spPr>
                <a:xfrm>
                  <a:off x="3458942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76" name="Oval 1375"/>
                <p:cNvSpPr/>
                <p:nvPr/>
              </p:nvSpPr>
              <p:spPr>
                <a:xfrm>
                  <a:off x="389471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77" name="Oval 1376"/>
                <p:cNvSpPr/>
                <p:nvPr/>
              </p:nvSpPr>
              <p:spPr>
                <a:xfrm>
                  <a:off x="433524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78" name="Oval 1377"/>
                <p:cNvSpPr/>
                <p:nvPr/>
              </p:nvSpPr>
              <p:spPr>
                <a:xfrm>
                  <a:off x="477100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79" name="Oval 1378"/>
                <p:cNvSpPr/>
                <p:nvPr/>
              </p:nvSpPr>
              <p:spPr>
                <a:xfrm>
                  <a:off x="521392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80" name="Oval 1379"/>
                <p:cNvSpPr/>
                <p:nvPr/>
              </p:nvSpPr>
              <p:spPr>
                <a:xfrm>
                  <a:off x="564730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81" name="Oval 1380"/>
                <p:cNvSpPr/>
                <p:nvPr/>
              </p:nvSpPr>
              <p:spPr>
                <a:xfrm>
                  <a:off x="608783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82" name="Oval 1381"/>
                <p:cNvSpPr/>
                <p:nvPr/>
              </p:nvSpPr>
              <p:spPr>
                <a:xfrm>
                  <a:off x="652180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83" name="Oval 1382"/>
                <p:cNvSpPr/>
                <p:nvPr/>
              </p:nvSpPr>
              <p:spPr>
                <a:xfrm>
                  <a:off x="696138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84" name="Oval 1383"/>
                <p:cNvSpPr/>
                <p:nvPr/>
              </p:nvSpPr>
              <p:spPr>
                <a:xfrm>
                  <a:off x="739953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85" name="Oval 1384"/>
                <p:cNvSpPr/>
                <p:nvPr/>
              </p:nvSpPr>
              <p:spPr>
                <a:xfrm>
                  <a:off x="78400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86" name="Oval 1385"/>
                <p:cNvSpPr/>
                <p:nvPr/>
              </p:nvSpPr>
              <p:spPr>
                <a:xfrm>
                  <a:off x="828059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87" name="Oval 1386"/>
                <p:cNvSpPr/>
                <p:nvPr/>
              </p:nvSpPr>
              <p:spPr>
                <a:xfrm>
                  <a:off x="871636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88" name="Oval 1387"/>
                <p:cNvSpPr/>
                <p:nvPr/>
              </p:nvSpPr>
              <p:spPr>
                <a:xfrm>
                  <a:off x="914033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53" name="Group 637"/>
              <p:cNvGrpSpPr/>
              <p:nvPr userDrawn="1"/>
            </p:nvGrpSpPr>
            <p:grpSpPr>
              <a:xfrm>
                <a:off x="378806" y="3502762"/>
                <a:ext cx="8793967" cy="36000"/>
                <a:chOff x="379990" y="3068422"/>
                <a:chExt cx="8793967" cy="36000"/>
              </a:xfrm>
              <a:grpFill/>
            </p:grpSpPr>
            <p:sp>
              <p:nvSpPr>
                <p:cNvPr id="1346" name="Oval 1345"/>
                <p:cNvSpPr/>
                <p:nvPr/>
              </p:nvSpPr>
              <p:spPr>
                <a:xfrm>
                  <a:off x="37999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47" name="Oval 1346"/>
                <p:cNvSpPr/>
                <p:nvPr/>
              </p:nvSpPr>
              <p:spPr>
                <a:xfrm>
                  <a:off x="826076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48" name="Oval 1347"/>
                <p:cNvSpPr/>
                <p:nvPr/>
              </p:nvSpPr>
              <p:spPr>
                <a:xfrm>
                  <a:off x="126105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49" name="Oval 1348"/>
                <p:cNvSpPr/>
                <p:nvPr/>
              </p:nvSpPr>
              <p:spPr>
                <a:xfrm>
                  <a:off x="170554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50" name="Oval 1349"/>
                <p:cNvSpPr/>
                <p:nvPr/>
              </p:nvSpPr>
              <p:spPr>
                <a:xfrm>
                  <a:off x="214131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51" name="Oval 1350"/>
                <p:cNvSpPr/>
                <p:nvPr/>
              </p:nvSpPr>
              <p:spPr>
                <a:xfrm>
                  <a:off x="257946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52" name="Oval 1351"/>
                <p:cNvSpPr/>
                <p:nvPr/>
              </p:nvSpPr>
              <p:spPr>
                <a:xfrm>
                  <a:off x="30247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53" name="Oval 1352"/>
                <p:cNvSpPr/>
                <p:nvPr/>
              </p:nvSpPr>
              <p:spPr>
                <a:xfrm>
                  <a:off x="3458942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54" name="Oval 1353"/>
                <p:cNvSpPr/>
                <p:nvPr/>
              </p:nvSpPr>
              <p:spPr>
                <a:xfrm>
                  <a:off x="389471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55" name="Oval 1354"/>
                <p:cNvSpPr/>
                <p:nvPr/>
              </p:nvSpPr>
              <p:spPr>
                <a:xfrm>
                  <a:off x="433524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56" name="Oval 1355"/>
                <p:cNvSpPr/>
                <p:nvPr/>
              </p:nvSpPr>
              <p:spPr>
                <a:xfrm>
                  <a:off x="477100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57" name="Oval 1356"/>
                <p:cNvSpPr/>
                <p:nvPr/>
              </p:nvSpPr>
              <p:spPr>
                <a:xfrm>
                  <a:off x="521392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58" name="Oval 1357"/>
                <p:cNvSpPr/>
                <p:nvPr/>
              </p:nvSpPr>
              <p:spPr>
                <a:xfrm>
                  <a:off x="564730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59" name="Oval 1358"/>
                <p:cNvSpPr/>
                <p:nvPr/>
              </p:nvSpPr>
              <p:spPr>
                <a:xfrm>
                  <a:off x="608783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60" name="Oval 1359"/>
                <p:cNvSpPr/>
                <p:nvPr/>
              </p:nvSpPr>
              <p:spPr>
                <a:xfrm>
                  <a:off x="6528947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61" name="Oval 1360"/>
                <p:cNvSpPr/>
                <p:nvPr/>
              </p:nvSpPr>
              <p:spPr>
                <a:xfrm>
                  <a:off x="696614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62" name="Oval 1361"/>
                <p:cNvSpPr/>
                <p:nvPr/>
              </p:nvSpPr>
              <p:spPr>
                <a:xfrm>
                  <a:off x="740667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63" name="Oval 1362"/>
                <p:cNvSpPr/>
                <p:nvPr/>
              </p:nvSpPr>
              <p:spPr>
                <a:xfrm>
                  <a:off x="784836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64" name="Oval 1363"/>
                <p:cNvSpPr/>
                <p:nvPr/>
              </p:nvSpPr>
              <p:spPr>
                <a:xfrm>
                  <a:off x="828535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65" name="Oval 1364"/>
                <p:cNvSpPr/>
                <p:nvPr/>
              </p:nvSpPr>
              <p:spPr>
                <a:xfrm>
                  <a:off x="872588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66" name="Oval 1365"/>
                <p:cNvSpPr/>
                <p:nvPr/>
              </p:nvSpPr>
              <p:spPr>
                <a:xfrm>
                  <a:off x="9137957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54" name="Group 1253"/>
              <p:cNvGrpSpPr/>
              <p:nvPr userDrawn="1"/>
            </p:nvGrpSpPr>
            <p:grpSpPr>
              <a:xfrm>
                <a:off x="-20738" y="3940912"/>
                <a:ext cx="9195892" cy="36000"/>
                <a:chOff x="-20738" y="3940912"/>
                <a:chExt cx="9195892" cy="36000"/>
              </a:xfrm>
              <a:grpFill/>
            </p:grpSpPr>
            <p:sp>
              <p:nvSpPr>
                <p:cNvPr id="1324" name="Oval 1323"/>
                <p:cNvSpPr/>
                <p:nvPr/>
              </p:nvSpPr>
              <p:spPr>
                <a:xfrm>
                  <a:off x="-2073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25" name="Oval 1324"/>
                <p:cNvSpPr/>
                <p:nvPr/>
              </p:nvSpPr>
              <p:spPr>
                <a:xfrm>
                  <a:off x="37166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26" name="Oval 1325"/>
                <p:cNvSpPr/>
                <p:nvPr/>
              </p:nvSpPr>
              <p:spPr>
                <a:xfrm>
                  <a:off x="81774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27" name="Oval 1326"/>
                <p:cNvSpPr/>
                <p:nvPr/>
              </p:nvSpPr>
              <p:spPr>
                <a:xfrm>
                  <a:off x="125589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28" name="Oval 1327"/>
                <p:cNvSpPr/>
                <p:nvPr/>
              </p:nvSpPr>
              <p:spPr>
                <a:xfrm>
                  <a:off x="169007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29" name="Oval 1328"/>
                <p:cNvSpPr/>
                <p:nvPr/>
              </p:nvSpPr>
              <p:spPr>
                <a:xfrm>
                  <a:off x="213299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30" name="Oval 1329"/>
                <p:cNvSpPr/>
                <p:nvPr/>
              </p:nvSpPr>
              <p:spPr>
                <a:xfrm>
                  <a:off x="257352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31" name="Oval 1330"/>
                <p:cNvSpPr/>
                <p:nvPr/>
              </p:nvSpPr>
              <p:spPr>
                <a:xfrm>
                  <a:off x="301405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32" name="Oval 1331"/>
                <p:cNvSpPr/>
                <p:nvPr/>
              </p:nvSpPr>
              <p:spPr>
                <a:xfrm>
                  <a:off x="345775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33" name="Oval 1332"/>
                <p:cNvSpPr/>
                <p:nvPr/>
              </p:nvSpPr>
              <p:spPr>
                <a:xfrm>
                  <a:off x="389590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34" name="Oval 1333"/>
                <p:cNvSpPr/>
                <p:nvPr/>
              </p:nvSpPr>
              <p:spPr>
                <a:xfrm>
                  <a:off x="433643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35" name="Oval 1334"/>
                <p:cNvSpPr/>
                <p:nvPr/>
              </p:nvSpPr>
              <p:spPr>
                <a:xfrm>
                  <a:off x="4772206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36" name="Oval 1335"/>
                <p:cNvSpPr/>
                <p:nvPr/>
              </p:nvSpPr>
              <p:spPr>
                <a:xfrm>
                  <a:off x="521511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37" name="Oval 1336"/>
                <p:cNvSpPr/>
                <p:nvPr/>
              </p:nvSpPr>
              <p:spPr>
                <a:xfrm>
                  <a:off x="5648505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38" name="Oval 1337"/>
                <p:cNvSpPr/>
                <p:nvPr/>
              </p:nvSpPr>
              <p:spPr>
                <a:xfrm>
                  <a:off x="6089036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39" name="Oval 1338"/>
                <p:cNvSpPr/>
                <p:nvPr/>
              </p:nvSpPr>
              <p:spPr>
                <a:xfrm>
                  <a:off x="653014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40" name="Oval 1339"/>
                <p:cNvSpPr/>
                <p:nvPr/>
              </p:nvSpPr>
              <p:spPr>
                <a:xfrm>
                  <a:off x="697210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41" name="Oval 1340"/>
                <p:cNvSpPr/>
                <p:nvPr/>
              </p:nvSpPr>
              <p:spPr>
                <a:xfrm>
                  <a:off x="741501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42" name="Oval 1341"/>
                <p:cNvSpPr/>
                <p:nvPr/>
              </p:nvSpPr>
              <p:spPr>
                <a:xfrm>
                  <a:off x="785432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43" name="Oval 1342"/>
                <p:cNvSpPr/>
                <p:nvPr/>
              </p:nvSpPr>
              <p:spPr>
                <a:xfrm>
                  <a:off x="829369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44" name="Oval 1343"/>
                <p:cNvSpPr/>
                <p:nvPr/>
              </p:nvSpPr>
              <p:spPr>
                <a:xfrm>
                  <a:off x="873422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45" name="Oval 1344"/>
                <p:cNvSpPr/>
                <p:nvPr/>
              </p:nvSpPr>
              <p:spPr>
                <a:xfrm>
                  <a:off x="913915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55" name="Group 1254"/>
              <p:cNvGrpSpPr/>
              <p:nvPr userDrawn="1"/>
            </p:nvGrpSpPr>
            <p:grpSpPr>
              <a:xfrm>
                <a:off x="-20738" y="4372394"/>
                <a:ext cx="9195892" cy="36000"/>
                <a:chOff x="-20738" y="4372394"/>
                <a:chExt cx="9195892" cy="36000"/>
              </a:xfrm>
              <a:grpFill/>
            </p:grpSpPr>
            <p:sp>
              <p:nvSpPr>
                <p:cNvPr id="1302" name="Oval 1301"/>
                <p:cNvSpPr/>
                <p:nvPr/>
              </p:nvSpPr>
              <p:spPr>
                <a:xfrm>
                  <a:off x="-207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03" name="Oval 1302"/>
                <p:cNvSpPr/>
                <p:nvPr/>
              </p:nvSpPr>
              <p:spPr>
                <a:xfrm>
                  <a:off x="3621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04" name="Oval 1303"/>
                <p:cNvSpPr/>
                <p:nvPr/>
              </p:nvSpPr>
              <p:spPr>
                <a:xfrm>
                  <a:off x="80822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05" name="Oval 1304"/>
                <p:cNvSpPr/>
                <p:nvPr/>
              </p:nvSpPr>
              <p:spPr>
                <a:xfrm>
                  <a:off x="124875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06" name="Oval 1305"/>
                <p:cNvSpPr/>
                <p:nvPr/>
              </p:nvSpPr>
              <p:spPr>
                <a:xfrm>
                  <a:off x="169007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07" name="Oval 1306"/>
                <p:cNvSpPr/>
                <p:nvPr/>
              </p:nvSpPr>
              <p:spPr>
                <a:xfrm>
                  <a:off x="2132992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08" name="Oval 1307"/>
                <p:cNvSpPr/>
                <p:nvPr/>
              </p:nvSpPr>
              <p:spPr>
                <a:xfrm>
                  <a:off x="257352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09" name="Oval 1308"/>
                <p:cNvSpPr/>
                <p:nvPr/>
              </p:nvSpPr>
              <p:spPr>
                <a:xfrm>
                  <a:off x="301405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10" name="Oval 1309"/>
                <p:cNvSpPr/>
                <p:nvPr/>
              </p:nvSpPr>
              <p:spPr>
                <a:xfrm>
                  <a:off x="345775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11" name="Oval 1310"/>
                <p:cNvSpPr/>
                <p:nvPr/>
              </p:nvSpPr>
              <p:spPr>
                <a:xfrm>
                  <a:off x="3895907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12" name="Oval 1311"/>
                <p:cNvSpPr/>
                <p:nvPr/>
              </p:nvSpPr>
              <p:spPr>
                <a:xfrm>
                  <a:off x="43364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13" name="Oval 1312"/>
                <p:cNvSpPr/>
                <p:nvPr/>
              </p:nvSpPr>
              <p:spPr>
                <a:xfrm>
                  <a:off x="4772206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14" name="Oval 1313"/>
                <p:cNvSpPr/>
                <p:nvPr/>
              </p:nvSpPr>
              <p:spPr>
                <a:xfrm>
                  <a:off x="521511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15" name="Oval 1314"/>
                <p:cNvSpPr/>
                <p:nvPr/>
              </p:nvSpPr>
              <p:spPr>
                <a:xfrm>
                  <a:off x="5648505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16" name="Oval 1315"/>
                <p:cNvSpPr/>
                <p:nvPr/>
              </p:nvSpPr>
              <p:spPr>
                <a:xfrm>
                  <a:off x="6089036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17" name="Oval 1316"/>
                <p:cNvSpPr/>
                <p:nvPr/>
              </p:nvSpPr>
              <p:spPr>
                <a:xfrm>
                  <a:off x="653014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18" name="Oval 1317"/>
                <p:cNvSpPr/>
                <p:nvPr/>
              </p:nvSpPr>
              <p:spPr>
                <a:xfrm>
                  <a:off x="6972102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19" name="Oval 1318"/>
                <p:cNvSpPr/>
                <p:nvPr/>
              </p:nvSpPr>
              <p:spPr>
                <a:xfrm>
                  <a:off x="741501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20" name="Oval 1319"/>
                <p:cNvSpPr/>
                <p:nvPr/>
              </p:nvSpPr>
              <p:spPr>
                <a:xfrm>
                  <a:off x="7854327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21" name="Oval 1320"/>
                <p:cNvSpPr/>
                <p:nvPr/>
              </p:nvSpPr>
              <p:spPr>
                <a:xfrm>
                  <a:off x="829369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22" name="Oval 1321"/>
                <p:cNvSpPr/>
                <p:nvPr/>
              </p:nvSpPr>
              <p:spPr>
                <a:xfrm>
                  <a:off x="873422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23" name="Oval 1322"/>
                <p:cNvSpPr/>
                <p:nvPr/>
              </p:nvSpPr>
              <p:spPr>
                <a:xfrm>
                  <a:off x="913915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56" name="Group 1255"/>
              <p:cNvGrpSpPr/>
              <p:nvPr userDrawn="1"/>
            </p:nvGrpSpPr>
            <p:grpSpPr>
              <a:xfrm>
                <a:off x="-20738" y="4815527"/>
                <a:ext cx="9195892" cy="36000"/>
                <a:chOff x="-20738" y="4815527"/>
                <a:chExt cx="9195892" cy="36000"/>
              </a:xfrm>
              <a:grpFill/>
            </p:grpSpPr>
            <p:sp>
              <p:nvSpPr>
                <p:cNvPr id="1280" name="Oval 1279"/>
                <p:cNvSpPr/>
                <p:nvPr/>
              </p:nvSpPr>
              <p:spPr>
                <a:xfrm>
                  <a:off x="-2073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81" name="Oval 1280"/>
                <p:cNvSpPr/>
                <p:nvPr/>
              </p:nvSpPr>
              <p:spPr>
                <a:xfrm>
                  <a:off x="354995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82" name="Oval 1281"/>
                <p:cNvSpPr/>
                <p:nvPr/>
              </p:nvSpPr>
              <p:spPr>
                <a:xfrm>
                  <a:off x="80108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83" name="Oval 1282"/>
                <p:cNvSpPr/>
                <p:nvPr/>
              </p:nvSpPr>
              <p:spPr>
                <a:xfrm>
                  <a:off x="124161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84" name="Oval 1283"/>
                <p:cNvSpPr/>
                <p:nvPr/>
              </p:nvSpPr>
              <p:spPr>
                <a:xfrm>
                  <a:off x="1680554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85" name="Oval 1284"/>
                <p:cNvSpPr/>
                <p:nvPr/>
              </p:nvSpPr>
              <p:spPr>
                <a:xfrm>
                  <a:off x="212346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86" name="Oval 1285"/>
                <p:cNvSpPr/>
                <p:nvPr/>
              </p:nvSpPr>
              <p:spPr>
                <a:xfrm>
                  <a:off x="2573523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87" name="Oval 1286"/>
                <p:cNvSpPr/>
                <p:nvPr/>
              </p:nvSpPr>
              <p:spPr>
                <a:xfrm>
                  <a:off x="3014053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88" name="Oval 1287"/>
                <p:cNvSpPr/>
                <p:nvPr/>
              </p:nvSpPr>
              <p:spPr>
                <a:xfrm>
                  <a:off x="345775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89" name="Oval 1288"/>
                <p:cNvSpPr/>
                <p:nvPr/>
              </p:nvSpPr>
              <p:spPr>
                <a:xfrm>
                  <a:off x="3895907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90" name="Oval 1289"/>
                <p:cNvSpPr/>
                <p:nvPr/>
              </p:nvSpPr>
              <p:spPr>
                <a:xfrm>
                  <a:off x="433643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91" name="Oval 1290"/>
                <p:cNvSpPr/>
                <p:nvPr/>
              </p:nvSpPr>
              <p:spPr>
                <a:xfrm>
                  <a:off x="4772206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92" name="Oval 1291"/>
                <p:cNvSpPr/>
                <p:nvPr/>
              </p:nvSpPr>
              <p:spPr>
                <a:xfrm>
                  <a:off x="521511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93" name="Oval 1292"/>
                <p:cNvSpPr/>
                <p:nvPr/>
              </p:nvSpPr>
              <p:spPr>
                <a:xfrm>
                  <a:off x="5658029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94" name="Oval 1293"/>
                <p:cNvSpPr/>
                <p:nvPr/>
              </p:nvSpPr>
              <p:spPr>
                <a:xfrm>
                  <a:off x="610094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95" name="Oval 1294"/>
                <p:cNvSpPr/>
                <p:nvPr/>
              </p:nvSpPr>
              <p:spPr>
                <a:xfrm>
                  <a:off x="6542049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96" name="Oval 1295"/>
                <p:cNvSpPr/>
                <p:nvPr/>
              </p:nvSpPr>
              <p:spPr>
                <a:xfrm>
                  <a:off x="6981626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97" name="Oval 1296"/>
                <p:cNvSpPr/>
                <p:nvPr/>
              </p:nvSpPr>
              <p:spPr>
                <a:xfrm>
                  <a:off x="7424537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98" name="Oval 1297"/>
                <p:cNvSpPr/>
                <p:nvPr/>
              </p:nvSpPr>
              <p:spPr>
                <a:xfrm>
                  <a:off x="7866232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99" name="Oval 1298"/>
                <p:cNvSpPr/>
                <p:nvPr/>
              </p:nvSpPr>
              <p:spPr>
                <a:xfrm>
                  <a:off x="830559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00" name="Oval 1299"/>
                <p:cNvSpPr/>
                <p:nvPr/>
              </p:nvSpPr>
              <p:spPr>
                <a:xfrm>
                  <a:off x="8748510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301" name="Oval 1300"/>
                <p:cNvSpPr/>
                <p:nvPr/>
              </p:nvSpPr>
              <p:spPr>
                <a:xfrm>
                  <a:off x="9139154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57" name="Group 1256"/>
              <p:cNvGrpSpPr/>
              <p:nvPr userDrawn="1"/>
            </p:nvGrpSpPr>
            <p:grpSpPr>
              <a:xfrm>
                <a:off x="-20738" y="5269772"/>
                <a:ext cx="9195892" cy="36000"/>
                <a:chOff x="-20738" y="5269772"/>
                <a:chExt cx="9195892" cy="36000"/>
              </a:xfrm>
              <a:grpFill/>
            </p:grpSpPr>
            <p:sp>
              <p:nvSpPr>
                <p:cNvPr id="1258" name="Oval 1257"/>
                <p:cNvSpPr/>
                <p:nvPr/>
              </p:nvSpPr>
              <p:spPr>
                <a:xfrm>
                  <a:off x="-2073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59" name="Oval 1258"/>
                <p:cNvSpPr/>
                <p:nvPr/>
              </p:nvSpPr>
              <p:spPr>
                <a:xfrm>
                  <a:off x="34547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60" name="Oval 1259"/>
                <p:cNvSpPr/>
                <p:nvPr/>
              </p:nvSpPr>
              <p:spPr>
                <a:xfrm>
                  <a:off x="79155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61" name="Oval 1260"/>
                <p:cNvSpPr/>
                <p:nvPr/>
              </p:nvSpPr>
              <p:spPr>
                <a:xfrm>
                  <a:off x="123208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62" name="Oval 1261"/>
                <p:cNvSpPr/>
                <p:nvPr/>
              </p:nvSpPr>
              <p:spPr>
                <a:xfrm>
                  <a:off x="168055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63" name="Oval 1262"/>
                <p:cNvSpPr/>
                <p:nvPr/>
              </p:nvSpPr>
              <p:spPr>
                <a:xfrm>
                  <a:off x="212346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64" name="Oval 1263"/>
                <p:cNvSpPr/>
                <p:nvPr/>
              </p:nvSpPr>
              <p:spPr>
                <a:xfrm>
                  <a:off x="2573523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65" name="Oval 1264"/>
                <p:cNvSpPr/>
                <p:nvPr/>
              </p:nvSpPr>
              <p:spPr>
                <a:xfrm>
                  <a:off x="300452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66" name="Oval 1265"/>
                <p:cNvSpPr/>
                <p:nvPr/>
              </p:nvSpPr>
              <p:spPr>
                <a:xfrm>
                  <a:off x="344823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67" name="Oval 1266"/>
                <p:cNvSpPr/>
                <p:nvPr/>
              </p:nvSpPr>
              <p:spPr>
                <a:xfrm>
                  <a:off x="389590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68" name="Oval 1267"/>
                <p:cNvSpPr/>
                <p:nvPr/>
              </p:nvSpPr>
              <p:spPr>
                <a:xfrm>
                  <a:off x="433643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69" name="Oval 1268"/>
                <p:cNvSpPr/>
                <p:nvPr/>
              </p:nvSpPr>
              <p:spPr>
                <a:xfrm>
                  <a:off x="4772206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70" name="Oval 1269"/>
                <p:cNvSpPr/>
                <p:nvPr/>
              </p:nvSpPr>
              <p:spPr>
                <a:xfrm>
                  <a:off x="521511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71" name="Oval 1270"/>
                <p:cNvSpPr/>
                <p:nvPr/>
              </p:nvSpPr>
              <p:spPr>
                <a:xfrm>
                  <a:off x="565802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72" name="Oval 1271"/>
                <p:cNvSpPr/>
                <p:nvPr/>
              </p:nvSpPr>
              <p:spPr>
                <a:xfrm>
                  <a:off x="610094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73" name="Oval 1272"/>
                <p:cNvSpPr/>
                <p:nvPr/>
              </p:nvSpPr>
              <p:spPr>
                <a:xfrm>
                  <a:off x="654681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74" name="Oval 1273"/>
                <p:cNvSpPr/>
                <p:nvPr/>
              </p:nvSpPr>
              <p:spPr>
                <a:xfrm>
                  <a:off x="698876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75" name="Oval 1274"/>
                <p:cNvSpPr/>
                <p:nvPr/>
              </p:nvSpPr>
              <p:spPr>
                <a:xfrm>
                  <a:off x="7431680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76" name="Oval 1275"/>
                <p:cNvSpPr/>
                <p:nvPr/>
              </p:nvSpPr>
              <p:spPr>
                <a:xfrm>
                  <a:off x="7875756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77" name="Oval 1276"/>
                <p:cNvSpPr/>
                <p:nvPr/>
              </p:nvSpPr>
              <p:spPr>
                <a:xfrm>
                  <a:off x="831274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78" name="Oval 1277"/>
                <p:cNvSpPr/>
                <p:nvPr/>
              </p:nvSpPr>
              <p:spPr>
                <a:xfrm>
                  <a:off x="875803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79" name="Oval 1278"/>
                <p:cNvSpPr/>
                <p:nvPr/>
              </p:nvSpPr>
              <p:spPr>
                <a:xfrm>
                  <a:off x="913915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</p:grpSp>
        <p:grpSp>
          <p:nvGrpSpPr>
            <p:cNvPr id="1543" name="Group 1542"/>
            <p:cNvGrpSpPr/>
            <p:nvPr userDrawn="1"/>
          </p:nvGrpSpPr>
          <p:grpSpPr>
            <a:xfrm>
              <a:off x="158146" y="318079"/>
              <a:ext cx="8826587" cy="5261089"/>
              <a:chOff x="158146" y="318079"/>
              <a:chExt cx="8826587" cy="5261089"/>
            </a:xfrm>
            <a:solidFill>
              <a:srgbClr val="57C5C0"/>
            </a:solidFill>
          </p:grpSpPr>
          <p:grpSp>
            <p:nvGrpSpPr>
              <p:cNvPr id="1544" name="Group 1543"/>
              <p:cNvGrpSpPr/>
              <p:nvPr userDrawn="1"/>
            </p:nvGrpSpPr>
            <p:grpSpPr>
              <a:xfrm>
                <a:off x="262912" y="318079"/>
                <a:ext cx="8612511" cy="10800"/>
                <a:chOff x="262912" y="318079"/>
                <a:chExt cx="8612511" cy="10800"/>
              </a:xfrm>
              <a:grpFill/>
            </p:grpSpPr>
            <p:sp>
              <p:nvSpPr>
                <p:cNvPr id="1844" name="Oval 1843"/>
                <p:cNvSpPr/>
                <p:nvPr/>
              </p:nvSpPr>
              <p:spPr>
                <a:xfrm>
                  <a:off x="262912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45" name="Oval 1844"/>
                <p:cNvSpPr/>
                <p:nvPr/>
              </p:nvSpPr>
              <p:spPr>
                <a:xfrm>
                  <a:off x="67248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46" name="Oval 1845"/>
                <p:cNvSpPr/>
                <p:nvPr/>
              </p:nvSpPr>
              <p:spPr>
                <a:xfrm>
                  <a:off x="1080226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47" name="Oval 1846"/>
                <p:cNvSpPr/>
                <p:nvPr/>
              </p:nvSpPr>
              <p:spPr>
                <a:xfrm>
                  <a:off x="149694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48" name="Oval 1847"/>
                <p:cNvSpPr/>
                <p:nvPr/>
              </p:nvSpPr>
              <p:spPr>
                <a:xfrm>
                  <a:off x="190652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49" name="Oval 1848"/>
                <p:cNvSpPr/>
                <p:nvPr/>
              </p:nvSpPr>
              <p:spPr>
                <a:xfrm>
                  <a:off x="230840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50" name="Oval 1849"/>
                <p:cNvSpPr/>
                <p:nvPr/>
              </p:nvSpPr>
              <p:spPr>
                <a:xfrm>
                  <a:off x="272274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51" name="Oval 1850"/>
                <p:cNvSpPr/>
                <p:nvPr/>
              </p:nvSpPr>
              <p:spPr>
                <a:xfrm>
                  <a:off x="3127556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52" name="Oval 1851"/>
                <p:cNvSpPr/>
                <p:nvPr/>
              </p:nvSpPr>
              <p:spPr>
                <a:xfrm>
                  <a:off x="353633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53" name="Oval 1852"/>
                <p:cNvSpPr/>
                <p:nvPr/>
              </p:nvSpPr>
              <p:spPr>
                <a:xfrm>
                  <a:off x="3948294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54" name="Oval 1853"/>
                <p:cNvSpPr/>
                <p:nvPr/>
              </p:nvSpPr>
              <p:spPr>
                <a:xfrm>
                  <a:off x="436025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55" name="Oval 1854"/>
                <p:cNvSpPr/>
                <p:nvPr/>
              </p:nvSpPr>
              <p:spPr>
                <a:xfrm>
                  <a:off x="476982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56" name="Oval 1855"/>
                <p:cNvSpPr/>
                <p:nvPr/>
              </p:nvSpPr>
              <p:spPr>
                <a:xfrm>
                  <a:off x="517463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57" name="Oval 1856"/>
                <p:cNvSpPr/>
                <p:nvPr/>
              </p:nvSpPr>
              <p:spPr>
                <a:xfrm>
                  <a:off x="5586594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58" name="Oval 1857"/>
                <p:cNvSpPr/>
                <p:nvPr/>
              </p:nvSpPr>
              <p:spPr>
                <a:xfrm>
                  <a:off x="599140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59" name="Oval 1858"/>
                <p:cNvSpPr/>
                <p:nvPr/>
              </p:nvSpPr>
              <p:spPr>
                <a:xfrm>
                  <a:off x="6403363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60" name="Oval 1859"/>
                <p:cNvSpPr/>
                <p:nvPr/>
              </p:nvSpPr>
              <p:spPr>
                <a:xfrm>
                  <a:off x="6816748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61" name="Oval 1860"/>
                <p:cNvSpPr/>
                <p:nvPr/>
              </p:nvSpPr>
              <p:spPr>
                <a:xfrm>
                  <a:off x="722156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62" name="Oval 1861"/>
                <p:cNvSpPr/>
                <p:nvPr/>
              </p:nvSpPr>
              <p:spPr>
                <a:xfrm>
                  <a:off x="763351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63" name="Oval 1862"/>
                <p:cNvSpPr/>
                <p:nvPr/>
              </p:nvSpPr>
              <p:spPr>
                <a:xfrm>
                  <a:off x="8038329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65" name="Oval 1864"/>
                <p:cNvSpPr/>
                <p:nvPr/>
              </p:nvSpPr>
              <p:spPr>
                <a:xfrm>
                  <a:off x="8864623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45" name="Group 1544"/>
              <p:cNvGrpSpPr/>
              <p:nvPr userDrawn="1"/>
            </p:nvGrpSpPr>
            <p:grpSpPr>
              <a:xfrm>
                <a:off x="258150" y="699079"/>
                <a:ext cx="7798122" cy="10800"/>
                <a:chOff x="258150" y="699079"/>
                <a:chExt cx="7798122" cy="10800"/>
              </a:xfrm>
              <a:grpFill/>
            </p:grpSpPr>
            <p:sp>
              <p:nvSpPr>
                <p:cNvPr id="1822" name="Oval 1821"/>
                <p:cNvSpPr/>
                <p:nvPr/>
              </p:nvSpPr>
              <p:spPr>
                <a:xfrm>
                  <a:off x="25815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23" name="Oval 1822"/>
                <p:cNvSpPr/>
                <p:nvPr/>
              </p:nvSpPr>
              <p:spPr>
                <a:xfrm>
                  <a:off x="66772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24" name="Oval 1823"/>
                <p:cNvSpPr/>
                <p:nvPr/>
              </p:nvSpPr>
              <p:spPr>
                <a:xfrm>
                  <a:off x="107546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25" name="Oval 1824"/>
                <p:cNvSpPr/>
                <p:nvPr/>
              </p:nvSpPr>
              <p:spPr>
                <a:xfrm>
                  <a:off x="1492183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26" name="Oval 1825"/>
                <p:cNvSpPr/>
                <p:nvPr/>
              </p:nvSpPr>
              <p:spPr>
                <a:xfrm>
                  <a:off x="1901758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27" name="Oval 1826"/>
                <p:cNvSpPr/>
                <p:nvPr/>
              </p:nvSpPr>
              <p:spPr>
                <a:xfrm>
                  <a:off x="230840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28" name="Oval 1827"/>
                <p:cNvSpPr/>
                <p:nvPr/>
              </p:nvSpPr>
              <p:spPr>
                <a:xfrm>
                  <a:off x="272274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29" name="Oval 1828"/>
                <p:cNvSpPr/>
                <p:nvPr/>
              </p:nvSpPr>
              <p:spPr>
                <a:xfrm>
                  <a:off x="312755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30" name="Oval 1829"/>
                <p:cNvSpPr/>
                <p:nvPr/>
              </p:nvSpPr>
              <p:spPr>
                <a:xfrm>
                  <a:off x="353633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31" name="Oval 1830"/>
                <p:cNvSpPr/>
                <p:nvPr/>
              </p:nvSpPr>
              <p:spPr>
                <a:xfrm>
                  <a:off x="394829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32" name="Oval 1831"/>
                <p:cNvSpPr/>
                <p:nvPr/>
              </p:nvSpPr>
              <p:spPr>
                <a:xfrm>
                  <a:off x="436025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33" name="Oval 1832"/>
                <p:cNvSpPr/>
                <p:nvPr/>
              </p:nvSpPr>
              <p:spPr>
                <a:xfrm>
                  <a:off x="476982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34" name="Oval 1833"/>
                <p:cNvSpPr/>
                <p:nvPr/>
              </p:nvSpPr>
              <p:spPr>
                <a:xfrm>
                  <a:off x="517463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35" name="Oval 1834"/>
                <p:cNvSpPr/>
                <p:nvPr/>
              </p:nvSpPr>
              <p:spPr>
                <a:xfrm>
                  <a:off x="558659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36" name="Oval 1835"/>
                <p:cNvSpPr/>
                <p:nvPr/>
              </p:nvSpPr>
              <p:spPr>
                <a:xfrm>
                  <a:off x="600017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37" name="Oval 1836"/>
                <p:cNvSpPr/>
                <p:nvPr/>
              </p:nvSpPr>
              <p:spPr>
                <a:xfrm>
                  <a:off x="641050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38" name="Oval 1837"/>
                <p:cNvSpPr/>
                <p:nvPr/>
              </p:nvSpPr>
              <p:spPr>
                <a:xfrm>
                  <a:off x="6823891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39" name="Oval 1838"/>
                <p:cNvSpPr/>
                <p:nvPr/>
              </p:nvSpPr>
              <p:spPr>
                <a:xfrm>
                  <a:off x="7228703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40" name="Oval 1839"/>
                <p:cNvSpPr/>
                <p:nvPr/>
              </p:nvSpPr>
              <p:spPr>
                <a:xfrm>
                  <a:off x="764066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41" name="Oval 1840"/>
                <p:cNvSpPr/>
                <p:nvPr/>
              </p:nvSpPr>
              <p:spPr>
                <a:xfrm>
                  <a:off x="8045472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46" name="Group 1545"/>
              <p:cNvGrpSpPr/>
              <p:nvPr userDrawn="1"/>
            </p:nvGrpSpPr>
            <p:grpSpPr>
              <a:xfrm>
                <a:off x="253388" y="1088253"/>
                <a:ext cx="7810027" cy="10800"/>
                <a:chOff x="253388" y="1088253"/>
                <a:chExt cx="7810027" cy="10800"/>
              </a:xfrm>
              <a:grpFill/>
            </p:grpSpPr>
            <p:sp>
              <p:nvSpPr>
                <p:cNvPr id="1800" name="Oval 1799"/>
                <p:cNvSpPr/>
                <p:nvPr/>
              </p:nvSpPr>
              <p:spPr>
                <a:xfrm>
                  <a:off x="253388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01" name="Oval 1800"/>
                <p:cNvSpPr/>
                <p:nvPr/>
              </p:nvSpPr>
              <p:spPr>
                <a:xfrm>
                  <a:off x="66296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02" name="Oval 1801"/>
                <p:cNvSpPr/>
                <p:nvPr/>
              </p:nvSpPr>
              <p:spPr>
                <a:xfrm>
                  <a:off x="1070702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03" name="Oval 1802"/>
                <p:cNvSpPr/>
                <p:nvPr/>
              </p:nvSpPr>
              <p:spPr>
                <a:xfrm>
                  <a:off x="1487421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04" name="Oval 1803"/>
                <p:cNvSpPr/>
                <p:nvPr/>
              </p:nvSpPr>
              <p:spPr>
                <a:xfrm>
                  <a:off x="189699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05" name="Oval 1804"/>
                <p:cNvSpPr/>
                <p:nvPr/>
              </p:nvSpPr>
              <p:spPr>
                <a:xfrm>
                  <a:off x="230840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06" name="Oval 1805"/>
                <p:cNvSpPr/>
                <p:nvPr/>
              </p:nvSpPr>
              <p:spPr>
                <a:xfrm>
                  <a:off x="271798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07" name="Oval 1806"/>
                <p:cNvSpPr/>
                <p:nvPr/>
              </p:nvSpPr>
              <p:spPr>
                <a:xfrm>
                  <a:off x="312755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08" name="Oval 1807"/>
                <p:cNvSpPr/>
                <p:nvPr/>
              </p:nvSpPr>
              <p:spPr>
                <a:xfrm>
                  <a:off x="353633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09" name="Oval 1808"/>
                <p:cNvSpPr/>
                <p:nvPr/>
              </p:nvSpPr>
              <p:spPr>
                <a:xfrm>
                  <a:off x="394829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10" name="Oval 1809"/>
                <p:cNvSpPr/>
                <p:nvPr/>
              </p:nvSpPr>
              <p:spPr>
                <a:xfrm>
                  <a:off x="4360250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11" name="Oval 1810"/>
                <p:cNvSpPr/>
                <p:nvPr/>
              </p:nvSpPr>
              <p:spPr>
                <a:xfrm>
                  <a:off x="4769825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12" name="Oval 1811"/>
                <p:cNvSpPr/>
                <p:nvPr/>
              </p:nvSpPr>
              <p:spPr>
                <a:xfrm>
                  <a:off x="517463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13" name="Oval 1812"/>
                <p:cNvSpPr/>
                <p:nvPr/>
              </p:nvSpPr>
              <p:spPr>
                <a:xfrm>
                  <a:off x="558659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14" name="Oval 1813"/>
                <p:cNvSpPr/>
                <p:nvPr/>
              </p:nvSpPr>
              <p:spPr>
                <a:xfrm>
                  <a:off x="600017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15" name="Oval 1814"/>
                <p:cNvSpPr/>
                <p:nvPr/>
              </p:nvSpPr>
              <p:spPr>
                <a:xfrm>
                  <a:off x="6417649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16" name="Oval 1815"/>
                <p:cNvSpPr/>
                <p:nvPr/>
              </p:nvSpPr>
              <p:spPr>
                <a:xfrm>
                  <a:off x="683103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17" name="Oval 1816"/>
                <p:cNvSpPr/>
                <p:nvPr/>
              </p:nvSpPr>
              <p:spPr>
                <a:xfrm>
                  <a:off x="723584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18" name="Oval 1817"/>
                <p:cNvSpPr/>
                <p:nvPr/>
              </p:nvSpPr>
              <p:spPr>
                <a:xfrm>
                  <a:off x="764780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19" name="Oval 1818"/>
                <p:cNvSpPr/>
                <p:nvPr/>
              </p:nvSpPr>
              <p:spPr>
                <a:xfrm>
                  <a:off x="8052615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47" name="Group 1546"/>
              <p:cNvGrpSpPr/>
              <p:nvPr userDrawn="1"/>
            </p:nvGrpSpPr>
            <p:grpSpPr>
              <a:xfrm>
                <a:off x="243864" y="1477443"/>
                <a:ext cx="8650607" cy="10800"/>
                <a:chOff x="243864" y="1477443"/>
                <a:chExt cx="8650607" cy="10800"/>
              </a:xfrm>
              <a:grpFill/>
            </p:grpSpPr>
            <p:sp>
              <p:nvSpPr>
                <p:cNvPr id="1778" name="Oval 1777"/>
                <p:cNvSpPr/>
                <p:nvPr/>
              </p:nvSpPr>
              <p:spPr>
                <a:xfrm>
                  <a:off x="24386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79" name="Oval 1778"/>
                <p:cNvSpPr/>
                <p:nvPr/>
              </p:nvSpPr>
              <p:spPr>
                <a:xfrm>
                  <a:off x="653439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80" name="Oval 1779"/>
                <p:cNvSpPr/>
                <p:nvPr/>
              </p:nvSpPr>
              <p:spPr>
                <a:xfrm>
                  <a:off x="106117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81" name="Oval 1780"/>
                <p:cNvSpPr/>
                <p:nvPr/>
              </p:nvSpPr>
              <p:spPr>
                <a:xfrm>
                  <a:off x="147789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82" name="Oval 1781"/>
                <p:cNvSpPr/>
                <p:nvPr/>
              </p:nvSpPr>
              <p:spPr>
                <a:xfrm>
                  <a:off x="189461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83" name="Oval 1782"/>
                <p:cNvSpPr/>
                <p:nvPr/>
              </p:nvSpPr>
              <p:spPr>
                <a:xfrm>
                  <a:off x="230364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84" name="Oval 1783"/>
                <p:cNvSpPr/>
                <p:nvPr/>
              </p:nvSpPr>
              <p:spPr>
                <a:xfrm>
                  <a:off x="2717983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85" name="Oval 1784"/>
                <p:cNvSpPr/>
                <p:nvPr/>
              </p:nvSpPr>
              <p:spPr>
                <a:xfrm>
                  <a:off x="3127556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86" name="Oval 1785"/>
                <p:cNvSpPr/>
                <p:nvPr/>
              </p:nvSpPr>
              <p:spPr>
                <a:xfrm>
                  <a:off x="353633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87" name="Oval 1786"/>
                <p:cNvSpPr/>
                <p:nvPr/>
              </p:nvSpPr>
              <p:spPr>
                <a:xfrm>
                  <a:off x="394829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88" name="Oval 1787"/>
                <p:cNvSpPr/>
                <p:nvPr/>
              </p:nvSpPr>
              <p:spPr>
                <a:xfrm>
                  <a:off x="4360250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89" name="Oval 1788"/>
                <p:cNvSpPr/>
                <p:nvPr/>
              </p:nvSpPr>
              <p:spPr>
                <a:xfrm>
                  <a:off x="476982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90" name="Oval 1789"/>
                <p:cNvSpPr/>
                <p:nvPr/>
              </p:nvSpPr>
              <p:spPr>
                <a:xfrm>
                  <a:off x="517463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91" name="Oval 1790"/>
                <p:cNvSpPr/>
                <p:nvPr/>
              </p:nvSpPr>
              <p:spPr>
                <a:xfrm>
                  <a:off x="558659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92" name="Oval 1791"/>
                <p:cNvSpPr/>
                <p:nvPr/>
              </p:nvSpPr>
              <p:spPr>
                <a:xfrm>
                  <a:off x="6000176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93" name="Oval 1792"/>
                <p:cNvSpPr/>
                <p:nvPr/>
              </p:nvSpPr>
              <p:spPr>
                <a:xfrm>
                  <a:off x="641526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94" name="Oval 1793"/>
                <p:cNvSpPr/>
                <p:nvPr/>
              </p:nvSpPr>
              <p:spPr>
                <a:xfrm>
                  <a:off x="6828653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95" name="Oval 1794"/>
                <p:cNvSpPr/>
                <p:nvPr/>
              </p:nvSpPr>
              <p:spPr>
                <a:xfrm>
                  <a:off x="724060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96" name="Oval 1795"/>
                <p:cNvSpPr/>
                <p:nvPr/>
              </p:nvSpPr>
              <p:spPr>
                <a:xfrm>
                  <a:off x="765256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97" name="Oval 1796"/>
                <p:cNvSpPr/>
                <p:nvPr/>
              </p:nvSpPr>
              <p:spPr>
                <a:xfrm>
                  <a:off x="805737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98" name="Oval 1797"/>
                <p:cNvSpPr/>
                <p:nvPr/>
              </p:nvSpPr>
              <p:spPr>
                <a:xfrm>
                  <a:off x="847409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99" name="Oval 1798"/>
                <p:cNvSpPr/>
                <p:nvPr/>
              </p:nvSpPr>
              <p:spPr>
                <a:xfrm>
                  <a:off x="8883671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48" name="Group 1547"/>
              <p:cNvGrpSpPr/>
              <p:nvPr userDrawn="1"/>
            </p:nvGrpSpPr>
            <p:grpSpPr>
              <a:xfrm>
                <a:off x="237514" y="1868436"/>
                <a:ext cx="8668919" cy="18000"/>
                <a:chOff x="237514" y="1868436"/>
                <a:chExt cx="8668919" cy="18000"/>
              </a:xfrm>
              <a:grpFill/>
            </p:grpSpPr>
            <p:sp>
              <p:nvSpPr>
                <p:cNvPr id="1756" name="Oval 1755"/>
                <p:cNvSpPr/>
                <p:nvPr/>
              </p:nvSpPr>
              <p:spPr>
                <a:xfrm>
                  <a:off x="23751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57" name="Oval 1756"/>
                <p:cNvSpPr/>
                <p:nvPr/>
              </p:nvSpPr>
              <p:spPr>
                <a:xfrm>
                  <a:off x="65026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58" name="Oval 1757"/>
                <p:cNvSpPr/>
                <p:nvPr/>
              </p:nvSpPr>
              <p:spPr>
                <a:xfrm>
                  <a:off x="105800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59" name="Oval 1758"/>
                <p:cNvSpPr/>
                <p:nvPr/>
              </p:nvSpPr>
              <p:spPr>
                <a:xfrm>
                  <a:off x="1474722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60" name="Oval 1759"/>
                <p:cNvSpPr/>
                <p:nvPr/>
              </p:nvSpPr>
              <p:spPr>
                <a:xfrm>
                  <a:off x="188826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61" name="Oval 1760"/>
                <p:cNvSpPr/>
                <p:nvPr/>
              </p:nvSpPr>
              <p:spPr>
                <a:xfrm>
                  <a:off x="229729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62" name="Oval 1761"/>
                <p:cNvSpPr/>
                <p:nvPr/>
              </p:nvSpPr>
              <p:spPr>
                <a:xfrm>
                  <a:off x="271163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63" name="Oval 1762"/>
                <p:cNvSpPr/>
                <p:nvPr/>
              </p:nvSpPr>
              <p:spPr>
                <a:xfrm>
                  <a:off x="3121206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64" name="Oval 1763"/>
                <p:cNvSpPr/>
                <p:nvPr/>
              </p:nvSpPr>
              <p:spPr>
                <a:xfrm>
                  <a:off x="353633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65" name="Oval 1764"/>
                <p:cNvSpPr/>
                <p:nvPr/>
              </p:nvSpPr>
              <p:spPr>
                <a:xfrm>
                  <a:off x="394829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66" name="Oval 1765"/>
                <p:cNvSpPr/>
                <p:nvPr/>
              </p:nvSpPr>
              <p:spPr>
                <a:xfrm>
                  <a:off x="4360250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67" name="Oval 1766"/>
                <p:cNvSpPr/>
                <p:nvPr/>
              </p:nvSpPr>
              <p:spPr>
                <a:xfrm>
                  <a:off x="476982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68" name="Oval 1767"/>
                <p:cNvSpPr/>
                <p:nvPr/>
              </p:nvSpPr>
              <p:spPr>
                <a:xfrm>
                  <a:off x="517463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69" name="Oval 1768"/>
                <p:cNvSpPr/>
                <p:nvPr/>
              </p:nvSpPr>
              <p:spPr>
                <a:xfrm>
                  <a:off x="558659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70" name="Oval 1769"/>
                <p:cNvSpPr/>
                <p:nvPr/>
              </p:nvSpPr>
              <p:spPr>
                <a:xfrm>
                  <a:off x="6010976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71" name="Oval 1770"/>
                <p:cNvSpPr/>
                <p:nvPr/>
              </p:nvSpPr>
              <p:spPr>
                <a:xfrm>
                  <a:off x="6415268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72" name="Oval 1771"/>
                <p:cNvSpPr/>
                <p:nvPr/>
              </p:nvSpPr>
              <p:spPr>
                <a:xfrm>
                  <a:off x="682865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73" name="Oval 1772"/>
                <p:cNvSpPr/>
                <p:nvPr/>
              </p:nvSpPr>
              <p:spPr>
                <a:xfrm>
                  <a:off x="7240608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74" name="Oval 1773"/>
                <p:cNvSpPr/>
                <p:nvPr/>
              </p:nvSpPr>
              <p:spPr>
                <a:xfrm>
                  <a:off x="765256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75" name="Oval 1774"/>
                <p:cNvSpPr/>
                <p:nvPr/>
              </p:nvSpPr>
              <p:spPr>
                <a:xfrm>
                  <a:off x="8062139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76" name="Oval 1775"/>
                <p:cNvSpPr/>
                <p:nvPr/>
              </p:nvSpPr>
              <p:spPr>
                <a:xfrm>
                  <a:off x="847885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77" name="Oval 1776"/>
                <p:cNvSpPr/>
                <p:nvPr/>
              </p:nvSpPr>
              <p:spPr>
                <a:xfrm>
                  <a:off x="888843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49" name="Group 1548"/>
              <p:cNvGrpSpPr/>
              <p:nvPr userDrawn="1"/>
            </p:nvGrpSpPr>
            <p:grpSpPr>
              <a:xfrm>
                <a:off x="227990" y="2258487"/>
                <a:ext cx="8687967" cy="18000"/>
                <a:chOff x="227990" y="2258487"/>
                <a:chExt cx="8687967" cy="18000"/>
              </a:xfrm>
              <a:grpFill/>
            </p:grpSpPr>
            <p:sp>
              <p:nvSpPr>
                <p:cNvPr id="1734" name="Oval 1733"/>
                <p:cNvSpPr/>
                <p:nvPr/>
              </p:nvSpPr>
              <p:spPr>
                <a:xfrm>
                  <a:off x="22799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35" name="Oval 1734"/>
                <p:cNvSpPr/>
                <p:nvPr/>
              </p:nvSpPr>
              <p:spPr>
                <a:xfrm>
                  <a:off x="643121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36" name="Oval 1735"/>
                <p:cNvSpPr/>
                <p:nvPr/>
              </p:nvSpPr>
              <p:spPr>
                <a:xfrm>
                  <a:off x="1053241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37" name="Oval 1736"/>
                <p:cNvSpPr/>
                <p:nvPr/>
              </p:nvSpPr>
              <p:spPr>
                <a:xfrm>
                  <a:off x="1467579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38" name="Oval 1737"/>
                <p:cNvSpPr/>
                <p:nvPr/>
              </p:nvSpPr>
              <p:spPr>
                <a:xfrm>
                  <a:off x="188350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39" name="Oval 1738"/>
                <p:cNvSpPr/>
                <p:nvPr/>
              </p:nvSpPr>
              <p:spPr>
                <a:xfrm>
                  <a:off x="229253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40" name="Oval 1739"/>
                <p:cNvSpPr/>
                <p:nvPr/>
              </p:nvSpPr>
              <p:spPr>
                <a:xfrm>
                  <a:off x="270449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41" name="Oval 1740"/>
                <p:cNvSpPr/>
                <p:nvPr/>
              </p:nvSpPr>
              <p:spPr>
                <a:xfrm>
                  <a:off x="3116444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42" name="Oval 1741"/>
                <p:cNvSpPr/>
                <p:nvPr/>
              </p:nvSpPr>
              <p:spPr>
                <a:xfrm>
                  <a:off x="352681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43" name="Oval 1742"/>
                <p:cNvSpPr/>
                <p:nvPr/>
              </p:nvSpPr>
              <p:spPr>
                <a:xfrm>
                  <a:off x="3943532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44" name="Oval 1743"/>
                <p:cNvSpPr/>
                <p:nvPr/>
              </p:nvSpPr>
              <p:spPr>
                <a:xfrm>
                  <a:off x="436025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45" name="Oval 1744"/>
                <p:cNvSpPr/>
                <p:nvPr/>
              </p:nvSpPr>
              <p:spPr>
                <a:xfrm>
                  <a:off x="4769825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46" name="Oval 1745"/>
                <p:cNvSpPr/>
                <p:nvPr/>
              </p:nvSpPr>
              <p:spPr>
                <a:xfrm>
                  <a:off x="5174637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47" name="Oval 1746"/>
                <p:cNvSpPr/>
                <p:nvPr/>
              </p:nvSpPr>
              <p:spPr>
                <a:xfrm>
                  <a:off x="5586594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48" name="Oval 1747"/>
                <p:cNvSpPr/>
                <p:nvPr/>
              </p:nvSpPr>
              <p:spPr>
                <a:xfrm>
                  <a:off x="6010976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49" name="Oval 1748"/>
                <p:cNvSpPr/>
                <p:nvPr/>
              </p:nvSpPr>
              <p:spPr>
                <a:xfrm>
                  <a:off x="6415268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50" name="Oval 1749"/>
                <p:cNvSpPr/>
                <p:nvPr/>
              </p:nvSpPr>
              <p:spPr>
                <a:xfrm>
                  <a:off x="682865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51" name="Oval 1750"/>
                <p:cNvSpPr/>
                <p:nvPr/>
              </p:nvSpPr>
              <p:spPr>
                <a:xfrm>
                  <a:off x="724537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52" name="Oval 1751"/>
                <p:cNvSpPr/>
                <p:nvPr/>
              </p:nvSpPr>
              <p:spPr>
                <a:xfrm>
                  <a:off x="7659708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53" name="Oval 1752"/>
                <p:cNvSpPr/>
                <p:nvPr/>
              </p:nvSpPr>
              <p:spPr>
                <a:xfrm>
                  <a:off x="807166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54" name="Oval 1753"/>
                <p:cNvSpPr/>
                <p:nvPr/>
              </p:nvSpPr>
              <p:spPr>
                <a:xfrm>
                  <a:off x="848600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55" name="Oval 1754"/>
                <p:cNvSpPr/>
                <p:nvPr/>
              </p:nvSpPr>
              <p:spPr>
                <a:xfrm>
                  <a:off x="8897957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50" name="Group 1549"/>
              <p:cNvGrpSpPr/>
              <p:nvPr userDrawn="1"/>
            </p:nvGrpSpPr>
            <p:grpSpPr>
              <a:xfrm>
                <a:off x="218465" y="2660921"/>
                <a:ext cx="8710617" cy="21600"/>
                <a:chOff x="218465" y="2660921"/>
                <a:chExt cx="8710617" cy="21600"/>
              </a:xfrm>
              <a:grpFill/>
            </p:grpSpPr>
            <p:sp>
              <p:nvSpPr>
                <p:cNvPr id="1712" name="Oval 1711"/>
                <p:cNvSpPr/>
                <p:nvPr/>
              </p:nvSpPr>
              <p:spPr>
                <a:xfrm>
                  <a:off x="218465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13" name="Oval 1712"/>
                <p:cNvSpPr/>
                <p:nvPr/>
              </p:nvSpPr>
              <p:spPr>
                <a:xfrm>
                  <a:off x="62724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14" name="Oval 1713"/>
                <p:cNvSpPr/>
                <p:nvPr/>
              </p:nvSpPr>
              <p:spPr>
                <a:xfrm>
                  <a:off x="104371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15" name="Oval 1714"/>
                <p:cNvSpPr/>
                <p:nvPr/>
              </p:nvSpPr>
              <p:spPr>
                <a:xfrm>
                  <a:off x="145805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16" name="Oval 1715"/>
                <p:cNvSpPr/>
                <p:nvPr/>
              </p:nvSpPr>
              <p:spPr>
                <a:xfrm>
                  <a:off x="187080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17" name="Oval 1716"/>
                <p:cNvSpPr/>
                <p:nvPr/>
              </p:nvSpPr>
              <p:spPr>
                <a:xfrm>
                  <a:off x="228300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18" name="Oval 1717"/>
                <p:cNvSpPr/>
                <p:nvPr/>
              </p:nvSpPr>
              <p:spPr>
                <a:xfrm>
                  <a:off x="270449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19" name="Oval 1718"/>
                <p:cNvSpPr/>
                <p:nvPr/>
              </p:nvSpPr>
              <p:spPr>
                <a:xfrm>
                  <a:off x="311644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20" name="Oval 1719"/>
                <p:cNvSpPr/>
                <p:nvPr/>
              </p:nvSpPr>
              <p:spPr>
                <a:xfrm>
                  <a:off x="352681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21" name="Oval 1720"/>
                <p:cNvSpPr/>
                <p:nvPr/>
              </p:nvSpPr>
              <p:spPr>
                <a:xfrm>
                  <a:off x="3943532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22" name="Oval 1721"/>
                <p:cNvSpPr/>
                <p:nvPr/>
              </p:nvSpPr>
              <p:spPr>
                <a:xfrm>
                  <a:off x="436025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23" name="Oval 1722"/>
                <p:cNvSpPr/>
                <p:nvPr/>
              </p:nvSpPr>
              <p:spPr>
                <a:xfrm>
                  <a:off x="4769825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24" name="Oval 1723"/>
                <p:cNvSpPr/>
                <p:nvPr/>
              </p:nvSpPr>
              <p:spPr>
                <a:xfrm>
                  <a:off x="5174637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25" name="Oval 1724"/>
                <p:cNvSpPr/>
                <p:nvPr/>
              </p:nvSpPr>
              <p:spPr>
                <a:xfrm>
                  <a:off x="558659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26" name="Oval 1725"/>
                <p:cNvSpPr/>
                <p:nvPr/>
              </p:nvSpPr>
              <p:spPr>
                <a:xfrm>
                  <a:off x="601097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27" name="Oval 1726"/>
                <p:cNvSpPr/>
                <p:nvPr/>
              </p:nvSpPr>
              <p:spPr>
                <a:xfrm>
                  <a:off x="641526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28" name="Oval 1727"/>
                <p:cNvSpPr/>
                <p:nvPr/>
              </p:nvSpPr>
              <p:spPr>
                <a:xfrm>
                  <a:off x="682865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29" name="Oval 1728"/>
                <p:cNvSpPr/>
                <p:nvPr/>
              </p:nvSpPr>
              <p:spPr>
                <a:xfrm>
                  <a:off x="724537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30" name="Oval 1729"/>
                <p:cNvSpPr/>
                <p:nvPr/>
              </p:nvSpPr>
              <p:spPr>
                <a:xfrm>
                  <a:off x="765970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31" name="Oval 1730"/>
                <p:cNvSpPr/>
                <p:nvPr/>
              </p:nvSpPr>
              <p:spPr>
                <a:xfrm>
                  <a:off x="807166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32" name="Oval 1731"/>
                <p:cNvSpPr/>
                <p:nvPr/>
              </p:nvSpPr>
              <p:spPr>
                <a:xfrm>
                  <a:off x="849235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33" name="Oval 1732"/>
                <p:cNvSpPr/>
                <p:nvPr/>
              </p:nvSpPr>
              <p:spPr>
                <a:xfrm>
                  <a:off x="8907482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51" name="Group 636"/>
              <p:cNvGrpSpPr/>
              <p:nvPr userDrawn="1"/>
            </p:nvGrpSpPr>
            <p:grpSpPr>
              <a:xfrm>
                <a:off x="201798" y="3051926"/>
                <a:ext cx="8734484" cy="28800"/>
                <a:chOff x="202982" y="3051926"/>
                <a:chExt cx="8734484" cy="28800"/>
              </a:xfrm>
              <a:grpFill/>
            </p:grpSpPr>
            <p:sp>
              <p:nvSpPr>
                <p:cNvPr id="1690" name="Oval 1689"/>
                <p:cNvSpPr/>
                <p:nvPr/>
              </p:nvSpPr>
              <p:spPr>
                <a:xfrm>
                  <a:off x="20298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91" name="Oval 1690"/>
                <p:cNvSpPr/>
                <p:nvPr/>
              </p:nvSpPr>
              <p:spPr>
                <a:xfrm>
                  <a:off x="61652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92" name="Oval 1691"/>
                <p:cNvSpPr/>
                <p:nvPr/>
              </p:nvSpPr>
              <p:spPr>
                <a:xfrm>
                  <a:off x="103537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93" name="Oval 1692"/>
                <p:cNvSpPr/>
                <p:nvPr/>
              </p:nvSpPr>
              <p:spPr>
                <a:xfrm>
                  <a:off x="1447333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94" name="Oval 1693"/>
                <p:cNvSpPr/>
                <p:nvPr/>
              </p:nvSpPr>
              <p:spPr>
                <a:xfrm>
                  <a:off x="186484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95" name="Oval 1694"/>
                <p:cNvSpPr/>
                <p:nvPr/>
              </p:nvSpPr>
              <p:spPr>
                <a:xfrm>
                  <a:off x="227704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96" name="Oval 1695"/>
                <p:cNvSpPr/>
                <p:nvPr/>
              </p:nvSpPr>
              <p:spPr>
                <a:xfrm>
                  <a:off x="269615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97" name="Oval 1696"/>
                <p:cNvSpPr/>
                <p:nvPr/>
              </p:nvSpPr>
              <p:spPr>
                <a:xfrm>
                  <a:off x="311048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98" name="Oval 1697"/>
                <p:cNvSpPr/>
                <p:nvPr/>
              </p:nvSpPr>
              <p:spPr>
                <a:xfrm>
                  <a:off x="352085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99" name="Oval 1698"/>
                <p:cNvSpPr/>
                <p:nvPr/>
              </p:nvSpPr>
              <p:spPr>
                <a:xfrm>
                  <a:off x="393519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00" name="Oval 1699"/>
                <p:cNvSpPr/>
                <p:nvPr/>
              </p:nvSpPr>
              <p:spPr>
                <a:xfrm>
                  <a:off x="436143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01" name="Oval 1700"/>
                <p:cNvSpPr/>
                <p:nvPr/>
              </p:nvSpPr>
              <p:spPr>
                <a:xfrm>
                  <a:off x="477100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02" name="Oval 1701"/>
                <p:cNvSpPr/>
                <p:nvPr/>
              </p:nvSpPr>
              <p:spPr>
                <a:xfrm>
                  <a:off x="51758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03" name="Oval 1702"/>
                <p:cNvSpPr/>
                <p:nvPr/>
              </p:nvSpPr>
              <p:spPr>
                <a:xfrm>
                  <a:off x="5587778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04" name="Oval 1703"/>
                <p:cNvSpPr/>
                <p:nvPr/>
              </p:nvSpPr>
              <p:spPr>
                <a:xfrm>
                  <a:off x="601216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05" name="Oval 1704"/>
                <p:cNvSpPr/>
                <p:nvPr/>
              </p:nvSpPr>
              <p:spPr>
                <a:xfrm>
                  <a:off x="641645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06" name="Oval 1705"/>
                <p:cNvSpPr/>
                <p:nvPr/>
              </p:nvSpPr>
              <p:spPr>
                <a:xfrm>
                  <a:off x="683459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07" name="Oval 1706"/>
                <p:cNvSpPr/>
                <p:nvPr/>
              </p:nvSpPr>
              <p:spPr>
                <a:xfrm>
                  <a:off x="725131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08" name="Oval 1707"/>
                <p:cNvSpPr/>
                <p:nvPr/>
              </p:nvSpPr>
              <p:spPr>
                <a:xfrm>
                  <a:off x="766803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09" name="Oval 1708"/>
                <p:cNvSpPr/>
                <p:nvPr/>
              </p:nvSpPr>
              <p:spPr>
                <a:xfrm>
                  <a:off x="807999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10" name="Oval 1709"/>
                <p:cNvSpPr/>
                <p:nvPr/>
              </p:nvSpPr>
              <p:spPr>
                <a:xfrm>
                  <a:off x="849353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711" name="Oval 1710"/>
                <p:cNvSpPr/>
                <p:nvPr/>
              </p:nvSpPr>
              <p:spPr>
                <a:xfrm>
                  <a:off x="890866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52" name="Group 638"/>
              <p:cNvGrpSpPr/>
              <p:nvPr userDrawn="1"/>
            </p:nvGrpSpPr>
            <p:grpSpPr>
              <a:xfrm>
                <a:off x="201798" y="3466898"/>
                <a:ext cx="8744008" cy="28800"/>
                <a:chOff x="202982" y="3051926"/>
                <a:chExt cx="8744008" cy="28800"/>
              </a:xfrm>
              <a:grpFill/>
            </p:grpSpPr>
            <p:sp>
              <p:nvSpPr>
                <p:cNvPr id="1668" name="Oval 1667"/>
                <p:cNvSpPr/>
                <p:nvPr/>
              </p:nvSpPr>
              <p:spPr>
                <a:xfrm>
                  <a:off x="20298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69" name="Oval 1668"/>
                <p:cNvSpPr/>
                <p:nvPr/>
              </p:nvSpPr>
              <p:spPr>
                <a:xfrm>
                  <a:off x="61652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70" name="Oval 1669"/>
                <p:cNvSpPr/>
                <p:nvPr/>
              </p:nvSpPr>
              <p:spPr>
                <a:xfrm>
                  <a:off x="103537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71" name="Oval 1670"/>
                <p:cNvSpPr/>
                <p:nvPr/>
              </p:nvSpPr>
              <p:spPr>
                <a:xfrm>
                  <a:off x="1447333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72" name="Oval 1671"/>
                <p:cNvSpPr/>
                <p:nvPr/>
              </p:nvSpPr>
              <p:spPr>
                <a:xfrm>
                  <a:off x="186484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73" name="Oval 1672"/>
                <p:cNvSpPr/>
                <p:nvPr/>
              </p:nvSpPr>
              <p:spPr>
                <a:xfrm>
                  <a:off x="227704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74" name="Oval 1673"/>
                <p:cNvSpPr/>
                <p:nvPr/>
              </p:nvSpPr>
              <p:spPr>
                <a:xfrm>
                  <a:off x="269615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75" name="Oval 1674"/>
                <p:cNvSpPr/>
                <p:nvPr/>
              </p:nvSpPr>
              <p:spPr>
                <a:xfrm>
                  <a:off x="311048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76" name="Oval 1675"/>
                <p:cNvSpPr/>
                <p:nvPr/>
              </p:nvSpPr>
              <p:spPr>
                <a:xfrm>
                  <a:off x="352085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77" name="Oval 1676"/>
                <p:cNvSpPr/>
                <p:nvPr/>
              </p:nvSpPr>
              <p:spPr>
                <a:xfrm>
                  <a:off x="393519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78" name="Oval 1677"/>
                <p:cNvSpPr/>
                <p:nvPr/>
              </p:nvSpPr>
              <p:spPr>
                <a:xfrm>
                  <a:off x="434952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79" name="Oval 1678"/>
                <p:cNvSpPr/>
                <p:nvPr/>
              </p:nvSpPr>
              <p:spPr>
                <a:xfrm>
                  <a:off x="476624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80" name="Oval 1679"/>
                <p:cNvSpPr/>
                <p:nvPr/>
              </p:nvSpPr>
              <p:spPr>
                <a:xfrm>
                  <a:off x="51758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81" name="Oval 1680"/>
                <p:cNvSpPr/>
                <p:nvPr/>
              </p:nvSpPr>
              <p:spPr>
                <a:xfrm>
                  <a:off x="55949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82" name="Oval 1681"/>
                <p:cNvSpPr/>
                <p:nvPr/>
              </p:nvSpPr>
              <p:spPr>
                <a:xfrm>
                  <a:off x="601216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83" name="Oval 1682"/>
                <p:cNvSpPr/>
                <p:nvPr/>
              </p:nvSpPr>
              <p:spPr>
                <a:xfrm>
                  <a:off x="642121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84" name="Oval 1683"/>
                <p:cNvSpPr/>
                <p:nvPr/>
              </p:nvSpPr>
              <p:spPr>
                <a:xfrm>
                  <a:off x="683936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85" name="Oval 1684"/>
                <p:cNvSpPr/>
                <p:nvPr/>
              </p:nvSpPr>
              <p:spPr>
                <a:xfrm>
                  <a:off x="725131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86" name="Oval 1685"/>
                <p:cNvSpPr/>
                <p:nvPr/>
              </p:nvSpPr>
              <p:spPr>
                <a:xfrm>
                  <a:off x="767279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87" name="Oval 1686"/>
                <p:cNvSpPr/>
                <p:nvPr/>
              </p:nvSpPr>
              <p:spPr>
                <a:xfrm>
                  <a:off x="808951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88" name="Oval 1687"/>
                <p:cNvSpPr/>
                <p:nvPr/>
              </p:nvSpPr>
              <p:spPr>
                <a:xfrm>
                  <a:off x="850067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89" name="Oval 1688"/>
                <p:cNvSpPr/>
                <p:nvPr/>
              </p:nvSpPr>
              <p:spPr>
                <a:xfrm>
                  <a:off x="891819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53" name="Group 1552"/>
              <p:cNvGrpSpPr/>
              <p:nvPr userDrawn="1"/>
            </p:nvGrpSpPr>
            <p:grpSpPr>
              <a:xfrm>
                <a:off x="198623" y="3876473"/>
                <a:ext cx="8762300" cy="28800"/>
                <a:chOff x="198623" y="3876473"/>
                <a:chExt cx="8762300" cy="28800"/>
              </a:xfrm>
              <a:grpFill/>
            </p:grpSpPr>
            <p:sp>
              <p:nvSpPr>
                <p:cNvPr id="1646" name="Oval 1645"/>
                <p:cNvSpPr/>
                <p:nvPr/>
              </p:nvSpPr>
              <p:spPr>
                <a:xfrm>
                  <a:off x="19862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47" name="Oval 1646"/>
                <p:cNvSpPr/>
                <p:nvPr/>
              </p:nvSpPr>
              <p:spPr>
                <a:xfrm>
                  <a:off x="612166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48" name="Oval 1647"/>
                <p:cNvSpPr/>
                <p:nvPr/>
              </p:nvSpPr>
              <p:spPr>
                <a:xfrm>
                  <a:off x="1031017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49" name="Oval 1648"/>
                <p:cNvSpPr/>
                <p:nvPr/>
              </p:nvSpPr>
              <p:spPr>
                <a:xfrm>
                  <a:off x="1442974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50" name="Oval 1649"/>
                <p:cNvSpPr/>
                <p:nvPr/>
              </p:nvSpPr>
              <p:spPr>
                <a:xfrm>
                  <a:off x="186048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51" name="Oval 1650"/>
                <p:cNvSpPr/>
                <p:nvPr/>
              </p:nvSpPr>
              <p:spPr>
                <a:xfrm>
                  <a:off x="2272690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52" name="Oval 1651"/>
                <p:cNvSpPr/>
                <p:nvPr/>
              </p:nvSpPr>
              <p:spPr>
                <a:xfrm>
                  <a:off x="269179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53" name="Oval 1652"/>
                <p:cNvSpPr/>
                <p:nvPr/>
              </p:nvSpPr>
              <p:spPr>
                <a:xfrm>
                  <a:off x="3106126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54" name="Oval 1653"/>
                <p:cNvSpPr/>
                <p:nvPr/>
              </p:nvSpPr>
              <p:spPr>
                <a:xfrm>
                  <a:off x="351649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55" name="Oval 1654"/>
                <p:cNvSpPr/>
                <p:nvPr/>
              </p:nvSpPr>
              <p:spPr>
                <a:xfrm>
                  <a:off x="393083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56" name="Oval 1655"/>
                <p:cNvSpPr/>
                <p:nvPr/>
              </p:nvSpPr>
              <p:spPr>
                <a:xfrm>
                  <a:off x="4345170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57" name="Oval 1656"/>
                <p:cNvSpPr/>
                <p:nvPr/>
              </p:nvSpPr>
              <p:spPr>
                <a:xfrm>
                  <a:off x="4761888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58" name="Oval 1657"/>
                <p:cNvSpPr/>
                <p:nvPr/>
              </p:nvSpPr>
              <p:spPr>
                <a:xfrm>
                  <a:off x="517146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59" name="Oval 1658"/>
                <p:cNvSpPr/>
                <p:nvPr/>
              </p:nvSpPr>
              <p:spPr>
                <a:xfrm>
                  <a:off x="559056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60" name="Oval 1659"/>
                <p:cNvSpPr/>
                <p:nvPr/>
              </p:nvSpPr>
              <p:spPr>
                <a:xfrm>
                  <a:off x="600780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61" name="Oval 1660"/>
                <p:cNvSpPr/>
                <p:nvPr/>
              </p:nvSpPr>
              <p:spPr>
                <a:xfrm>
                  <a:off x="641685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62" name="Oval 1661"/>
                <p:cNvSpPr/>
                <p:nvPr/>
              </p:nvSpPr>
              <p:spPr>
                <a:xfrm>
                  <a:off x="683500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63" name="Oval 1662"/>
                <p:cNvSpPr/>
                <p:nvPr/>
              </p:nvSpPr>
              <p:spPr>
                <a:xfrm>
                  <a:off x="7246957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64" name="Oval 1663"/>
                <p:cNvSpPr/>
                <p:nvPr/>
              </p:nvSpPr>
              <p:spPr>
                <a:xfrm>
                  <a:off x="767558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65" name="Oval 1664"/>
                <p:cNvSpPr/>
                <p:nvPr/>
              </p:nvSpPr>
              <p:spPr>
                <a:xfrm>
                  <a:off x="8092298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66" name="Oval 1665"/>
                <p:cNvSpPr/>
                <p:nvPr/>
              </p:nvSpPr>
              <p:spPr>
                <a:xfrm>
                  <a:off x="850584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67" name="Oval 1666"/>
                <p:cNvSpPr/>
                <p:nvPr/>
              </p:nvSpPr>
              <p:spPr>
                <a:xfrm>
                  <a:off x="893212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54" name="Group 1553"/>
              <p:cNvGrpSpPr/>
              <p:nvPr userDrawn="1"/>
            </p:nvGrpSpPr>
            <p:grpSpPr>
              <a:xfrm>
                <a:off x="181956" y="4293669"/>
                <a:ext cx="8778967" cy="28800"/>
                <a:chOff x="181956" y="4293669"/>
                <a:chExt cx="8778967" cy="28800"/>
              </a:xfrm>
              <a:grpFill/>
            </p:grpSpPr>
            <p:sp>
              <p:nvSpPr>
                <p:cNvPr id="1624" name="Oval 1623"/>
                <p:cNvSpPr/>
                <p:nvPr/>
              </p:nvSpPr>
              <p:spPr>
                <a:xfrm>
                  <a:off x="181956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25" name="Oval 1624"/>
                <p:cNvSpPr/>
                <p:nvPr/>
              </p:nvSpPr>
              <p:spPr>
                <a:xfrm>
                  <a:off x="600261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26" name="Oval 1625"/>
                <p:cNvSpPr/>
                <p:nvPr/>
              </p:nvSpPr>
              <p:spPr>
                <a:xfrm>
                  <a:off x="101911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27" name="Oval 1626"/>
                <p:cNvSpPr/>
                <p:nvPr/>
              </p:nvSpPr>
              <p:spPr>
                <a:xfrm>
                  <a:off x="143345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28" name="Oval 1627"/>
                <p:cNvSpPr/>
                <p:nvPr/>
              </p:nvSpPr>
              <p:spPr>
                <a:xfrm>
                  <a:off x="184858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29" name="Oval 1628"/>
                <p:cNvSpPr/>
                <p:nvPr/>
              </p:nvSpPr>
              <p:spPr>
                <a:xfrm>
                  <a:off x="2265547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30" name="Oval 1629"/>
                <p:cNvSpPr/>
                <p:nvPr/>
              </p:nvSpPr>
              <p:spPr>
                <a:xfrm>
                  <a:off x="2684648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31" name="Oval 1630"/>
                <p:cNvSpPr/>
                <p:nvPr/>
              </p:nvSpPr>
              <p:spPr>
                <a:xfrm>
                  <a:off x="3106126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32" name="Oval 1631"/>
                <p:cNvSpPr/>
                <p:nvPr/>
              </p:nvSpPr>
              <p:spPr>
                <a:xfrm>
                  <a:off x="351649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33" name="Oval 1632"/>
                <p:cNvSpPr/>
                <p:nvPr/>
              </p:nvSpPr>
              <p:spPr>
                <a:xfrm>
                  <a:off x="3930833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34" name="Oval 1633"/>
                <p:cNvSpPr/>
                <p:nvPr/>
              </p:nvSpPr>
              <p:spPr>
                <a:xfrm>
                  <a:off x="434517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35" name="Oval 1634"/>
                <p:cNvSpPr/>
                <p:nvPr/>
              </p:nvSpPr>
              <p:spPr>
                <a:xfrm>
                  <a:off x="4761888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36" name="Oval 1635"/>
                <p:cNvSpPr/>
                <p:nvPr/>
              </p:nvSpPr>
              <p:spPr>
                <a:xfrm>
                  <a:off x="51786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37" name="Oval 1636"/>
                <p:cNvSpPr/>
                <p:nvPr/>
              </p:nvSpPr>
              <p:spPr>
                <a:xfrm>
                  <a:off x="55977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38" name="Oval 1637"/>
                <p:cNvSpPr/>
                <p:nvPr/>
              </p:nvSpPr>
              <p:spPr>
                <a:xfrm>
                  <a:off x="6007801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39" name="Oval 1638"/>
                <p:cNvSpPr/>
                <p:nvPr/>
              </p:nvSpPr>
              <p:spPr>
                <a:xfrm>
                  <a:off x="643352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40" name="Oval 1639"/>
                <p:cNvSpPr/>
                <p:nvPr/>
              </p:nvSpPr>
              <p:spPr>
                <a:xfrm>
                  <a:off x="6846907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41" name="Oval 1640"/>
                <p:cNvSpPr/>
                <p:nvPr/>
              </p:nvSpPr>
              <p:spPr>
                <a:xfrm>
                  <a:off x="725886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42" name="Oval 1641"/>
                <p:cNvSpPr/>
                <p:nvPr/>
              </p:nvSpPr>
              <p:spPr>
                <a:xfrm>
                  <a:off x="76851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43" name="Oval 1642"/>
                <p:cNvSpPr/>
                <p:nvPr/>
              </p:nvSpPr>
              <p:spPr>
                <a:xfrm>
                  <a:off x="810182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44" name="Oval 1643"/>
                <p:cNvSpPr/>
                <p:nvPr/>
              </p:nvSpPr>
              <p:spPr>
                <a:xfrm>
                  <a:off x="850584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45" name="Oval 1644"/>
                <p:cNvSpPr/>
                <p:nvPr/>
              </p:nvSpPr>
              <p:spPr>
                <a:xfrm>
                  <a:off x="8932123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55" name="Group 1554"/>
              <p:cNvGrpSpPr/>
              <p:nvPr userDrawn="1"/>
            </p:nvGrpSpPr>
            <p:grpSpPr>
              <a:xfrm>
                <a:off x="172432" y="4708666"/>
                <a:ext cx="8793253" cy="28800"/>
                <a:chOff x="172432" y="4708666"/>
                <a:chExt cx="8793253" cy="28800"/>
              </a:xfrm>
              <a:grpFill/>
            </p:grpSpPr>
            <p:sp>
              <p:nvSpPr>
                <p:cNvPr id="1602" name="Oval 1601"/>
                <p:cNvSpPr/>
                <p:nvPr/>
              </p:nvSpPr>
              <p:spPr>
                <a:xfrm>
                  <a:off x="17243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03" name="Oval 1602"/>
                <p:cNvSpPr/>
                <p:nvPr/>
              </p:nvSpPr>
              <p:spPr>
                <a:xfrm>
                  <a:off x="59073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04" name="Oval 1603"/>
                <p:cNvSpPr/>
                <p:nvPr/>
              </p:nvSpPr>
              <p:spPr>
                <a:xfrm>
                  <a:off x="100720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05" name="Oval 1604"/>
                <p:cNvSpPr/>
                <p:nvPr/>
              </p:nvSpPr>
              <p:spPr>
                <a:xfrm>
                  <a:off x="1423926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06" name="Oval 1605"/>
                <p:cNvSpPr/>
                <p:nvPr/>
              </p:nvSpPr>
              <p:spPr>
                <a:xfrm>
                  <a:off x="1839056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07" name="Oval 1606"/>
                <p:cNvSpPr/>
                <p:nvPr/>
              </p:nvSpPr>
              <p:spPr>
                <a:xfrm>
                  <a:off x="2256023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08" name="Oval 1607"/>
                <p:cNvSpPr/>
                <p:nvPr/>
              </p:nvSpPr>
              <p:spPr>
                <a:xfrm>
                  <a:off x="2675124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09" name="Oval 1608"/>
                <p:cNvSpPr/>
                <p:nvPr/>
              </p:nvSpPr>
              <p:spPr>
                <a:xfrm>
                  <a:off x="309660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10" name="Oval 1609"/>
                <p:cNvSpPr/>
                <p:nvPr/>
              </p:nvSpPr>
              <p:spPr>
                <a:xfrm>
                  <a:off x="351649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11" name="Oval 1610"/>
                <p:cNvSpPr/>
                <p:nvPr/>
              </p:nvSpPr>
              <p:spPr>
                <a:xfrm>
                  <a:off x="3930833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12" name="Oval 1611"/>
                <p:cNvSpPr/>
                <p:nvPr/>
              </p:nvSpPr>
              <p:spPr>
                <a:xfrm>
                  <a:off x="4345170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13" name="Oval 1612"/>
                <p:cNvSpPr/>
                <p:nvPr/>
              </p:nvSpPr>
              <p:spPr>
                <a:xfrm>
                  <a:off x="4761888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14" name="Oval 1613"/>
                <p:cNvSpPr/>
                <p:nvPr/>
              </p:nvSpPr>
              <p:spPr>
                <a:xfrm>
                  <a:off x="51786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15" name="Oval 1614"/>
                <p:cNvSpPr/>
                <p:nvPr/>
              </p:nvSpPr>
              <p:spPr>
                <a:xfrm>
                  <a:off x="55977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16" name="Oval 1615"/>
                <p:cNvSpPr/>
                <p:nvPr/>
              </p:nvSpPr>
              <p:spPr>
                <a:xfrm>
                  <a:off x="601732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17" name="Oval 1616"/>
                <p:cNvSpPr/>
                <p:nvPr/>
              </p:nvSpPr>
              <p:spPr>
                <a:xfrm>
                  <a:off x="643352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18" name="Oval 1617"/>
                <p:cNvSpPr/>
                <p:nvPr/>
              </p:nvSpPr>
              <p:spPr>
                <a:xfrm>
                  <a:off x="684690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19" name="Oval 1618"/>
                <p:cNvSpPr/>
                <p:nvPr/>
              </p:nvSpPr>
              <p:spPr>
                <a:xfrm>
                  <a:off x="727076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20" name="Oval 1619"/>
                <p:cNvSpPr/>
                <p:nvPr/>
              </p:nvSpPr>
              <p:spPr>
                <a:xfrm>
                  <a:off x="76851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21" name="Oval 1620"/>
                <p:cNvSpPr/>
                <p:nvPr/>
              </p:nvSpPr>
              <p:spPr>
                <a:xfrm>
                  <a:off x="810182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22" name="Oval 1621"/>
                <p:cNvSpPr/>
                <p:nvPr/>
              </p:nvSpPr>
              <p:spPr>
                <a:xfrm>
                  <a:off x="851774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23" name="Oval 1622"/>
                <p:cNvSpPr/>
                <p:nvPr/>
              </p:nvSpPr>
              <p:spPr>
                <a:xfrm>
                  <a:off x="893688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56" name="Group 1555"/>
              <p:cNvGrpSpPr/>
              <p:nvPr userDrawn="1"/>
            </p:nvGrpSpPr>
            <p:grpSpPr>
              <a:xfrm>
                <a:off x="172432" y="5123772"/>
                <a:ext cx="8802777" cy="28800"/>
                <a:chOff x="172432" y="5123772"/>
                <a:chExt cx="8802777" cy="28800"/>
              </a:xfrm>
              <a:grpFill/>
            </p:grpSpPr>
            <p:sp>
              <p:nvSpPr>
                <p:cNvPr id="1580" name="Oval 1579"/>
                <p:cNvSpPr/>
                <p:nvPr/>
              </p:nvSpPr>
              <p:spPr>
                <a:xfrm>
                  <a:off x="172432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81" name="Oval 1580"/>
                <p:cNvSpPr/>
                <p:nvPr/>
              </p:nvSpPr>
              <p:spPr>
                <a:xfrm>
                  <a:off x="59073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82" name="Oval 1581"/>
                <p:cNvSpPr/>
                <p:nvPr/>
              </p:nvSpPr>
              <p:spPr>
                <a:xfrm>
                  <a:off x="100720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83" name="Oval 1582"/>
                <p:cNvSpPr/>
                <p:nvPr/>
              </p:nvSpPr>
              <p:spPr>
                <a:xfrm>
                  <a:off x="1423926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84" name="Oval 1583"/>
                <p:cNvSpPr/>
                <p:nvPr/>
              </p:nvSpPr>
              <p:spPr>
                <a:xfrm>
                  <a:off x="1839056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85" name="Oval 1584"/>
                <p:cNvSpPr/>
                <p:nvPr/>
              </p:nvSpPr>
              <p:spPr>
                <a:xfrm>
                  <a:off x="225602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86" name="Oval 1585"/>
                <p:cNvSpPr/>
                <p:nvPr/>
              </p:nvSpPr>
              <p:spPr>
                <a:xfrm>
                  <a:off x="2675124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87" name="Oval 1586"/>
                <p:cNvSpPr/>
                <p:nvPr/>
              </p:nvSpPr>
              <p:spPr>
                <a:xfrm>
                  <a:off x="3096602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88" name="Oval 1587"/>
                <p:cNvSpPr/>
                <p:nvPr/>
              </p:nvSpPr>
              <p:spPr>
                <a:xfrm>
                  <a:off x="3516495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89" name="Oval 1588"/>
                <p:cNvSpPr/>
                <p:nvPr/>
              </p:nvSpPr>
              <p:spPr>
                <a:xfrm>
                  <a:off x="393083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90" name="Oval 1589"/>
                <p:cNvSpPr/>
                <p:nvPr/>
              </p:nvSpPr>
              <p:spPr>
                <a:xfrm>
                  <a:off x="4345170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91" name="Oval 1590"/>
                <p:cNvSpPr/>
                <p:nvPr/>
              </p:nvSpPr>
              <p:spPr>
                <a:xfrm>
                  <a:off x="4761888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92" name="Oval 1591"/>
                <p:cNvSpPr/>
                <p:nvPr/>
              </p:nvSpPr>
              <p:spPr>
                <a:xfrm>
                  <a:off x="518336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93" name="Oval 1592"/>
                <p:cNvSpPr/>
                <p:nvPr/>
              </p:nvSpPr>
              <p:spPr>
                <a:xfrm>
                  <a:off x="560246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94" name="Oval 1593"/>
                <p:cNvSpPr/>
                <p:nvPr/>
              </p:nvSpPr>
              <p:spPr>
                <a:xfrm>
                  <a:off x="602208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95" name="Oval 1594"/>
                <p:cNvSpPr/>
                <p:nvPr/>
              </p:nvSpPr>
              <p:spPr>
                <a:xfrm>
                  <a:off x="6438284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96" name="Oval 1595"/>
                <p:cNvSpPr/>
                <p:nvPr/>
              </p:nvSpPr>
              <p:spPr>
                <a:xfrm>
                  <a:off x="685166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97" name="Oval 1596"/>
                <p:cNvSpPr/>
                <p:nvPr/>
              </p:nvSpPr>
              <p:spPr>
                <a:xfrm>
                  <a:off x="727552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98" name="Oval 1597"/>
                <p:cNvSpPr/>
                <p:nvPr/>
              </p:nvSpPr>
              <p:spPr>
                <a:xfrm>
                  <a:off x="769462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99" name="Oval 1598"/>
                <p:cNvSpPr/>
                <p:nvPr/>
              </p:nvSpPr>
              <p:spPr>
                <a:xfrm>
                  <a:off x="811372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00" name="Oval 1599"/>
                <p:cNvSpPr/>
                <p:nvPr/>
              </p:nvSpPr>
              <p:spPr>
                <a:xfrm>
                  <a:off x="853203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601" name="Oval 1600"/>
                <p:cNvSpPr/>
                <p:nvPr/>
              </p:nvSpPr>
              <p:spPr>
                <a:xfrm>
                  <a:off x="894640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557" name="Group 1556"/>
              <p:cNvGrpSpPr/>
              <p:nvPr userDrawn="1"/>
            </p:nvGrpSpPr>
            <p:grpSpPr>
              <a:xfrm>
                <a:off x="158146" y="5550368"/>
                <a:ext cx="8826587" cy="28800"/>
                <a:chOff x="158146" y="5550368"/>
                <a:chExt cx="8826587" cy="28800"/>
              </a:xfrm>
              <a:grpFill/>
            </p:grpSpPr>
            <p:sp>
              <p:nvSpPr>
                <p:cNvPr id="1558" name="Oval 1557"/>
                <p:cNvSpPr/>
                <p:nvPr/>
              </p:nvSpPr>
              <p:spPr>
                <a:xfrm>
                  <a:off x="158146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59" name="Oval 1558"/>
                <p:cNvSpPr/>
                <p:nvPr/>
              </p:nvSpPr>
              <p:spPr>
                <a:xfrm>
                  <a:off x="57407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60" name="Oval 1559"/>
                <p:cNvSpPr/>
                <p:nvPr/>
              </p:nvSpPr>
              <p:spPr>
                <a:xfrm>
                  <a:off x="99054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61" name="Oval 1560"/>
                <p:cNvSpPr/>
                <p:nvPr/>
              </p:nvSpPr>
              <p:spPr>
                <a:xfrm>
                  <a:off x="140964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62" name="Oval 1561"/>
                <p:cNvSpPr/>
                <p:nvPr/>
              </p:nvSpPr>
              <p:spPr>
                <a:xfrm>
                  <a:off x="182953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63" name="Oval 1562"/>
                <p:cNvSpPr/>
                <p:nvPr/>
              </p:nvSpPr>
              <p:spPr>
                <a:xfrm>
                  <a:off x="225602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64" name="Oval 1563"/>
                <p:cNvSpPr/>
                <p:nvPr/>
              </p:nvSpPr>
              <p:spPr>
                <a:xfrm>
                  <a:off x="2675124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65" name="Oval 1564"/>
                <p:cNvSpPr/>
                <p:nvPr/>
              </p:nvSpPr>
              <p:spPr>
                <a:xfrm>
                  <a:off x="309660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66" name="Oval 1565"/>
                <p:cNvSpPr/>
                <p:nvPr/>
              </p:nvSpPr>
              <p:spPr>
                <a:xfrm>
                  <a:off x="351649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67" name="Oval 1566"/>
                <p:cNvSpPr/>
                <p:nvPr/>
              </p:nvSpPr>
              <p:spPr>
                <a:xfrm>
                  <a:off x="393083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68" name="Oval 1567"/>
                <p:cNvSpPr/>
                <p:nvPr/>
              </p:nvSpPr>
              <p:spPr>
                <a:xfrm>
                  <a:off x="434517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69" name="Oval 1568"/>
                <p:cNvSpPr/>
                <p:nvPr/>
              </p:nvSpPr>
              <p:spPr>
                <a:xfrm>
                  <a:off x="4761888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70" name="Oval 1569"/>
                <p:cNvSpPr/>
                <p:nvPr/>
              </p:nvSpPr>
              <p:spPr>
                <a:xfrm>
                  <a:off x="517860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71" name="Oval 1570"/>
                <p:cNvSpPr/>
                <p:nvPr/>
              </p:nvSpPr>
              <p:spPr>
                <a:xfrm>
                  <a:off x="559770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72" name="Oval 1571"/>
                <p:cNvSpPr/>
                <p:nvPr/>
              </p:nvSpPr>
              <p:spPr>
                <a:xfrm>
                  <a:off x="601732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73" name="Oval 1572"/>
                <p:cNvSpPr/>
                <p:nvPr/>
              </p:nvSpPr>
              <p:spPr>
                <a:xfrm>
                  <a:off x="6443046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74" name="Oval 1573"/>
                <p:cNvSpPr/>
                <p:nvPr/>
              </p:nvSpPr>
              <p:spPr>
                <a:xfrm>
                  <a:off x="685881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75" name="Oval 1574"/>
                <p:cNvSpPr/>
                <p:nvPr/>
              </p:nvSpPr>
              <p:spPr>
                <a:xfrm>
                  <a:off x="728267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76" name="Oval 1575"/>
                <p:cNvSpPr/>
                <p:nvPr/>
              </p:nvSpPr>
              <p:spPr>
                <a:xfrm>
                  <a:off x="7699391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77" name="Oval 1576"/>
                <p:cNvSpPr/>
                <p:nvPr/>
              </p:nvSpPr>
              <p:spPr>
                <a:xfrm>
                  <a:off x="8116108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78" name="Oval 1577"/>
                <p:cNvSpPr/>
                <p:nvPr/>
              </p:nvSpPr>
              <p:spPr>
                <a:xfrm>
                  <a:off x="852965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579" name="Oval 1578"/>
                <p:cNvSpPr/>
                <p:nvPr/>
              </p:nvSpPr>
              <p:spPr>
                <a:xfrm>
                  <a:off x="895593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335359" y="367117"/>
            <a:ext cx="9551591" cy="747898"/>
          </a:xfrm>
          <a:ln w="3175">
            <a:noFill/>
          </a:ln>
        </p:spPr>
        <p:txBody>
          <a:bodyPr>
            <a:noAutofit/>
          </a:bodyPr>
          <a:lstStyle>
            <a:lvl1pPr>
              <a:lnSpc>
                <a:spcPct val="75000"/>
              </a:lnSpc>
              <a:defRPr sz="6480" b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35359" y="1088158"/>
            <a:ext cx="9552000" cy="1495794"/>
          </a:xfrm>
          <a:ln w="3175">
            <a:noFill/>
          </a:ln>
        </p:spPr>
        <p:txBody>
          <a:bodyPr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lang="en-GB" sz="6480" b="0" kern="1200" dirty="0">
                <a:solidFill>
                  <a:schemeClr val="bg1"/>
                </a:solidFill>
                <a:latin typeface="EE Nobblee Light" pitchFamily="2" charset="0"/>
                <a:ea typeface="+mj-ea"/>
                <a:cs typeface="+mj-cs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MASTER SUBTITLE STYLE</a:t>
            </a:r>
            <a:endParaRPr lang="en-GB"/>
          </a:p>
        </p:txBody>
      </p:sp>
      <p:sp>
        <p:nvSpPr>
          <p:cNvPr id="636" name="Freeform 5"/>
          <p:cNvSpPr>
            <a:spLocks noChangeAspect="1" noEditPoints="1"/>
          </p:cNvSpPr>
          <p:nvPr userDrawn="1"/>
        </p:nvSpPr>
        <p:spPr bwMode="auto">
          <a:xfrm>
            <a:off x="11020853" y="350520"/>
            <a:ext cx="874936" cy="1382400"/>
          </a:xfrm>
          <a:custGeom>
            <a:avLst/>
            <a:gdLst>
              <a:gd name="T0" fmla="*/ 323 w 645"/>
              <a:gd name="T1" fmla="*/ 1134 h 1134"/>
              <a:gd name="T2" fmla="*/ 107 w 645"/>
              <a:gd name="T3" fmla="*/ 567 h 1134"/>
              <a:gd name="T4" fmla="*/ 0 w 645"/>
              <a:gd name="T5" fmla="*/ 323 h 1134"/>
              <a:gd name="T6" fmla="*/ 546 w 645"/>
              <a:gd name="T7" fmla="*/ 556 h 1134"/>
              <a:gd name="T8" fmla="*/ 546 w 645"/>
              <a:gd name="T9" fmla="*/ 578 h 1134"/>
              <a:gd name="T10" fmla="*/ 343 w 645"/>
              <a:gd name="T11" fmla="*/ 426 h 1134"/>
              <a:gd name="T12" fmla="*/ 273 w 645"/>
              <a:gd name="T13" fmla="*/ 437 h 1134"/>
              <a:gd name="T14" fmla="*/ 266 w 645"/>
              <a:gd name="T15" fmla="*/ 387 h 1134"/>
              <a:gd name="T16" fmla="*/ 272 w 645"/>
              <a:gd name="T17" fmla="*/ 339 h 1134"/>
              <a:gd name="T18" fmla="*/ 337 w 645"/>
              <a:gd name="T19" fmla="*/ 349 h 1134"/>
              <a:gd name="T20" fmla="*/ 409 w 645"/>
              <a:gd name="T21" fmla="*/ 322 h 1134"/>
              <a:gd name="T22" fmla="*/ 337 w 645"/>
              <a:gd name="T23" fmla="*/ 296 h 1134"/>
              <a:gd name="T24" fmla="*/ 272 w 645"/>
              <a:gd name="T25" fmla="*/ 306 h 1134"/>
              <a:gd name="T26" fmla="*/ 266 w 645"/>
              <a:gd name="T27" fmla="*/ 258 h 1134"/>
              <a:gd name="T28" fmla="*/ 273 w 645"/>
              <a:gd name="T29" fmla="*/ 208 h 1134"/>
              <a:gd name="T30" fmla="*/ 343 w 645"/>
              <a:gd name="T31" fmla="*/ 219 h 1134"/>
              <a:gd name="T32" fmla="*/ 417 w 645"/>
              <a:gd name="T33" fmla="*/ 193 h 1134"/>
              <a:gd name="T34" fmla="*/ 343 w 645"/>
              <a:gd name="T35" fmla="*/ 167 h 1134"/>
              <a:gd name="T36" fmla="*/ 273 w 645"/>
              <a:gd name="T37" fmla="*/ 178 h 1134"/>
              <a:gd name="T38" fmla="*/ 236 w 645"/>
              <a:gd name="T39" fmla="*/ 215 h 1134"/>
              <a:gd name="T40" fmla="*/ 225 w 645"/>
              <a:gd name="T41" fmla="*/ 279 h 1134"/>
              <a:gd name="T42" fmla="*/ 236 w 645"/>
              <a:gd name="T43" fmla="*/ 344 h 1134"/>
              <a:gd name="T44" fmla="*/ 225 w 645"/>
              <a:gd name="T45" fmla="*/ 409 h 1134"/>
              <a:gd name="T46" fmla="*/ 251 w 645"/>
              <a:gd name="T47" fmla="*/ 478 h 1134"/>
              <a:gd name="T48" fmla="*/ 319 w 645"/>
              <a:gd name="T49" fmla="*/ 463 h 1134"/>
              <a:gd name="T50" fmla="*/ 390 w 645"/>
              <a:gd name="T51" fmla="*/ 478 h 1134"/>
              <a:gd name="T52" fmla="*/ 273 w 645"/>
              <a:gd name="T53" fmla="*/ 697 h 1134"/>
              <a:gd name="T54" fmla="*/ 343 w 645"/>
              <a:gd name="T55" fmla="*/ 709 h 1134"/>
              <a:gd name="T56" fmla="*/ 417 w 645"/>
              <a:gd name="T57" fmla="*/ 682 h 1134"/>
              <a:gd name="T58" fmla="*/ 343 w 645"/>
              <a:gd name="T59" fmla="*/ 656 h 1134"/>
              <a:gd name="T60" fmla="*/ 273 w 645"/>
              <a:gd name="T61" fmla="*/ 667 h 1134"/>
              <a:gd name="T62" fmla="*/ 236 w 645"/>
              <a:gd name="T63" fmla="*/ 704 h 1134"/>
              <a:gd name="T64" fmla="*/ 225 w 645"/>
              <a:gd name="T65" fmla="*/ 769 h 1134"/>
              <a:gd name="T66" fmla="*/ 236 w 645"/>
              <a:gd name="T67" fmla="*/ 833 h 1134"/>
              <a:gd name="T68" fmla="*/ 225 w 645"/>
              <a:gd name="T69" fmla="*/ 898 h 1134"/>
              <a:gd name="T70" fmla="*/ 251 w 645"/>
              <a:gd name="T71" fmla="*/ 968 h 1134"/>
              <a:gd name="T72" fmla="*/ 319 w 645"/>
              <a:gd name="T73" fmla="*/ 952 h 1134"/>
              <a:gd name="T74" fmla="*/ 390 w 645"/>
              <a:gd name="T75" fmla="*/ 968 h 1134"/>
              <a:gd name="T76" fmla="*/ 367 w 645"/>
              <a:gd name="T77" fmla="*/ 930 h 1134"/>
              <a:gd name="T78" fmla="*/ 295 w 645"/>
              <a:gd name="T79" fmla="*/ 915 h 1134"/>
              <a:gd name="T80" fmla="*/ 278 w 645"/>
              <a:gd name="T81" fmla="*/ 898 h 1134"/>
              <a:gd name="T82" fmla="*/ 266 w 645"/>
              <a:gd name="T83" fmla="*/ 833 h 1134"/>
              <a:gd name="T84" fmla="*/ 315 w 645"/>
              <a:gd name="T85" fmla="*/ 825 h 1134"/>
              <a:gd name="T86" fmla="*/ 382 w 645"/>
              <a:gd name="T87" fmla="*/ 838 h 1134"/>
              <a:gd name="T88" fmla="*/ 360 w 645"/>
              <a:gd name="T89" fmla="*/ 798 h 1134"/>
              <a:gd name="T90" fmla="*/ 292 w 645"/>
              <a:gd name="T91" fmla="*/ 785 h 1134"/>
              <a:gd name="T92" fmla="*/ 278 w 645"/>
              <a:gd name="T93" fmla="*/ 769 h 1134"/>
              <a:gd name="T94" fmla="*/ 266 w 645"/>
              <a:gd name="T95" fmla="*/ 704 h 1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5" h="1134">
                <a:moveTo>
                  <a:pt x="546" y="578"/>
                </a:moveTo>
                <a:cubicBezTo>
                  <a:pt x="606" y="639"/>
                  <a:pt x="645" y="720"/>
                  <a:pt x="645" y="811"/>
                </a:cubicBezTo>
                <a:cubicBezTo>
                  <a:pt x="645" y="990"/>
                  <a:pt x="501" y="1134"/>
                  <a:pt x="323" y="1134"/>
                </a:cubicBezTo>
                <a:cubicBezTo>
                  <a:pt x="145" y="1134"/>
                  <a:pt x="0" y="990"/>
                  <a:pt x="0" y="811"/>
                </a:cubicBezTo>
                <a:cubicBezTo>
                  <a:pt x="0" y="720"/>
                  <a:pt x="40" y="639"/>
                  <a:pt x="99" y="578"/>
                </a:cubicBezTo>
                <a:cubicBezTo>
                  <a:pt x="104" y="574"/>
                  <a:pt x="107" y="572"/>
                  <a:pt x="107" y="567"/>
                </a:cubicBezTo>
                <a:cubicBezTo>
                  <a:pt x="107" y="563"/>
                  <a:pt x="104" y="560"/>
                  <a:pt x="99" y="556"/>
                </a:cubicBezTo>
                <a:cubicBezTo>
                  <a:pt x="99" y="556"/>
                  <a:pt x="99" y="556"/>
                  <a:pt x="99" y="556"/>
                </a:cubicBezTo>
                <a:cubicBezTo>
                  <a:pt x="38" y="497"/>
                  <a:pt x="0" y="414"/>
                  <a:pt x="0" y="323"/>
                </a:cubicBezTo>
                <a:cubicBezTo>
                  <a:pt x="0" y="145"/>
                  <a:pt x="145" y="0"/>
                  <a:pt x="323" y="0"/>
                </a:cubicBezTo>
                <a:cubicBezTo>
                  <a:pt x="501" y="0"/>
                  <a:pt x="645" y="145"/>
                  <a:pt x="645" y="323"/>
                </a:cubicBezTo>
                <a:cubicBezTo>
                  <a:pt x="645" y="414"/>
                  <a:pt x="607" y="497"/>
                  <a:pt x="546" y="556"/>
                </a:cubicBezTo>
                <a:cubicBezTo>
                  <a:pt x="546" y="556"/>
                  <a:pt x="546" y="556"/>
                  <a:pt x="546" y="556"/>
                </a:cubicBezTo>
                <a:cubicBezTo>
                  <a:pt x="542" y="560"/>
                  <a:pt x="539" y="563"/>
                  <a:pt x="539" y="567"/>
                </a:cubicBezTo>
                <a:cubicBezTo>
                  <a:pt x="539" y="572"/>
                  <a:pt x="542" y="574"/>
                  <a:pt x="546" y="578"/>
                </a:cubicBezTo>
                <a:close/>
                <a:moveTo>
                  <a:pt x="390" y="426"/>
                </a:moveTo>
                <a:cubicBezTo>
                  <a:pt x="380" y="426"/>
                  <a:pt x="371" y="432"/>
                  <a:pt x="367" y="441"/>
                </a:cubicBezTo>
                <a:cubicBezTo>
                  <a:pt x="362" y="432"/>
                  <a:pt x="353" y="426"/>
                  <a:pt x="343" y="426"/>
                </a:cubicBezTo>
                <a:cubicBezTo>
                  <a:pt x="332" y="426"/>
                  <a:pt x="323" y="432"/>
                  <a:pt x="319" y="441"/>
                </a:cubicBezTo>
                <a:cubicBezTo>
                  <a:pt x="315" y="432"/>
                  <a:pt x="306" y="426"/>
                  <a:pt x="295" y="426"/>
                </a:cubicBezTo>
                <a:cubicBezTo>
                  <a:pt x="286" y="426"/>
                  <a:pt x="278" y="430"/>
                  <a:pt x="273" y="437"/>
                </a:cubicBezTo>
                <a:cubicBezTo>
                  <a:pt x="271" y="435"/>
                  <a:pt x="269" y="432"/>
                  <a:pt x="266" y="430"/>
                </a:cubicBezTo>
                <a:cubicBezTo>
                  <a:pt x="273" y="426"/>
                  <a:pt x="278" y="418"/>
                  <a:pt x="278" y="409"/>
                </a:cubicBezTo>
                <a:cubicBezTo>
                  <a:pt x="278" y="400"/>
                  <a:pt x="273" y="392"/>
                  <a:pt x="266" y="387"/>
                </a:cubicBezTo>
                <a:cubicBezTo>
                  <a:pt x="273" y="382"/>
                  <a:pt x="278" y="375"/>
                  <a:pt x="278" y="366"/>
                </a:cubicBezTo>
                <a:cubicBezTo>
                  <a:pt x="278" y="357"/>
                  <a:pt x="273" y="349"/>
                  <a:pt x="266" y="344"/>
                </a:cubicBezTo>
                <a:cubicBezTo>
                  <a:pt x="269" y="343"/>
                  <a:pt x="270" y="341"/>
                  <a:pt x="272" y="339"/>
                </a:cubicBezTo>
                <a:cubicBezTo>
                  <a:pt x="277" y="345"/>
                  <a:pt x="284" y="349"/>
                  <a:pt x="292" y="349"/>
                </a:cubicBezTo>
                <a:cubicBezTo>
                  <a:pt x="302" y="349"/>
                  <a:pt x="310" y="344"/>
                  <a:pt x="315" y="336"/>
                </a:cubicBezTo>
                <a:cubicBezTo>
                  <a:pt x="320" y="344"/>
                  <a:pt x="328" y="349"/>
                  <a:pt x="337" y="349"/>
                </a:cubicBezTo>
                <a:cubicBezTo>
                  <a:pt x="347" y="349"/>
                  <a:pt x="355" y="344"/>
                  <a:pt x="360" y="336"/>
                </a:cubicBezTo>
                <a:cubicBezTo>
                  <a:pt x="364" y="344"/>
                  <a:pt x="373" y="349"/>
                  <a:pt x="382" y="349"/>
                </a:cubicBezTo>
                <a:cubicBezTo>
                  <a:pt x="397" y="349"/>
                  <a:pt x="409" y="337"/>
                  <a:pt x="409" y="322"/>
                </a:cubicBezTo>
                <a:cubicBezTo>
                  <a:pt x="409" y="308"/>
                  <a:pt x="397" y="296"/>
                  <a:pt x="382" y="296"/>
                </a:cubicBezTo>
                <a:cubicBezTo>
                  <a:pt x="373" y="296"/>
                  <a:pt x="364" y="301"/>
                  <a:pt x="360" y="308"/>
                </a:cubicBezTo>
                <a:cubicBezTo>
                  <a:pt x="355" y="301"/>
                  <a:pt x="347" y="296"/>
                  <a:pt x="337" y="296"/>
                </a:cubicBezTo>
                <a:cubicBezTo>
                  <a:pt x="328" y="296"/>
                  <a:pt x="320" y="301"/>
                  <a:pt x="315" y="308"/>
                </a:cubicBezTo>
                <a:cubicBezTo>
                  <a:pt x="310" y="301"/>
                  <a:pt x="302" y="296"/>
                  <a:pt x="292" y="296"/>
                </a:cubicBezTo>
                <a:cubicBezTo>
                  <a:pt x="284" y="296"/>
                  <a:pt x="277" y="300"/>
                  <a:pt x="272" y="306"/>
                </a:cubicBezTo>
                <a:cubicBezTo>
                  <a:pt x="270" y="304"/>
                  <a:pt x="268" y="302"/>
                  <a:pt x="266" y="301"/>
                </a:cubicBezTo>
                <a:cubicBezTo>
                  <a:pt x="273" y="296"/>
                  <a:pt x="278" y="288"/>
                  <a:pt x="278" y="279"/>
                </a:cubicBezTo>
                <a:cubicBezTo>
                  <a:pt x="278" y="270"/>
                  <a:pt x="273" y="262"/>
                  <a:pt x="266" y="258"/>
                </a:cubicBezTo>
                <a:cubicBezTo>
                  <a:pt x="273" y="253"/>
                  <a:pt x="278" y="245"/>
                  <a:pt x="278" y="236"/>
                </a:cubicBezTo>
                <a:cubicBezTo>
                  <a:pt x="278" y="227"/>
                  <a:pt x="273" y="219"/>
                  <a:pt x="266" y="215"/>
                </a:cubicBezTo>
                <a:cubicBezTo>
                  <a:pt x="269" y="213"/>
                  <a:pt x="271" y="210"/>
                  <a:pt x="273" y="208"/>
                </a:cubicBezTo>
                <a:cubicBezTo>
                  <a:pt x="278" y="215"/>
                  <a:pt x="286" y="219"/>
                  <a:pt x="295" y="219"/>
                </a:cubicBezTo>
                <a:cubicBezTo>
                  <a:pt x="306" y="219"/>
                  <a:pt x="315" y="213"/>
                  <a:pt x="319" y="204"/>
                </a:cubicBezTo>
                <a:cubicBezTo>
                  <a:pt x="323" y="213"/>
                  <a:pt x="332" y="219"/>
                  <a:pt x="343" y="219"/>
                </a:cubicBezTo>
                <a:cubicBezTo>
                  <a:pt x="353" y="219"/>
                  <a:pt x="362" y="213"/>
                  <a:pt x="367" y="204"/>
                </a:cubicBezTo>
                <a:cubicBezTo>
                  <a:pt x="371" y="213"/>
                  <a:pt x="380" y="219"/>
                  <a:pt x="390" y="219"/>
                </a:cubicBezTo>
                <a:cubicBezTo>
                  <a:pt x="405" y="219"/>
                  <a:pt x="417" y="208"/>
                  <a:pt x="417" y="193"/>
                </a:cubicBezTo>
                <a:cubicBezTo>
                  <a:pt x="417" y="178"/>
                  <a:pt x="405" y="167"/>
                  <a:pt x="390" y="167"/>
                </a:cubicBezTo>
                <a:cubicBezTo>
                  <a:pt x="380" y="167"/>
                  <a:pt x="371" y="173"/>
                  <a:pt x="367" y="182"/>
                </a:cubicBezTo>
                <a:cubicBezTo>
                  <a:pt x="362" y="173"/>
                  <a:pt x="353" y="167"/>
                  <a:pt x="343" y="167"/>
                </a:cubicBezTo>
                <a:cubicBezTo>
                  <a:pt x="332" y="167"/>
                  <a:pt x="323" y="173"/>
                  <a:pt x="319" y="182"/>
                </a:cubicBezTo>
                <a:cubicBezTo>
                  <a:pt x="315" y="173"/>
                  <a:pt x="306" y="167"/>
                  <a:pt x="295" y="167"/>
                </a:cubicBezTo>
                <a:cubicBezTo>
                  <a:pt x="286" y="167"/>
                  <a:pt x="278" y="171"/>
                  <a:pt x="273" y="178"/>
                </a:cubicBezTo>
                <a:cubicBezTo>
                  <a:pt x="268" y="171"/>
                  <a:pt x="260" y="167"/>
                  <a:pt x="251" y="167"/>
                </a:cubicBezTo>
                <a:cubicBezTo>
                  <a:pt x="237" y="167"/>
                  <a:pt x="225" y="178"/>
                  <a:pt x="225" y="193"/>
                </a:cubicBezTo>
                <a:cubicBezTo>
                  <a:pt x="225" y="202"/>
                  <a:pt x="229" y="210"/>
                  <a:pt x="236" y="215"/>
                </a:cubicBezTo>
                <a:cubicBezTo>
                  <a:pt x="229" y="219"/>
                  <a:pt x="225" y="227"/>
                  <a:pt x="225" y="236"/>
                </a:cubicBezTo>
                <a:cubicBezTo>
                  <a:pt x="225" y="245"/>
                  <a:pt x="229" y="253"/>
                  <a:pt x="236" y="258"/>
                </a:cubicBezTo>
                <a:cubicBezTo>
                  <a:pt x="229" y="262"/>
                  <a:pt x="225" y="270"/>
                  <a:pt x="225" y="279"/>
                </a:cubicBezTo>
                <a:cubicBezTo>
                  <a:pt x="225" y="288"/>
                  <a:pt x="229" y="296"/>
                  <a:pt x="236" y="301"/>
                </a:cubicBezTo>
                <a:cubicBezTo>
                  <a:pt x="229" y="306"/>
                  <a:pt x="225" y="314"/>
                  <a:pt x="225" y="322"/>
                </a:cubicBezTo>
                <a:cubicBezTo>
                  <a:pt x="225" y="331"/>
                  <a:pt x="229" y="339"/>
                  <a:pt x="236" y="344"/>
                </a:cubicBezTo>
                <a:cubicBezTo>
                  <a:pt x="229" y="349"/>
                  <a:pt x="225" y="357"/>
                  <a:pt x="225" y="366"/>
                </a:cubicBezTo>
                <a:cubicBezTo>
                  <a:pt x="225" y="375"/>
                  <a:pt x="229" y="382"/>
                  <a:pt x="236" y="387"/>
                </a:cubicBezTo>
                <a:cubicBezTo>
                  <a:pt x="229" y="392"/>
                  <a:pt x="225" y="400"/>
                  <a:pt x="225" y="409"/>
                </a:cubicBezTo>
                <a:cubicBezTo>
                  <a:pt x="225" y="418"/>
                  <a:pt x="229" y="426"/>
                  <a:pt x="236" y="430"/>
                </a:cubicBezTo>
                <a:cubicBezTo>
                  <a:pt x="229" y="435"/>
                  <a:pt x="225" y="443"/>
                  <a:pt x="225" y="452"/>
                </a:cubicBezTo>
                <a:cubicBezTo>
                  <a:pt x="225" y="467"/>
                  <a:pt x="237" y="478"/>
                  <a:pt x="251" y="478"/>
                </a:cubicBezTo>
                <a:cubicBezTo>
                  <a:pt x="260" y="478"/>
                  <a:pt x="268" y="474"/>
                  <a:pt x="273" y="467"/>
                </a:cubicBezTo>
                <a:cubicBezTo>
                  <a:pt x="278" y="474"/>
                  <a:pt x="286" y="478"/>
                  <a:pt x="295" y="478"/>
                </a:cubicBezTo>
                <a:cubicBezTo>
                  <a:pt x="306" y="478"/>
                  <a:pt x="315" y="472"/>
                  <a:pt x="319" y="463"/>
                </a:cubicBezTo>
                <a:cubicBezTo>
                  <a:pt x="323" y="472"/>
                  <a:pt x="332" y="478"/>
                  <a:pt x="343" y="478"/>
                </a:cubicBezTo>
                <a:cubicBezTo>
                  <a:pt x="353" y="478"/>
                  <a:pt x="362" y="472"/>
                  <a:pt x="367" y="463"/>
                </a:cubicBezTo>
                <a:cubicBezTo>
                  <a:pt x="371" y="472"/>
                  <a:pt x="380" y="478"/>
                  <a:pt x="390" y="478"/>
                </a:cubicBezTo>
                <a:cubicBezTo>
                  <a:pt x="405" y="478"/>
                  <a:pt x="417" y="467"/>
                  <a:pt x="417" y="452"/>
                </a:cubicBezTo>
                <a:cubicBezTo>
                  <a:pt x="417" y="437"/>
                  <a:pt x="405" y="426"/>
                  <a:pt x="390" y="426"/>
                </a:cubicBezTo>
                <a:close/>
                <a:moveTo>
                  <a:pt x="273" y="697"/>
                </a:moveTo>
                <a:cubicBezTo>
                  <a:pt x="278" y="704"/>
                  <a:pt x="286" y="709"/>
                  <a:pt x="295" y="709"/>
                </a:cubicBezTo>
                <a:cubicBezTo>
                  <a:pt x="306" y="709"/>
                  <a:pt x="315" y="702"/>
                  <a:pt x="319" y="693"/>
                </a:cubicBezTo>
                <a:cubicBezTo>
                  <a:pt x="323" y="702"/>
                  <a:pt x="332" y="709"/>
                  <a:pt x="343" y="709"/>
                </a:cubicBezTo>
                <a:cubicBezTo>
                  <a:pt x="353" y="709"/>
                  <a:pt x="362" y="702"/>
                  <a:pt x="367" y="693"/>
                </a:cubicBezTo>
                <a:cubicBezTo>
                  <a:pt x="371" y="702"/>
                  <a:pt x="380" y="709"/>
                  <a:pt x="390" y="709"/>
                </a:cubicBezTo>
                <a:cubicBezTo>
                  <a:pt x="405" y="709"/>
                  <a:pt x="417" y="697"/>
                  <a:pt x="417" y="682"/>
                </a:cubicBezTo>
                <a:cubicBezTo>
                  <a:pt x="417" y="668"/>
                  <a:pt x="405" y="656"/>
                  <a:pt x="390" y="656"/>
                </a:cubicBezTo>
                <a:cubicBezTo>
                  <a:pt x="380" y="656"/>
                  <a:pt x="371" y="662"/>
                  <a:pt x="367" y="671"/>
                </a:cubicBezTo>
                <a:cubicBezTo>
                  <a:pt x="362" y="662"/>
                  <a:pt x="353" y="656"/>
                  <a:pt x="343" y="656"/>
                </a:cubicBezTo>
                <a:cubicBezTo>
                  <a:pt x="332" y="656"/>
                  <a:pt x="323" y="662"/>
                  <a:pt x="319" y="671"/>
                </a:cubicBezTo>
                <a:cubicBezTo>
                  <a:pt x="315" y="662"/>
                  <a:pt x="306" y="656"/>
                  <a:pt x="295" y="656"/>
                </a:cubicBezTo>
                <a:cubicBezTo>
                  <a:pt x="286" y="656"/>
                  <a:pt x="278" y="660"/>
                  <a:pt x="273" y="667"/>
                </a:cubicBezTo>
                <a:cubicBezTo>
                  <a:pt x="268" y="660"/>
                  <a:pt x="260" y="656"/>
                  <a:pt x="251" y="656"/>
                </a:cubicBezTo>
                <a:cubicBezTo>
                  <a:pt x="237" y="656"/>
                  <a:pt x="225" y="668"/>
                  <a:pt x="225" y="682"/>
                </a:cubicBezTo>
                <a:cubicBezTo>
                  <a:pt x="225" y="691"/>
                  <a:pt x="229" y="699"/>
                  <a:pt x="236" y="704"/>
                </a:cubicBezTo>
                <a:cubicBezTo>
                  <a:pt x="229" y="709"/>
                  <a:pt x="225" y="716"/>
                  <a:pt x="225" y="725"/>
                </a:cubicBezTo>
                <a:cubicBezTo>
                  <a:pt x="225" y="734"/>
                  <a:pt x="229" y="742"/>
                  <a:pt x="236" y="747"/>
                </a:cubicBezTo>
                <a:cubicBezTo>
                  <a:pt x="229" y="752"/>
                  <a:pt x="225" y="760"/>
                  <a:pt x="225" y="769"/>
                </a:cubicBezTo>
                <a:cubicBezTo>
                  <a:pt x="225" y="777"/>
                  <a:pt x="229" y="785"/>
                  <a:pt x="236" y="790"/>
                </a:cubicBezTo>
                <a:cubicBezTo>
                  <a:pt x="229" y="795"/>
                  <a:pt x="225" y="803"/>
                  <a:pt x="225" y="812"/>
                </a:cubicBezTo>
                <a:cubicBezTo>
                  <a:pt x="225" y="821"/>
                  <a:pt x="229" y="829"/>
                  <a:pt x="236" y="833"/>
                </a:cubicBezTo>
                <a:cubicBezTo>
                  <a:pt x="229" y="838"/>
                  <a:pt x="225" y="846"/>
                  <a:pt x="225" y="855"/>
                </a:cubicBezTo>
                <a:cubicBezTo>
                  <a:pt x="225" y="864"/>
                  <a:pt x="229" y="872"/>
                  <a:pt x="236" y="876"/>
                </a:cubicBezTo>
                <a:cubicBezTo>
                  <a:pt x="229" y="881"/>
                  <a:pt x="225" y="889"/>
                  <a:pt x="225" y="898"/>
                </a:cubicBezTo>
                <a:cubicBezTo>
                  <a:pt x="225" y="907"/>
                  <a:pt x="229" y="915"/>
                  <a:pt x="236" y="920"/>
                </a:cubicBezTo>
                <a:cubicBezTo>
                  <a:pt x="229" y="924"/>
                  <a:pt x="225" y="932"/>
                  <a:pt x="225" y="941"/>
                </a:cubicBezTo>
                <a:cubicBezTo>
                  <a:pt x="225" y="956"/>
                  <a:pt x="237" y="968"/>
                  <a:pt x="251" y="968"/>
                </a:cubicBezTo>
                <a:cubicBezTo>
                  <a:pt x="260" y="968"/>
                  <a:pt x="268" y="963"/>
                  <a:pt x="273" y="956"/>
                </a:cubicBezTo>
                <a:cubicBezTo>
                  <a:pt x="278" y="963"/>
                  <a:pt x="286" y="968"/>
                  <a:pt x="295" y="968"/>
                </a:cubicBezTo>
                <a:cubicBezTo>
                  <a:pt x="306" y="968"/>
                  <a:pt x="315" y="961"/>
                  <a:pt x="319" y="952"/>
                </a:cubicBezTo>
                <a:cubicBezTo>
                  <a:pt x="323" y="961"/>
                  <a:pt x="332" y="968"/>
                  <a:pt x="343" y="968"/>
                </a:cubicBezTo>
                <a:cubicBezTo>
                  <a:pt x="353" y="968"/>
                  <a:pt x="362" y="961"/>
                  <a:pt x="367" y="952"/>
                </a:cubicBezTo>
                <a:cubicBezTo>
                  <a:pt x="371" y="961"/>
                  <a:pt x="380" y="968"/>
                  <a:pt x="390" y="968"/>
                </a:cubicBezTo>
                <a:cubicBezTo>
                  <a:pt x="405" y="968"/>
                  <a:pt x="417" y="956"/>
                  <a:pt x="417" y="941"/>
                </a:cubicBezTo>
                <a:cubicBezTo>
                  <a:pt x="417" y="927"/>
                  <a:pt x="405" y="915"/>
                  <a:pt x="390" y="915"/>
                </a:cubicBezTo>
                <a:cubicBezTo>
                  <a:pt x="380" y="915"/>
                  <a:pt x="371" y="921"/>
                  <a:pt x="367" y="930"/>
                </a:cubicBezTo>
                <a:cubicBezTo>
                  <a:pt x="362" y="921"/>
                  <a:pt x="353" y="915"/>
                  <a:pt x="343" y="915"/>
                </a:cubicBezTo>
                <a:cubicBezTo>
                  <a:pt x="332" y="915"/>
                  <a:pt x="323" y="921"/>
                  <a:pt x="319" y="930"/>
                </a:cubicBezTo>
                <a:cubicBezTo>
                  <a:pt x="315" y="921"/>
                  <a:pt x="306" y="915"/>
                  <a:pt x="295" y="915"/>
                </a:cubicBezTo>
                <a:cubicBezTo>
                  <a:pt x="286" y="915"/>
                  <a:pt x="278" y="919"/>
                  <a:pt x="273" y="926"/>
                </a:cubicBezTo>
                <a:cubicBezTo>
                  <a:pt x="271" y="924"/>
                  <a:pt x="269" y="921"/>
                  <a:pt x="266" y="920"/>
                </a:cubicBezTo>
                <a:cubicBezTo>
                  <a:pt x="273" y="915"/>
                  <a:pt x="278" y="907"/>
                  <a:pt x="278" y="898"/>
                </a:cubicBezTo>
                <a:cubicBezTo>
                  <a:pt x="278" y="889"/>
                  <a:pt x="273" y="881"/>
                  <a:pt x="266" y="876"/>
                </a:cubicBezTo>
                <a:cubicBezTo>
                  <a:pt x="273" y="872"/>
                  <a:pt x="278" y="864"/>
                  <a:pt x="278" y="855"/>
                </a:cubicBezTo>
                <a:cubicBezTo>
                  <a:pt x="278" y="846"/>
                  <a:pt x="273" y="838"/>
                  <a:pt x="266" y="833"/>
                </a:cubicBezTo>
                <a:cubicBezTo>
                  <a:pt x="269" y="832"/>
                  <a:pt x="270" y="830"/>
                  <a:pt x="272" y="828"/>
                </a:cubicBezTo>
                <a:cubicBezTo>
                  <a:pt x="277" y="834"/>
                  <a:pt x="284" y="838"/>
                  <a:pt x="292" y="838"/>
                </a:cubicBezTo>
                <a:cubicBezTo>
                  <a:pt x="302" y="838"/>
                  <a:pt x="310" y="833"/>
                  <a:pt x="315" y="825"/>
                </a:cubicBezTo>
                <a:cubicBezTo>
                  <a:pt x="320" y="833"/>
                  <a:pt x="328" y="838"/>
                  <a:pt x="337" y="838"/>
                </a:cubicBezTo>
                <a:cubicBezTo>
                  <a:pt x="347" y="838"/>
                  <a:pt x="355" y="833"/>
                  <a:pt x="360" y="825"/>
                </a:cubicBezTo>
                <a:cubicBezTo>
                  <a:pt x="364" y="833"/>
                  <a:pt x="373" y="838"/>
                  <a:pt x="382" y="838"/>
                </a:cubicBezTo>
                <a:cubicBezTo>
                  <a:pt x="397" y="838"/>
                  <a:pt x="409" y="826"/>
                  <a:pt x="409" y="811"/>
                </a:cubicBezTo>
                <a:cubicBezTo>
                  <a:pt x="409" y="797"/>
                  <a:pt x="397" y="785"/>
                  <a:pt x="382" y="785"/>
                </a:cubicBezTo>
                <a:cubicBezTo>
                  <a:pt x="373" y="785"/>
                  <a:pt x="364" y="790"/>
                  <a:pt x="360" y="798"/>
                </a:cubicBezTo>
                <a:cubicBezTo>
                  <a:pt x="355" y="790"/>
                  <a:pt x="347" y="785"/>
                  <a:pt x="337" y="785"/>
                </a:cubicBezTo>
                <a:cubicBezTo>
                  <a:pt x="328" y="785"/>
                  <a:pt x="320" y="790"/>
                  <a:pt x="315" y="798"/>
                </a:cubicBezTo>
                <a:cubicBezTo>
                  <a:pt x="310" y="790"/>
                  <a:pt x="302" y="785"/>
                  <a:pt x="292" y="785"/>
                </a:cubicBezTo>
                <a:cubicBezTo>
                  <a:pt x="284" y="785"/>
                  <a:pt x="277" y="789"/>
                  <a:pt x="272" y="795"/>
                </a:cubicBezTo>
                <a:cubicBezTo>
                  <a:pt x="270" y="793"/>
                  <a:pt x="268" y="792"/>
                  <a:pt x="266" y="790"/>
                </a:cubicBezTo>
                <a:cubicBezTo>
                  <a:pt x="273" y="785"/>
                  <a:pt x="278" y="777"/>
                  <a:pt x="278" y="769"/>
                </a:cubicBezTo>
                <a:cubicBezTo>
                  <a:pt x="278" y="760"/>
                  <a:pt x="273" y="752"/>
                  <a:pt x="266" y="747"/>
                </a:cubicBezTo>
                <a:cubicBezTo>
                  <a:pt x="273" y="742"/>
                  <a:pt x="278" y="734"/>
                  <a:pt x="278" y="725"/>
                </a:cubicBezTo>
                <a:cubicBezTo>
                  <a:pt x="278" y="716"/>
                  <a:pt x="273" y="709"/>
                  <a:pt x="266" y="704"/>
                </a:cubicBezTo>
                <a:cubicBezTo>
                  <a:pt x="269" y="702"/>
                  <a:pt x="271" y="700"/>
                  <a:pt x="273" y="69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2160">
              <a:latin typeface="Rubrik Regular" panose="02000503030000020004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 w="3175"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E3A4E7A-8B77-4ABB-978C-20B2FBE19A2F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 w="3175"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 w="3175"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335359" y="2587943"/>
            <a:ext cx="9552000" cy="408623"/>
          </a:xfrm>
          <a:ln w="3175">
            <a:noFill/>
          </a:ln>
        </p:spPr>
        <p:txBody>
          <a:bodyPr>
            <a:noAutofit/>
          </a:bodyPr>
          <a:lstStyle>
            <a:lvl1pPr>
              <a:defRPr lang="en-GB" sz="2880" b="0" kern="1200" dirty="0">
                <a:solidFill>
                  <a:schemeClr val="bg1"/>
                </a:solidFill>
                <a:latin typeface="EE Nobblee Light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DATE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96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548640" indent="-548640">
              <a:buFont typeface="+mj-lt"/>
              <a:buAutoNum type="arabicPeriod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2EF59-AD1B-4B73-B4AE-2799A632565B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8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30200-8877-4A22-92C9-5FD8CFBEB18B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520066"/>
            <a:ext cx="11472333" cy="819151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300" y="1493520"/>
            <a:ext cx="5623984" cy="4848226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16649" y="1493520"/>
            <a:ext cx="5623984" cy="4848226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D7117ED-1FB8-49D7-9484-D285C4521E66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97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520066"/>
            <a:ext cx="11472333" cy="819151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301" y="1493520"/>
            <a:ext cx="3672417" cy="4848226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254501" y="1493520"/>
            <a:ext cx="3689351" cy="4848226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51283" y="1493520"/>
            <a:ext cx="3689351" cy="4848226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EEBD514-C052-414E-BB94-33DD75105F6F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02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520066"/>
            <a:ext cx="11472333" cy="819151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300" y="1493520"/>
            <a:ext cx="5623984" cy="2346960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6216649" y="1493520"/>
            <a:ext cx="5623984" cy="2346960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C1B09E1-627B-4A3C-950D-63BE9A8DF5A2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368300" y="4000500"/>
            <a:ext cx="5623984" cy="2346960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>
          <a:xfrm>
            <a:off x="6216649" y="4000500"/>
            <a:ext cx="5623984" cy="2346960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41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520066"/>
            <a:ext cx="11472333" cy="819151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301" y="1493520"/>
            <a:ext cx="3672417" cy="2346960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4254501" y="1493520"/>
            <a:ext cx="3689351" cy="2346960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51283" y="1493520"/>
            <a:ext cx="3689351" cy="2346960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68301" y="4000500"/>
            <a:ext cx="3672417" cy="2346960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2"/>
          <p:cNvSpPr>
            <a:spLocks noGrp="1"/>
          </p:cNvSpPr>
          <p:nvPr>
            <p:ph idx="16" hasCustomPrompt="1"/>
          </p:nvPr>
        </p:nvSpPr>
        <p:spPr>
          <a:xfrm>
            <a:off x="4254501" y="4000500"/>
            <a:ext cx="3689351" cy="2346960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2"/>
          <p:cNvSpPr>
            <a:spLocks noGrp="1"/>
          </p:cNvSpPr>
          <p:nvPr>
            <p:ph idx="17" hasCustomPrompt="1"/>
          </p:nvPr>
        </p:nvSpPr>
        <p:spPr>
          <a:xfrm>
            <a:off x="8151283" y="4000500"/>
            <a:ext cx="3689351" cy="2346960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9C60147-4B89-4539-98CF-7BE12C510359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65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301" y="1493520"/>
            <a:ext cx="7575551" cy="4848226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997F8-5A15-4A31-8800-2B8179BC92BE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84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520066"/>
            <a:ext cx="11472333" cy="819151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65083" y="1493520"/>
            <a:ext cx="7575551" cy="4848226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8FC34-643A-49F5-86BC-1B03BCE2C8D3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45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E20A7-194C-4BAB-89BE-E7DA2E5519D7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84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446E9-7AF7-453D-A84B-8B97BA1CE202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39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ssag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364068" y="3162301"/>
            <a:ext cx="5628217" cy="3179446"/>
          </a:xfrm>
        </p:spPr>
        <p:txBody>
          <a:bodyPr/>
          <a:lstStyle/>
          <a:p>
            <a:pPr lvl="0"/>
            <a:r>
              <a:rPr lang="en-US"/>
              <a:t>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4"/>
          </p:nvPr>
        </p:nvSpPr>
        <p:spPr>
          <a:xfrm>
            <a:off x="6212417" y="3162301"/>
            <a:ext cx="5628217" cy="31794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64067" y="1493520"/>
            <a:ext cx="11476567" cy="1510666"/>
          </a:xfrm>
        </p:spPr>
        <p:txBody>
          <a:bodyPr/>
          <a:lstStyle>
            <a:lvl1pPr>
              <a:defRPr lang="en-US" sz="408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Master text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39329D7-9E3D-4B5C-92E6-1AEA2F1469C0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17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pact Key Mess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54500" y="520066"/>
            <a:ext cx="7586133" cy="819151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4"/>
          </p:nvPr>
        </p:nvSpPr>
        <p:spPr>
          <a:xfrm>
            <a:off x="4254502" y="1493521"/>
            <a:ext cx="7586133" cy="4848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64067" y="1493520"/>
            <a:ext cx="3714751" cy="4848226"/>
          </a:xfrm>
        </p:spPr>
        <p:txBody>
          <a:bodyPr/>
          <a:lstStyle>
            <a:lvl1pPr>
              <a:defRPr lang="en-US" sz="408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Master text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072CD05A-414A-4CEB-B4A7-BB68C013D6E7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4254500" y="360046"/>
            <a:ext cx="7586133" cy="0"/>
          </a:xfrm>
          <a:prstGeom prst="line">
            <a:avLst/>
          </a:prstGeom>
          <a:ln w="127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282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4080"/>
            </a:lvl1pPr>
          </a:lstStyle>
          <a:p>
            <a:pPr lvl="0"/>
            <a:r>
              <a:rPr lang="en-US"/>
              <a:t>Master text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7A62-F26A-4122-B907-831A688A58BD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1190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Key Message - Aqu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408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Master text style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D2A4D6-8F6C-4088-9166-8CE9C5454C27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25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Key Message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4080">
                <a:solidFill>
                  <a:srgbClr val="008E70"/>
                </a:solidFill>
              </a:defRPr>
            </a:lvl1pPr>
          </a:lstStyle>
          <a:p>
            <a:pPr lvl="0"/>
            <a:r>
              <a:rPr lang="en-US"/>
              <a:t>Master text style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rgbClr val="008E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7FE37-B0DB-41EC-9C39-6441EB3BC674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16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Key Message - Gre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408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Master text style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55EDAA-F36E-4B8A-AE9F-C00FDBF263FC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603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ssage with 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08185" y="3162301"/>
            <a:ext cx="5983816" cy="3695700"/>
          </a:xfrm>
        </p:spPr>
        <p:txBody>
          <a:bodyPr rIns="216000" anchor="b"/>
          <a:lstStyle>
            <a:lvl1pPr algn="r">
              <a:lnSpc>
                <a:spcPct val="70000"/>
              </a:lnSpc>
              <a:defRPr sz="19920" b="0" spc="-600" baseline="0">
                <a:latin typeface="Rubrik Light" panose="02000503000000020004" pitchFamily="2" charset="0"/>
              </a:defRPr>
            </a:lvl1pPr>
          </a:lstStyle>
          <a:p>
            <a:pPr lvl="0"/>
            <a:r>
              <a:rPr lang="en-US"/>
              <a:t>No.</a:t>
            </a:r>
            <a:endParaRPr lang="en-GB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64067" y="1493520"/>
            <a:ext cx="11476567" cy="4848226"/>
          </a:xfrm>
        </p:spPr>
        <p:txBody>
          <a:bodyPr/>
          <a:lstStyle>
            <a:lvl1pPr>
              <a:defRPr lang="en-US" sz="408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Master text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3A50CB1-757A-40C5-9199-B2BF1939833F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165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ey Message with Statistic - Aqu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08185" y="3162301"/>
            <a:ext cx="5983816" cy="3695700"/>
          </a:xfrm>
        </p:spPr>
        <p:txBody>
          <a:bodyPr rIns="216000" anchor="b"/>
          <a:lstStyle>
            <a:lvl1pPr algn="r">
              <a:lnSpc>
                <a:spcPct val="70000"/>
              </a:lnSpc>
              <a:defRPr sz="19920" b="0" spc="-600" baseline="0">
                <a:solidFill>
                  <a:schemeClr val="bg1"/>
                </a:solidFill>
                <a:latin typeface="Rubrik Light" panose="02000503000000020004" pitchFamily="2" charset="0"/>
              </a:defRPr>
            </a:lvl1pPr>
          </a:lstStyle>
          <a:p>
            <a:pPr lvl="0"/>
            <a:r>
              <a:rPr lang="en-US"/>
              <a:t>No.</a:t>
            </a:r>
            <a:endParaRPr lang="en-GB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64067" y="1493520"/>
            <a:ext cx="11476567" cy="4848226"/>
          </a:xfrm>
        </p:spPr>
        <p:txBody>
          <a:bodyPr/>
          <a:lstStyle>
            <a:lvl1pPr>
              <a:defRPr lang="en-US" sz="408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Master text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F83D536-CC55-4DA2-9D71-B50A7791BC30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57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ey Message with Statistic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08185" y="3162301"/>
            <a:ext cx="5983816" cy="3695700"/>
          </a:xfrm>
        </p:spPr>
        <p:txBody>
          <a:bodyPr rIns="216000" anchor="b"/>
          <a:lstStyle>
            <a:lvl1pPr algn="r">
              <a:lnSpc>
                <a:spcPct val="70000"/>
              </a:lnSpc>
              <a:defRPr sz="19920" b="0" spc="-600" baseline="0">
                <a:solidFill>
                  <a:srgbClr val="008E70"/>
                </a:solidFill>
                <a:latin typeface="Rubrik Light" panose="02000503000000020004" pitchFamily="2" charset="0"/>
              </a:defRPr>
            </a:lvl1pPr>
          </a:lstStyle>
          <a:p>
            <a:pPr lvl="0"/>
            <a:r>
              <a:rPr lang="en-US"/>
              <a:t>No.</a:t>
            </a:r>
            <a:endParaRPr lang="en-GB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64067" y="1493520"/>
            <a:ext cx="11476567" cy="4848226"/>
          </a:xfrm>
        </p:spPr>
        <p:txBody>
          <a:bodyPr/>
          <a:lstStyle>
            <a:lvl1pPr>
              <a:defRPr lang="en-US" sz="4080" kern="1200" dirty="0" smtClean="0">
                <a:solidFill>
                  <a:srgbClr val="008E7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Master text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rgbClr val="008E7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121F93E-B5C0-4F60-9DA4-CDFECE6E5AF1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60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ey Message with Statistic - Gre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208185" y="3162301"/>
            <a:ext cx="5983816" cy="3695700"/>
          </a:xfrm>
        </p:spPr>
        <p:txBody>
          <a:bodyPr rIns="216000" anchor="b"/>
          <a:lstStyle>
            <a:lvl1pPr algn="r">
              <a:lnSpc>
                <a:spcPct val="70000"/>
              </a:lnSpc>
              <a:defRPr sz="19920" b="0" spc="-600" baseline="0">
                <a:solidFill>
                  <a:schemeClr val="bg1"/>
                </a:solidFill>
                <a:latin typeface="Rubrik Light" panose="02000503000000020004" pitchFamily="2" charset="0"/>
              </a:defRPr>
            </a:lvl1pPr>
          </a:lstStyle>
          <a:p>
            <a:pPr lvl="0"/>
            <a:r>
              <a:rPr lang="en-US"/>
              <a:t>No.</a:t>
            </a:r>
            <a:endParaRPr lang="en-GB"/>
          </a:p>
        </p:txBody>
      </p:sp>
      <p:sp>
        <p:nvSpPr>
          <p:cNvPr id="9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64067" y="1493520"/>
            <a:ext cx="11476567" cy="4848226"/>
          </a:xfrm>
        </p:spPr>
        <p:txBody>
          <a:bodyPr/>
          <a:lstStyle>
            <a:lvl1pPr>
              <a:defRPr lang="en-US" sz="408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Master text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A8F6F30-1737-4FC5-9AA4-67C3D35E0A97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37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Full Bleed L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520066"/>
            <a:ext cx="5623984" cy="819151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368300" y="360046"/>
            <a:ext cx="5623984" cy="0"/>
          </a:xfrm>
          <a:prstGeom prst="line">
            <a:avLst/>
          </a:prstGeom>
          <a:ln w="127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368300" y="1493520"/>
            <a:ext cx="5623984" cy="31775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68300" y="360046"/>
            <a:ext cx="5623984" cy="0"/>
          </a:xfrm>
          <a:prstGeom prst="line">
            <a:avLst/>
          </a:prstGeom>
          <a:ln w="127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C8D31E-3D96-4CA7-A3BC-320CCD3AA70D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44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Full Bleed Dark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520066"/>
            <a:ext cx="5623984" cy="81915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364067" y="360046"/>
            <a:ext cx="5623984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64068" y="1493521"/>
            <a:ext cx="5623984" cy="317754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64067" y="360046"/>
            <a:ext cx="5623984" cy="0"/>
          </a:xfrm>
          <a:prstGeom prst="line">
            <a:avLst/>
          </a:prstGeom>
          <a:ln w="12700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F99D07-0BEA-4ABE-AE8D-AD46D5E5877C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38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" name="Group 633"/>
          <p:cNvGrpSpPr/>
          <p:nvPr userDrawn="1"/>
        </p:nvGrpSpPr>
        <p:grpSpPr>
          <a:xfrm>
            <a:off x="-391160" y="0"/>
            <a:ext cx="12624699" cy="7453288"/>
            <a:chOff x="-293370" y="0"/>
            <a:chExt cx="9468524" cy="6211073"/>
          </a:xfrm>
        </p:grpSpPr>
        <p:grpSp>
          <p:nvGrpSpPr>
            <p:cNvPr id="635" name="Group 625"/>
            <p:cNvGrpSpPr/>
            <p:nvPr userDrawn="1"/>
          </p:nvGrpSpPr>
          <p:grpSpPr>
            <a:xfrm>
              <a:off x="-293370" y="0"/>
              <a:ext cx="9437370" cy="6211073"/>
              <a:chOff x="-293370" y="0"/>
              <a:chExt cx="9437370" cy="6211073"/>
            </a:xfrm>
          </p:grpSpPr>
          <p:sp>
            <p:nvSpPr>
              <p:cNvPr id="1259" name="Rectangle 1258"/>
              <p:cNvSpPr/>
              <p:nvPr/>
            </p:nvSpPr>
            <p:spPr>
              <a:xfrm>
                <a:off x="-3388" y="0"/>
                <a:ext cx="9147388" cy="5715000"/>
              </a:xfrm>
              <a:prstGeom prst="rect">
                <a:avLst/>
              </a:prstGeom>
              <a:gradFill flip="none" rotWithShape="1">
                <a:gsLst>
                  <a:gs pos="0">
                    <a:srgbClr val="00ABAB"/>
                  </a:gs>
                  <a:gs pos="47000">
                    <a:srgbClr val="01A19F"/>
                  </a:gs>
                  <a:gs pos="86000">
                    <a:srgbClr val="48BFC8"/>
                  </a:gs>
                  <a:gs pos="100000">
                    <a:srgbClr val="48BFC8"/>
                  </a:gs>
                  <a:gs pos="81000">
                    <a:srgbClr val="009C98"/>
                  </a:gs>
                </a:gsLst>
                <a:lin ang="5400000" scaled="1"/>
                <a:tileRect/>
              </a:gradFill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endParaRPr lang="en-GB" sz="2160"/>
              </a:p>
            </p:txBody>
          </p:sp>
          <p:sp>
            <p:nvSpPr>
              <p:cNvPr id="1260" name="Freeform 1259"/>
              <p:cNvSpPr/>
              <p:nvPr/>
            </p:nvSpPr>
            <p:spPr>
              <a:xfrm rot="159014">
                <a:off x="-293370" y="4546281"/>
                <a:ext cx="9164299" cy="1664792"/>
              </a:xfrm>
              <a:custGeom>
                <a:avLst/>
                <a:gdLst>
                  <a:gd name="connsiteX0" fmla="*/ 447460 w 5956662"/>
                  <a:gd name="connsiteY0" fmla="*/ 68326 h 1114400"/>
                  <a:gd name="connsiteX1" fmla="*/ 4882300 w 5956662"/>
                  <a:gd name="connsiteY1" fmla="*/ 98806 h 1114400"/>
                  <a:gd name="connsiteX2" fmla="*/ 5949100 w 5956662"/>
                  <a:gd name="connsiteY2" fmla="*/ 266446 h 1114400"/>
                  <a:gd name="connsiteX3" fmla="*/ 5225200 w 5956662"/>
                  <a:gd name="connsiteY3" fmla="*/ 464566 h 1114400"/>
                  <a:gd name="connsiteX4" fmla="*/ 2878240 w 5956662"/>
                  <a:gd name="connsiteY4" fmla="*/ 1005586 h 1114400"/>
                  <a:gd name="connsiteX5" fmla="*/ 424600 w 5956662"/>
                  <a:gd name="connsiteY5" fmla="*/ 1028446 h 1114400"/>
                  <a:gd name="connsiteX6" fmla="*/ 447460 w 5956662"/>
                  <a:gd name="connsiteY6" fmla="*/ 68326 h 1114400"/>
                  <a:gd name="connsiteX0" fmla="*/ 447460 w 5956662"/>
                  <a:gd name="connsiteY0" fmla="*/ 68326 h 1114400"/>
                  <a:gd name="connsiteX1" fmla="*/ 4882300 w 5956662"/>
                  <a:gd name="connsiteY1" fmla="*/ 98806 h 1114400"/>
                  <a:gd name="connsiteX2" fmla="*/ 5949100 w 5956662"/>
                  <a:gd name="connsiteY2" fmla="*/ 266446 h 1114400"/>
                  <a:gd name="connsiteX3" fmla="*/ 5225200 w 5956662"/>
                  <a:gd name="connsiteY3" fmla="*/ 464566 h 1114400"/>
                  <a:gd name="connsiteX4" fmla="*/ 2878240 w 5956662"/>
                  <a:gd name="connsiteY4" fmla="*/ 1005586 h 1114400"/>
                  <a:gd name="connsiteX5" fmla="*/ 424600 w 5956662"/>
                  <a:gd name="connsiteY5" fmla="*/ 1028446 h 1114400"/>
                  <a:gd name="connsiteX6" fmla="*/ 447460 w 5956662"/>
                  <a:gd name="connsiteY6" fmla="*/ 68326 h 1114400"/>
                  <a:gd name="connsiteX0" fmla="*/ 192574 w 5701776"/>
                  <a:gd name="connsiteY0" fmla="*/ 68326 h 1114400"/>
                  <a:gd name="connsiteX1" fmla="*/ 4627414 w 5701776"/>
                  <a:gd name="connsiteY1" fmla="*/ 98806 h 1114400"/>
                  <a:gd name="connsiteX2" fmla="*/ 5694214 w 5701776"/>
                  <a:gd name="connsiteY2" fmla="*/ 266446 h 1114400"/>
                  <a:gd name="connsiteX3" fmla="*/ 4970314 w 5701776"/>
                  <a:gd name="connsiteY3" fmla="*/ 464566 h 1114400"/>
                  <a:gd name="connsiteX4" fmla="*/ 2623354 w 5701776"/>
                  <a:gd name="connsiteY4" fmla="*/ 1005586 h 1114400"/>
                  <a:gd name="connsiteX5" fmla="*/ 169714 w 5701776"/>
                  <a:gd name="connsiteY5" fmla="*/ 1028446 h 1114400"/>
                  <a:gd name="connsiteX6" fmla="*/ 192574 w 5701776"/>
                  <a:gd name="connsiteY6" fmla="*/ 68326 h 1114400"/>
                  <a:gd name="connsiteX0" fmla="*/ 56152 w 5565354"/>
                  <a:gd name="connsiteY0" fmla="*/ 68326 h 1103552"/>
                  <a:gd name="connsiteX1" fmla="*/ 4490992 w 5565354"/>
                  <a:gd name="connsiteY1" fmla="*/ 98806 h 1103552"/>
                  <a:gd name="connsiteX2" fmla="*/ 5557792 w 5565354"/>
                  <a:gd name="connsiteY2" fmla="*/ 266446 h 1103552"/>
                  <a:gd name="connsiteX3" fmla="*/ 4833892 w 5565354"/>
                  <a:gd name="connsiteY3" fmla="*/ 464566 h 1103552"/>
                  <a:gd name="connsiteX4" fmla="*/ 2486932 w 5565354"/>
                  <a:gd name="connsiteY4" fmla="*/ 1005586 h 1103552"/>
                  <a:gd name="connsiteX5" fmla="*/ 33292 w 5565354"/>
                  <a:gd name="connsiteY5" fmla="*/ 1028446 h 1103552"/>
                  <a:gd name="connsiteX6" fmla="*/ 56152 w 5565354"/>
                  <a:gd name="connsiteY6" fmla="*/ 68326 h 1103552"/>
                  <a:gd name="connsiteX0" fmla="*/ 56152 w 5565354"/>
                  <a:gd name="connsiteY0" fmla="*/ 68326 h 1103552"/>
                  <a:gd name="connsiteX1" fmla="*/ 4490992 w 5565354"/>
                  <a:gd name="connsiteY1" fmla="*/ 98806 h 1103552"/>
                  <a:gd name="connsiteX2" fmla="*/ 5557792 w 5565354"/>
                  <a:gd name="connsiteY2" fmla="*/ 266446 h 1103552"/>
                  <a:gd name="connsiteX3" fmla="*/ 4833892 w 5565354"/>
                  <a:gd name="connsiteY3" fmla="*/ 464566 h 1103552"/>
                  <a:gd name="connsiteX4" fmla="*/ 2486932 w 5565354"/>
                  <a:gd name="connsiteY4" fmla="*/ 1005586 h 1103552"/>
                  <a:gd name="connsiteX5" fmla="*/ 33292 w 5565354"/>
                  <a:gd name="connsiteY5" fmla="*/ 1028446 h 1103552"/>
                  <a:gd name="connsiteX6" fmla="*/ 56152 w 5565354"/>
                  <a:gd name="connsiteY6" fmla="*/ 68326 h 1103552"/>
                  <a:gd name="connsiteX0" fmla="*/ 22860 w 5532062"/>
                  <a:gd name="connsiteY0" fmla="*/ 68326 h 1103552"/>
                  <a:gd name="connsiteX1" fmla="*/ 4457700 w 5532062"/>
                  <a:gd name="connsiteY1" fmla="*/ 98806 h 1103552"/>
                  <a:gd name="connsiteX2" fmla="*/ 5524500 w 5532062"/>
                  <a:gd name="connsiteY2" fmla="*/ 266446 h 1103552"/>
                  <a:gd name="connsiteX3" fmla="*/ 4800600 w 5532062"/>
                  <a:gd name="connsiteY3" fmla="*/ 464566 h 1103552"/>
                  <a:gd name="connsiteX4" fmla="*/ 2453640 w 5532062"/>
                  <a:gd name="connsiteY4" fmla="*/ 1005586 h 1103552"/>
                  <a:gd name="connsiteX5" fmla="*/ 0 w 5532062"/>
                  <a:gd name="connsiteY5" fmla="*/ 1028446 h 1103552"/>
                  <a:gd name="connsiteX6" fmla="*/ 22860 w 5532062"/>
                  <a:gd name="connsiteY6" fmla="*/ 68326 h 1103552"/>
                  <a:gd name="connsiteX0" fmla="*/ 0 w 5509202"/>
                  <a:gd name="connsiteY0" fmla="*/ 68326 h 1247220"/>
                  <a:gd name="connsiteX1" fmla="*/ 4434840 w 5509202"/>
                  <a:gd name="connsiteY1" fmla="*/ 98806 h 1247220"/>
                  <a:gd name="connsiteX2" fmla="*/ 5501640 w 5509202"/>
                  <a:gd name="connsiteY2" fmla="*/ 266446 h 1247220"/>
                  <a:gd name="connsiteX3" fmla="*/ 4777740 w 5509202"/>
                  <a:gd name="connsiteY3" fmla="*/ 464566 h 1247220"/>
                  <a:gd name="connsiteX4" fmla="*/ 2430780 w 5509202"/>
                  <a:gd name="connsiteY4" fmla="*/ 1005586 h 1247220"/>
                  <a:gd name="connsiteX5" fmla="*/ 6797 w 5509202"/>
                  <a:gd name="connsiteY5" fmla="*/ 1209610 h 1247220"/>
                  <a:gd name="connsiteX6" fmla="*/ 0 w 5509202"/>
                  <a:gd name="connsiteY6" fmla="*/ 68326 h 1247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09202" h="1247220">
                    <a:moveTo>
                      <a:pt x="0" y="68326"/>
                    </a:moveTo>
                    <a:cubicBezTo>
                      <a:pt x="742950" y="-86614"/>
                      <a:pt x="3517900" y="65786"/>
                      <a:pt x="4434840" y="98806"/>
                    </a:cubicBezTo>
                    <a:cubicBezTo>
                      <a:pt x="5351780" y="131826"/>
                      <a:pt x="5444490" y="205486"/>
                      <a:pt x="5501640" y="266446"/>
                    </a:cubicBezTo>
                    <a:cubicBezTo>
                      <a:pt x="5558790" y="327406"/>
                      <a:pt x="5289550" y="341376"/>
                      <a:pt x="4777740" y="464566"/>
                    </a:cubicBezTo>
                    <a:cubicBezTo>
                      <a:pt x="4265930" y="587756"/>
                      <a:pt x="3230880" y="911606"/>
                      <a:pt x="2430780" y="1005586"/>
                    </a:cubicBezTo>
                    <a:cubicBezTo>
                      <a:pt x="1630680" y="1099566"/>
                      <a:pt x="98607" y="1339268"/>
                      <a:pt x="6797" y="1209610"/>
                    </a:cubicBezTo>
                    <a:cubicBezTo>
                      <a:pt x="7236" y="1210440"/>
                      <a:pt x="14045" y="73119"/>
                      <a:pt x="0" y="68326"/>
                    </a:cubicBezTo>
                    <a:close/>
                  </a:path>
                </a:pathLst>
              </a:custGeom>
              <a:solidFill>
                <a:srgbClr val="00AAA9">
                  <a:alpha val="71000"/>
                </a:srgbClr>
              </a:solidFill>
              <a:effectLst>
                <a:softEdge rad="317500"/>
              </a:effectLst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endParaRPr lang="en-GB" sz="2160"/>
              </a:p>
            </p:txBody>
          </p:sp>
          <p:sp>
            <p:nvSpPr>
              <p:cNvPr id="1261" name="Oval 6"/>
              <p:cNvSpPr/>
              <p:nvPr/>
            </p:nvSpPr>
            <p:spPr>
              <a:xfrm>
                <a:off x="-263102" y="4766780"/>
                <a:ext cx="3538958" cy="983251"/>
              </a:xfrm>
              <a:custGeom>
                <a:avLst/>
                <a:gdLst>
                  <a:gd name="connsiteX0" fmla="*/ 0 w 2296321"/>
                  <a:gd name="connsiteY0" fmla="*/ 418518 h 837036"/>
                  <a:gd name="connsiteX1" fmla="*/ 1148161 w 2296321"/>
                  <a:gd name="connsiteY1" fmla="*/ 0 h 837036"/>
                  <a:gd name="connsiteX2" fmla="*/ 2296322 w 2296321"/>
                  <a:gd name="connsiteY2" fmla="*/ 418518 h 837036"/>
                  <a:gd name="connsiteX3" fmla="*/ 1148161 w 2296321"/>
                  <a:gd name="connsiteY3" fmla="*/ 837036 h 837036"/>
                  <a:gd name="connsiteX4" fmla="*/ 0 w 2296321"/>
                  <a:gd name="connsiteY4" fmla="*/ 418518 h 837036"/>
                  <a:gd name="connsiteX0" fmla="*/ 143520 w 1291681"/>
                  <a:gd name="connsiteY0" fmla="*/ 848669 h 860302"/>
                  <a:gd name="connsiteX1" fmla="*/ 143520 w 1291681"/>
                  <a:gd name="connsiteY1" fmla="*/ 11633 h 860302"/>
                  <a:gd name="connsiteX2" fmla="*/ 1291681 w 1291681"/>
                  <a:gd name="connsiteY2" fmla="*/ 430151 h 860302"/>
                  <a:gd name="connsiteX3" fmla="*/ 143520 w 1291681"/>
                  <a:gd name="connsiteY3" fmla="*/ 848669 h 860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1681" h="860302">
                    <a:moveTo>
                      <a:pt x="143520" y="848669"/>
                    </a:moveTo>
                    <a:cubicBezTo>
                      <a:pt x="-47840" y="778916"/>
                      <a:pt x="-47840" y="81386"/>
                      <a:pt x="143520" y="11633"/>
                    </a:cubicBezTo>
                    <a:cubicBezTo>
                      <a:pt x="334880" y="-58120"/>
                      <a:pt x="1291681" y="199010"/>
                      <a:pt x="1291681" y="430151"/>
                    </a:cubicBezTo>
                    <a:cubicBezTo>
                      <a:pt x="1291681" y="661292"/>
                      <a:pt x="334880" y="918422"/>
                      <a:pt x="143520" y="848669"/>
                    </a:cubicBezTo>
                    <a:close/>
                  </a:path>
                </a:pathLst>
              </a:custGeom>
              <a:solidFill>
                <a:srgbClr val="009C98">
                  <a:alpha val="53000"/>
                </a:srgbClr>
              </a:solidFill>
              <a:effectLst>
                <a:softEdge rad="317500"/>
              </a:effectLst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endParaRPr lang="en-GB" sz="2160"/>
              </a:p>
            </p:txBody>
          </p:sp>
        </p:grpSp>
        <p:grpSp>
          <p:nvGrpSpPr>
            <p:cNvPr id="636" name="Group 635"/>
            <p:cNvGrpSpPr/>
            <p:nvPr userDrawn="1"/>
          </p:nvGrpSpPr>
          <p:grpSpPr>
            <a:xfrm>
              <a:off x="-22042" y="158535"/>
              <a:ext cx="9197196" cy="5147237"/>
              <a:chOff x="-22042" y="158535"/>
              <a:chExt cx="9197196" cy="5147237"/>
            </a:xfrm>
            <a:solidFill>
              <a:srgbClr val="78CAC7"/>
            </a:solidFill>
          </p:grpSpPr>
          <p:grpSp>
            <p:nvGrpSpPr>
              <p:cNvPr id="961" name="Group 960"/>
              <p:cNvGrpSpPr/>
              <p:nvPr userDrawn="1"/>
            </p:nvGrpSpPr>
            <p:grpSpPr>
              <a:xfrm>
                <a:off x="22406" y="158535"/>
                <a:ext cx="9089676" cy="18000"/>
                <a:chOff x="22406" y="158535"/>
                <a:chExt cx="9089676" cy="18000"/>
              </a:xfrm>
              <a:grpFill/>
            </p:grpSpPr>
            <p:sp>
              <p:nvSpPr>
                <p:cNvPr id="1237" name="Oval 1236"/>
                <p:cNvSpPr/>
                <p:nvPr/>
              </p:nvSpPr>
              <p:spPr>
                <a:xfrm>
                  <a:off x="2240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8" name="Oval 1237"/>
                <p:cNvSpPr/>
                <p:nvPr/>
              </p:nvSpPr>
              <p:spPr>
                <a:xfrm>
                  <a:off x="451031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9" name="Oval 1238"/>
                <p:cNvSpPr/>
                <p:nvPr/>
              </p:nvSpPr>
              <p:spPr>
                <a:xfrm>
                  <a:off x="886800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40" name="Oval 1239"/>
                <p:cNvSpPr/>
                <p:nvPr/>
              </p:nvSpPr>
              <p:spPr>
                <a:xfrm>
                  <a:off x="131542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41" name="Oval 1240"/>
                <p:cNvSpPr/>
                <p:nvPr/>
              </p:nvSpPr>
              <p:spPr>
                <a:xfrm>
                  <a:off x="1751194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42" name="Oval 1241"/>
                <p:cNvSpPr/>
                <p:nvPr/>
              </p:nvSpPr>
              <p:spPr>
                <a:xfrm>
                  <a:off x="217981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43" name="Oval 1242"/>
                <p:cNvSpPr/>
                <p:nvPr/>
              </p:nvSpPr>
              <p:spPr>
                <a:xfrm>
                  <a:off x="261558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44" name="Oval 1243"/>
                <p:cNvSpPr/>
                <p:nvPr/>
              </p:nvSpPr>
              <p:spPr>
                <a:xfrm>
                  <a:off x="3044213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45" name="Oval 1244"/>
                <p:cNvSpPr/>
                <p:nvPr/>
              </p:nvSpPr>
              <p:spPr>
                <a:xfrm>
                  <a:off x="347680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46" name="Oval 1245"/>
                <p:cNvSpPr/>
                <p:nvPr/>
              </p:nvSpPr>
              <p:spPr>
                <a:xfrm>
                  <a:off x="3905431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47" name="Oval 1246"/>
                <p:cNvSpPr/>
                <p:nvPr/>
              </p:nvSpPr>
              <p:spPr>
                <a:xfrm>
                  <a:off x="4341200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48" name="Oval 1247"/>
                <p:cNvSpPr/>
                <p:nvPr/>
              </p:nvSpPr>
              <p:spPr>
                <a:xfrm>
                  <a:off x="476982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49" name="Oval 1248"/>
                <p:cNvSpPr/>
                <p:nvPr/>
              </p:nvSpPr>
              <p:spPr>
                <a:xfrm>
                  <a:off x="5205594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50" name="Oval 1249"/>
                <p:cNvSpPr/>
                <p:nvPr/>
              </p:nvSpPr>
              <p:spPr>
                <a:xfrm>
                  <a:off x="563421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51" name="Oval 1250"/>
                <p:cNvSpPr/>
                <p:nvPr/>
              </p:nvSpPr>
              <p:spPr>
                <a:xfrm>
                  <a:off x="606998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52" name="Oval 1251"/>
                <p:cNvSpPr/>
                <p:nvPr/>
              </p:nvSpPr>
              <p:spPr>
                <a:xfrm>
                  <a:off x="6498613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53" name="Oval 1252"/>
                <p:cNvSpPr/>
                <p:nvPr/>
              </p:nvSpPr>
              <p:spPr>
                <a:xfrm>
                  <a:off x="692866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54" name="Oval 1253"/>
                <p:cNvSpPr/>
                <p:nvPr/>
              </p:nvSpPr>
              <p:spPr>
                <a:xfrm>
                  <a:off x="736681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55" name="Oval 1254"/>
                <p:cNvSpPr/>
                <p:nvPr/>
              </p:nvSpPr>
              <p:spPr>
                <a:xfrm>
                  <a:off x="7797822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56" name="Oval 1255"/>
                <p:cNvSpPr/>
                <p:nvPr/>
              </p:nvSpPr>
              <p:spPr>
                <a:xfrm>
                  <a:off x="823120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57" name="Oval 1256"/>
                <p:cNvSpPr/>
                <p:nvPr/>
              </p:nvSpPr>
              <p:spPr>
                <a:xfrm>
                  <a:off x="866221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58" name="Oval 1257"/>
                <p:cNvSpPr/>
                <p:nvPr/>
              </p:nvSpPr>
              <p:spPr>
                <a:xfrm>
                  <a:off x="909571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2" name="Group 961"/>
              <p:cNvGrpSpPr/>
              <p:nvPr userDrawn="1"/>
            </p:nvGrpSpPr>
            <p:grpSpPr>
              <a:xfrm>
                <a:off x="15263" y="565729"/>
                <a:ext cx="9103962" cy="18000"/>
                <a:chOff x="15263" y="565729"/>
                <a:chExt cx="9103962" cy="18000"/>
              </a:xfrm>
              <a:grpFill/>
            </p:grpSpPr>
            <p:sp>
              <p:nvSpPr>
                <p:cNvPr id="1215" name="Oval 1214"/>
                <p:cNvSpPr/>
                <p:nvPr/>
              </p:nvSpPr>
              <p:spPr>
                <a:xfrm>
                  <a:off x="15263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6" name="Oval 1215"/>
                <p:cNvSpPr/>
                <p:nvPr/>
              </p:nvSpPr>
              <p:spPr>
                <a:xfrm>
                  <a:off x="45103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7" name="Oval 1216"/>
                <p:cNvSpPr/>
                <p:nvPr/>
              </p:nvSpPr>
              <p:spPr>
                <a:xfrm>
                  <a:off x="879657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8" name="Oval 1217"/>
                <p:cNvSpPr/>
                <p:nvPr/>
              </p:nvSpPr>
              <p:spPr>
                <a:xfrm>
                  <a:off x="131542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9" name="Oval 1218"/>
                <p:cNvSpPr/>
                <p:nvPr/>
              </p:nvSpPr>
              <p:spPr>
                <a:xfrm>
                  <a:off x="1746432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0" name="Oval 1219"/>
                <p:cNvSpPr/>
                <p:nvPr/>
              </p:nvSpPr>
              <p:spPr>
                <a:xfrm>
                  <a:off x="217981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1" name="Oval 1220"/>
                <p:cNvSpPr/>
                <p:nvPr/>
              </p:nvSpPr>
              <p:spPr>
                <a:xfrm>
                  <a:off x="261558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2" name="Oval 1221"/>
                <p:cNvSpPr/>
                <p:nvPr/>
              </p:nvSpPr>
              <p:spPr>
                <a:xfrm>
                  <a:off x="3044213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3" name="Oval 1222"/>
                <p:cNvSpPr/>
                <p:nvPr/>
              </p:nvSpPr>
              <p:spPr>
                <a:xfrm>
                  <a:off x="3476806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4" name="Oval 1223"/>
                <p:cNvSpPr/>
                <p:nvPr/>
              </p:nvSpPr>
              <p:spPr>
                <a:xfrm>
                  <a:off x="390543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5" name="Oval 1224"/>
                <p:cNvSpPr/>
                <p:nvPr/>
              </p:nvSpPr>
              <p:spPr>
                <a:xfrm>
                  <a:off x="4341200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6" name="Oval 1225"/>
                <p:cNvSpPr/>
                <p:nvPr/>
              </p:nvSpPr>
              <p:spPr>
                <a:xfrm>
                  <a:off x="476982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7" name="Oval 1226"/>
                <p:cNvSpPr/>
                <p:nvPr/>
              </p:nvSpPr>
              <p:spPr>
                <a:xfrm>
                  <a:off x="5205594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8" name="Oval 1227"/>
                <p:cNvSpPr/>
                <p:nvPr/>
              </p:nvSpPr>
              <p:spPr>
                <a:xfrm>
                  <a:off x="563421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9" name="Oval 1228"/>
                <p:cNvSpPr/>
                <p:nvPr/>
              </p:nvSpPr>
              <p:spPr>
                <a:xfrm>
                  <a:off x="606998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0" name="Oval 1229"/>
                <p:cNvSpPr/>
                <p:nvPr/>
              </p:nvSpPr>
              <p:spPr>
                <a:xfrm>
                  <a:off x="6505756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1" name="Oval 1230"/>
                <p:cNvSpPr/>
                <p:nvPr/>
              </p:nvSpPr>
              <p:spPr>
                <a:xfrm>
                  <a:off x="693580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2" name="Oval 1231"/>
                <p:cNvSpPr/>
                <p:nvPr/>
              </p:nvSpPr>
              <p:spPr>
                <a:xfrm>
                  <a:off x="737395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3" name="Oval 1232"/>
                <p:cNvSpPr/>
                <p:nvPr/>
              </p:nvSpPr>
              <p:spPr>
                <a:xfrm>
                  <a:off x="780496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4" name="Oval 1233"/>
                <p:cNvSpPr/>
                <p:nvPr/>
              </p:nvSpPr>
              <p:spPr>
                <a:xfrm>
                  <a:off x="8238352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5" name="Oval 1234"/>
                <p:cNvSpPr/>
                <p:nvPr/>
              </p:nvSpPr>
              <p:spPr>
                <a:xfrm>
                  <a:off x="866935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6" name="Oval 1235"/>
                <p:cNvSpPr/>
                <p:nvPr/>
              </p:nvSpPr>
              <p:spPr>
                <a:xfrm>
                  <a:off x="910286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3" name="Group 962"/>
              <p:cNvGrpSpPr/>
              <p:nvPr userDrawn="1"/>
            </p:nvGrpSpPr>
            <p:grpSpPr>
              <a:xfrm>
                <a:off x="8120" y="970541"/>
                <a:ext cx="9120381" cy="18000"/>
                <a:chOff x="8120" y="970541"/>
                <a:chExt cx="9120381" cy="18000"/>
              </a:xfrm>
              <a:grpFill/>
            </p:grpSpPr>
            <p:sp>
              <p:nvSpPr>
                <p:cNvPr id="1193" name="Oval 1192"/>
                <p:cNvSpPr/>
                <p:nvPr/>
              </p:nvSpPr>
              <p:spPr>
                <a:xfrm>
                  <a:off x="812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4" name="Oval 1193"/>
                <p:cNvSpPr/>
                <p:nvPr/>
              </p:nvSpPr>
              <p:spPr>
                <a:xfrm>
                  <a:off x="44150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5" name="Oval 1194"/>
                <p:cNvSpPr/>
                <p:nvPr/>
              </p:nvSpPr>
              <p:spPr>
                <a:xfrm>
                  <a:off x="87727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6" name="Oval 1195"/>
                <p:cNvSpPr/>
                <p:nvPr/>
              </p:nvSpPr>
              <p:spPr>
                <a:xfrm>
                  <a:off x="130590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7" name="Oval 1196"/>
                <p:cNvSpPr/>
                <p:nvPr/>
              </p:nvSpPr>
              <p:spPr>
                <a:xfrm>
                  <a:off x="174167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8" name="Oval 1197"/>
                <p:cNvSpPr/>
                <p:nvPr/>
              </p:nvSpPr>
              <p:spPr>
                <a:xfrm>
                  <a:off x="217505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9" name="Oval 1198"/>
                <p:cNvSpPr/>
                <p:nvPr/>
              </p:nvSpPr>
              <p:spPr>
                <a:xfrm>
                  <a:off x="261082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0" name="Oval 1199"/>
                <p:cNvSpPr/>
                <p:nvPr/>
              </p:nvSpPr>
              <p:spPr>
                <a:xfrm>
                  <a:off x="3044213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1" name="Oval 1200"/>
                <p:cNvSpPr/>
                <p:nvPr/>
              </p:nvSpPr>
              <p:spPr>
                <a:xfrm>
                  <a:off x="347680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2" name="Oval 1201"/>
                <p:cNvSpPr/>
                <p:nvPr/>
              </p:nvSpPr>
              <p:spPr>
                <a:xfrm>
                  <a:off x="390543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3" name="Oval 1202"/>
                <p:cNvSpPr/>
                <p:nvPr/>
              </p:nvSpPr>
              <p:spPr>
                <a:xfrm>
                  <a:off x="434120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4" name="Oval 1203"/>
                <p:cNvSpPr/>
                <p:nvPr/>
              </p:nvSpPr>
              <p:spPr>
                <a:xfrm>
                  <a:off x="4769825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5" name="Oval 1204"/>
                <p:cNvSpPr/>
                <p:nvPr/>
              </p:nvSpPr>
              <p:spPr>
                <a:xfrm>
                  <a:off x="5205594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6" name="Oval 1205"/>
                <p:cNvSpPr/>
                <p:nvPr/>
              </p:nvSpPr>
              <p:spPr>
                <a:xfrm>
                  <a:off x="5634219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7" name="Oval 1206"/>
                <p:cNvSpPr/>
                <p:nvPr/>
              </p:nvSpPr>
              <p:spPr>
                <a:xfrm>
                  <a:off x="6069988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8" name="Oval 1207"/>
                <p:cNvSpPr/>
                <p:nvPr/>
              </p:nvSpPr>
              <p:spPr>
                <a:xfrm>
                  <a:off x="6515032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9" name="Oval 1208"/>
                <p:cNvSpPr/>
                <p:nvPr/>
              </p:nvSpPr>
              <p:spPr>
                <a:xfrm>
                  <a:off x="6945085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0" name="Oval 1209"/>
                <p:cNvSpPr/>
                <p:nvPr/>
              </p:nvSpPr>
              <p:spPr>
                <a:xfrm>
                  <a:off x="7383234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1" name="Oval 1210"/>
                <p:cNvSpPr/>
                <p:nvPr/>
              </p:nvSpPr>
              <p:spPr>
                <a:xfrm>
                  <a:off x="781424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2" name="Oval 1211"/>
                <p:cNvSpPr/>
                <p:nvPr/>
              </p:nvSpPr>
              <p:spPr>
                <a:xfrm>
                  <a:off x="8247628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3" name="Oval 1212"/>
                <p:cNvSpPr/>
                <p:nvPr/>
              </p:nvSpPr>
              <p:spPr>
                <a:xfrm>
                  <a:off x="8678635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4" name="Oval 1213"/>
                <p:cNvSpPr/>
                <p:nvPr/>
              </p:nvSpPr>
              <p:spPr>
                <a:xfrm>
                  <a:off x="911213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4" name="Group 963"/>
              <p:cNvGrpSpPr/>
              <p:nvPr userDrawn="1"/>
            </p:nvGrpSpPr>
            <p:grpSpPr>
              <a:xfrm>
                <a:off x="3358" y="1375353"/>
                <a:ext cx="9135493" cy="27525"/>
                <a:chOff x="3358" y="1375353"/>
                <a:chExt cx="9135493" cy="27525"/>
              </a:xfrm>
              <a:grpFill/>
            </p:grpSpPr>
            <p:sp>
              <p:nvSpPr>
                <p:cNvPr id="1171" name="Oval 1170"/>
                <p:cNvSpPr/>
                <p:nvPr/>
              </p:nvSpPr>
              <p:spPr>
                <a:xfrm>
                  <a:off x="3358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2" name="Oval 1171"/>
                <p:cNvSpPr/>
                <p:nvPr/>
              </p:nvSpPr>
              <p:spPr>
                <a:xfrm>
                  <a:off x="43198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3" name="Oval 1172"/>
                <p:cNvSpPr/>
                <p:nvPr/>
              </p:nvSpPr>
              <p:spPr>
                <a:xfrm>
                  <a:off x="867752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4" name="Oval 1173"/>
                <p:cNvSpPr/>
                <p:nvPr/>
              </p:nvSpPr>
              <p:spPr>
                <a:xfrm>
                  <a:off x="130352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5" name="Oval 1174"/>
                <p:cNvSpPr/>
                <p:nvPr/>
              </p:nvSpPr>
              <p:spPr>
                <a:xfrm>
                  <a:off x="174167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6" name="Oval 1175"/>
                <p:cNvSpPr/>
                <p:nvPr/>
              </p:nvSpPr>
              <p:spPr>
                <a:xfrm>
                  <a:off x="2170295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7" name="Oval 1176"/>
                <p:cNvSpPr/>
                <p:nvPr/>
              </p:nvSpPr>
              <p:spPr>
                <a:xfrm>
                  <a:off x="2606064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8" name="Oval 1177"/>
                <p:cNvSpPr/>
                <p:nvPr/>
              </p:nvSpPr>
              <p:spPr>
                <a:xfrm>
                  <a:off x="304421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9" name="Oval 1178"/>
                <p:cNvSpPr/>
                <p:nvPr/>
              </p:nvSpPr>
              <p:spPr>
                <a:xfrm>
                  <a:off x="347680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0" name="Oval 1179"/>
                <p:cNvSpPr/>
                <p:nvPr/>
              </p:nvSpPr>
              <p:spPr>
                <a:xfrm>
                  <a:off x="3905431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1" name="Oval 1180"/>
                <p:cNvSpPr/>
                <p:nvPr/>
              </p:nvSpPr>
              <p:spPr>
                <a:xfrm>
                  <a:off x="434120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2" name="Oval 1181"/>
                <p:cNvSpPr/>
                <p:nvPr/>
              </p:nvSpPr>
              <p:spPr>
                <a:xfrm>
                  <a:off x="4769825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3" name="Oval 1182"/>
                <p:cNvSpPr/>
                <p:nvPr/>
              </p:nvSpPr>
              <p:spPr>
                <a:xfrm>
                  <a:off x="5205594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4" name="Oval 1183"/>
                <p:cNvSpPr/>
                <p:nvPr/>
              </p:nvSpPr>
              <p:spPr>
                <a:xfrm>
                  <a:off x="5646744" y="1375353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5" name="Oval 1184"/>
                <p:cNvSpPr/>
                <p:nvPr/>
              </p:nvSpPr>
              <p:spPr>
                <a:xfrm>
                  <a:off x="6077131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6" name="Oval 1185"/>
                <p:cNvSpPr/>
                <p:nvPr/>
              </p:nvSpPr>
              <p:spPr>
                <a:xfrm>
                  <a:off x="651109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7" name="Oval 1186"/>
                <p:cNvSpPr/>
                <p:nvPr/>
              </p:nvSpPr>
              <p:spPr>
                <a:xfrm>
                  <a:off x="695067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8" name="Oval 1187"/>
                <p:cNvSpPr/>
                <p:nvPr/>
              </p:nvSpPr>
              <p:spPr>
                <a:xfrm>
                  <a:off x="7388822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9" name="Oval 1188"/>
                <p:cNvSpPr/>
                <p:nvPr/>
              </p:nvSpPr>
              <p:spPr>
                <a:xfrm>
                  <a:off x="7819829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0" name="Oval 1189"/>
                <p:cNvSpPr/>
                <p:nvPr/>
              </p:nvSpPr>
              <p:spPr>
                <a:xfrm>
                  <a:off x="825321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1" name="Oval 1190"/>
                <p:cNvSpPr/>
                <p:nvPr/>
              </p:nvSpPr>
              <p:spPr>
                <a:xfrm>
                  <a:off x="8688985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2" name="Oval 1191"/>
                <p:cNvSpPr/>
                <p:nvPr/>
              </p:nvSpPr>
              <p:spPr>
                <a:xfrm>
                  <a:off x="9122487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5" name="Group 964"/>
              <p:cNvGrpSpPr/>
              <p:nvPr userDrawn="1"/>
            </p:nvGrpSpPr>
            <p:grpSpPr>
              <a:xfrm>
                <a:off x="-6167" y="1803978"/>
                <a:ext cx="9155016" cy="21600"/>
                <a:chOff x="-6167" y="1803978"/>
                <a:chExt cx="9155016" cy="21600"/>
              </a:xfrm>
              <a:grpFill/>
            </p:grpSpPr>
            <p:sp>
              <p:nvSpPr>
                <p:cNvPr id="1149" name="Oval 1148"/>
                <p:cNvSpPr/>
                <p:nvPr/>
              </p:nvSpPr>
              <p:spPr>
                <a:xfrm>
                  <a:off x="-616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0" name="Oval 1149"/>
                <p:cNvSpPr/>
                <p:nvPr/>
              </p:nvSpPr>
              <p:spPr>
                <a:xfrm>
                  <a:off x="422459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1" name="Oval 1150"/>
                <p:cNvSpPr/>
                <p:nvPr/>
              </p:nvSpPr>
              <p:spPr>
                <a:xfrm>
                  <a:off x="85822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2" name="Oval 1151"/>
                <p:cNvSpPr/>
                <p:nvPr/>
              </p:nvSpPr>
              <p:spPr>
                <a:xfrm>
                  <a:off x="129399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3" name="Oval 1152"/>
                <p:cNvSpPr/>
                <p:nvPr/>
              </p:nvSpPr>
              <p:spPr>
                <a:xfrm>
                  <a:off x="172897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4" name="Oval 1153"/>
                <p:cNvSpPr/>
                <p:nvPr/>
              </p:nvSpPr>
              <p:spPr>
                <a:xfrm>
                  <a:off x="216394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5" name="Oval 1154"/>
                <p:cNvSpPr/>
                <p:nvPr/>
              </p:nvSpPr>
              <p:spPr>
                <a:xfrm>
                  <a:off x="2599714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6" name="Oval 1155"/>
                <p:cNvSpPr/>
                <p:nvPr/>
              </p:nvSpPr>
              <p:spPr>
                <a:xfrm>
                  <a:off x="3037863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7" name="Oval 1156"/>
                <p:cNvSpPr/>
                <p:nvPr/>
              </p:nvSpPr>
              <p:spPr>
                <a:xfrm>
                  <a:off x="3476806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8" name="Oval 1157"/>
                <p:cNvSpPr/>
                <p:nvPr/>
              </p:nvSpPr>
              <p:spPr>
                <a:xfrm>
                  <a:off x="3905431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9" name="Oval 1158"/>
                <p:cNvSpPr/>
                <p:nvPr/>
              </p:nvSpPr>
              <p:spPr>
                <a:xfrm>
                  <a:off x="434120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0" name="Oval 1159"/>
                <p:cNvSpPr/>
                <p:nvPr/>
              </p:nvSpPr>
              <p:spPr>
                <a:xfrm>
                  <a:off x="476982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1" name="Oval 1160"/>
                <p:cNvSpPr/>
                <p:nvPr/>
              </p:nvSpPr>
              <p:spPr>
                <a:xfrm>
                  <a:off x="521273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2" name="Oval 1161"/>
                <p:cNvSpPr/>
                <p:nvPr/>
              </p:nvSpPr>
              <p:spPr>
                <a:xfrm>
                  <a:off x="5646124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3" name="Oval 1162"/>
                <p:cNvSpPr/>
                <p:nvPr/>
              </p:nvSpPr>
              <p:spPr>
                <a:xfrm>
                  <a:off x="608665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4" name="Oval 1163"/>
                <p:cNvSpPr/>
                <p:nvPr/>
              </p:nvSpPr>
              <p:spPr>
                <a:xfrm>
                  <a:off x="652062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5" name="Oval 1164"/>
                <p:cNvSpPr/>
                <p:nvPr/>
              </p:nvSpPr>
              <p:spPr>
                <a:xfrm>
                  <a:off x="6950673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6" name="Oval 1165"/>
                <p:cNvSpPr/>
                <p:nvPr/>
              </p:nvSpPr>
              <p:spPr>
                <a:xfrm>
                  <a:off x="7388822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7" name="Oval 1166"/>
                <p:cNvSpPr/>
                <p:nvPr/>
              </p:nvSpPr>
              <p:spPr>
                <a:xfrm>
                  <a:off x="7824591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8" name="Oval 1167"/>
                <p:cNvSpPr/>
                <p:nvPr/>
              </p:nvSpPr>
              <p:spPr>
                <a:xfrm>
                  <a:off x="8257978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9" name="Oval 1168"/>
                <p:cNvSpPr/>
                <p:nvPr/>
              </p:nvSpPr>
              <p:spPr>
                <a:xfrm>
                  <a:off x="869374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0" name="Oval 1169"/>
                <p:cNvSpPr/>
                <p:nvPr/>
              </p:nvSpPr>
              <p:spPr>
                <a:xfrm>
                  <a:off x="9127249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6" name="Group 965"/>
              <p:cNvGrpSpPr/>
              <p:nvPr userDrawn="1"/>
            </p:nvGrpSpPr>
            <p:grpSpPr>
              <a:xfrm>
                <a:off x="-12517" y="2215458"/>
                <a:ext cx="9168509" cy="21600"/>
                <a:chOff x="-12517" y="2215458"/>
                <a:chExt cx="9168509" cy="21600"/>
              </a:xfrm>
              <a:grpFill/>
            </p:grpSpPr>
            <p:sp>
              <p:nvSpPr>
                <p:cNvPr id="1127" name="Oval 1126"/>
                <p:cNvSpPr/>
                <p:nvPr/>
              </p:nvSpPr>
              <p:spPr>
                <a:xfrm>
                  <a:off x="-12517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8" name="Oval 1127"/>
                <p:cNvSpPr/>
                <p:nvPr/>
              </p:nvSpPr>
              <p:spPr>
                <a:xfrm>
                  <a:off x="415316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9" name="Oval 1128"/>
                <p:cNvSpPr/>
                <p:nvPr/>
              </p:nvSpPr>
              <p:spPr>
                <a:xfrm>
                  <a:off x="85346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0" name="Oval 1129"/>
                <p:cNvSpPr/>
                <p:nvPr/>
              </p:nvSpPr>
              <p:spPr>
                <a:xfrm>
                  <a:off x="128685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1" name="Oval 1130"/>
                <p:cNvSpPr/>
                <p:nvPr/>
              </p:nvSpPr>
              <p:spPr>
                <a:xfrm>
                  <a:off x="1724208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2" name="Oval 1131"/>
                <p:cNvSpPr/>
                <p:nvPr/>
              </p:nvSpPr>
              <p:spPr>
                <a:xfrm>
                  <a:off x="2159183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3" name="Oval 1132"/>
                <p:cNvSpPr/>
                <p:nvPr/>
              </p:nvSpPr>
              <p:spPr>
                <a:xfrm>
                  <a:off x="2592571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4" name="Oval 1133"/>
                <p:cNvSpPr/>
                <p:nvPr/>
              </p:nvSpPr>
              <p:spPr>
                <a:xfrm>
                  <a:off x="3033101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5" name="Oval 1134"/>
                <p:cNvSpPr/>
                <p:nvPr/>
              </p:nvSpPr>
              <p:spPr>
                <a:xfrm>
                  <a:off x="346728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6" name="Oval 1135"/>
                <p:cNvSpPr/>
                <p:nvPr/>
              </p:nvSpPr>
              <p:spPr>
                <a:xfrm>
                  <a:off x="3900669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7" name="Oval 1136"/>
                <p:cNvSpPr/>
                <p:nvPr/>
              </p:nvSpPr>
              <p:spPr>
                <a:xfrm>
                  <a:off x="4341200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8" name="Oval 1137"/>
                <p:cNvSpPr/>
                <p:nvPr/>
              </p:nvSpPr>
              <p:spPr>
                <a:xfrm>
                  <a:off x="476982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9" name="Oval 1138"/>
                <p:cNvSpPr/>
                <p:nvPr/>
              </p:nvSpPr>
              <p:spPr>
                <a:xfrm>
                  <a:off x="5212737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0" name="Oval 1139"/>
                <p:cNvSpPr/>
                <p:nvPr/>
              </p:nvSpPr>
              <p:spPr>
                <a:xfrm>
                  <a:off x="5646124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1" name="Oval 1140"/>
                <p:cNvSpPr/>
                <p:nvPr/>
              </p:nvSpPr>
              <p:spPr>
                <a:xfrm>
                  <a:off x="608665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2" name="Oval 1141"/>
                <p:cNvSpPr/>
                <p:nvPr/>
              </p:nvSpPr>
              <p:spPr>
                <a:xfrm>
                  <a:off x="6520620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3" name="Oval 1142"/>
                <p:cNvSpPr/>
                <p:nvPr/>
              </p:nvSpPr>
              <p:spPr>
                <a:xfrm>
                  <a:off x="6957816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4" name="Oval 1143"/>
                <p:cNvSpPr/>
                <p:nvPr/>
              </p:nvSpPr>
              <p:spPr>
                <a:xfrm>
                  <a:off x="739596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5" name="Oval 1144"/>
                <p:cNvSpPr/>
                <p:nvPr/>
              </p:nvSpPr>
              <p:spPr>
                <a:xfrm>
                  <a:off x="7831734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6" name="Oval 1145"/>
                <p:cNvSpPr/>
                <p:nvPr/>
              </p:nvSpPr>
              <p:spPr>
                <a:xfrm>
                  <a:off x="8269883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7" name="Oval 1146"/>
                <p:cNvSpPr/>
                <p:nvPr/>
              </p:nvSpPr>
              <p:spPr>
                <a:xfrm>
                  <a:off x="870565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8" name="Oval 1147"/>
                <p:cNvSpPr/>
                <p:nvPr/>
              </p:nvSpPr>
              <p:spPr>
                <a:xfrm>
                  <a:off x="913439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7" name="Group 966"/>
              <p:cNvGrpSpPr/>
              <p:nvPr userDrawn="1"/>
            </p:nvGrpSpPr>
            <p:grpSpPr>
              <a:xfrm>
                <a:off x="-22042" y="2641702"/>
                <a:ext cx="9187615" cy="28800"/>
                <a:chOff x="-22042" y="2641702"/>
                <a:chExt cx="9187615" cy="28800"/>
              </a:xfrm>
              <a:grpFill/>
            </p:grpSpPr>
            <p:sp>
              <p:nvSpPr>
                <p:cNvPr id="1105" name="Oval 1104"/>
                <p:cNvSpPr/>
                <p:nvPr/>
              </p:nvSpPr>
              <p:spPr>
                <a:xfrm>
                  <a:off x="-2204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6" name="Oval 1105"/>
                <p:cNvSpPr/>
                <p:nvPr/>
              </p:nvSpPr>
              <p:spPr>
                <a:xfrm>
                  <a:off x="402616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7" name="Oval 1106"/>
                <p:cNvSpPr/>
                <p:nvPr/>
              </p:nvSpPr>
              <p:spPr>
                <a:xfrm>
                  <a:off x="84394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8" name="Oval 1107"/>
                <p:cNvSpPr/>
                <p:nvPr/>
              </p:nvSpPr>
              <p:spPr>
                <a:xfrm>
                  <a:off x="127415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9" name="Oval 1108"/>
                <p:cNvSpPr/>
                <p:nvPr/>
              </p:nvSpPr>
              <p:spPr>
                <a:xfrm>
                  <a:off x="1711508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0" name="Oval 1109"/>
                <p:cNvSpPr/>
                <p:nvPr/>
              </p:nvSpPr>
              <p:spPr>
                <a:xfrm>
                  <a:off x="215918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1" name="Oval 1110"/>
                <p:cNvSpPr/>
                <p:nvPr/>
              </p:nvSpPr>
              <p:spPr>
                <a:xfrm>
                  <a:off x="2592571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2" name="Oval 1111"/>
                <p:cNvSpPr/>
                <p:nvPr/>
              </p:nvSpPr>
              <p:spPr>
                <a:xfrm>
                  <a:off x="3033101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3" name="Oval 1112"/>
                <p:cNvSpPr/>
                <p:nvPr/>
              </p:nvSpPr>
              <p:spPr>
                <a:xfrm>
                  <a:off x="346728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4" name="Oval 1113"/>
                <p:cNvSpPr/>
                <p:nvPr/>
              </p:nvSpPr>
              <p:spPr>
                <a:xfrm>
                  <a:off x="3900669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5" name="Oval 1114"/>
                <p:cNvSpPr/>
                <p:nvPr/>
              </p:nvSpPr>
              <p:spPr>
                <a:xfrm>
                  <a:off x="434120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6" name="Oval 1115"/>
                <p:cNvSpPr/>
                <p:nvPr/>
              </p:nvSpPr>
              <p:spPr>
                <a:xfrm>
                  <a:off x="476982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7" name="Oval 1116"/>
                <p:cNvSpPr/>
                <p:nvPr/>
              </p:nvSpPr>
              <p:spPr>
                <a:xfrm>
                  <a:off x="5212737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8" name="Oval 1117"/>
                <p:cNvSpPr/>
                <p:nvPr/>
              </p:nvSpPr>
              <p:spPr>
                <a:xfrm>
                  <a:off x="5646124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9" name="Oval 1118"/>
                <p:cNvSpPr/>
                <p:nvPr/>
              </p:nvSpPr>
              <p:spPr>
                <a:xfrm>
                  <a:off x="608665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0" name="Oval 1119"/>
                <p:cNvSpPr/>
                <p:nvPr/>
              </p:nvSpPr>
              <p:spPr>
                <a:xfrm>
                  <a:off x="652062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1" name="Oval 1120"/>
                <p:cNvSpPr/>
                <p:nvPr/>
              </p:nvSpPr>
              <p:spPr>
                <a:xfrm>
                  <a:off x="6957816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2" name="Oval 1121"/>
                <p:cNvSpPr/>
                <p:nvPr/>
              </p:nvSpPr>
              <p:spPr>
                <a:xfrm>
                  <a:off x="739596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3" name="Oval 1122"/>
                <p:cNvSpPr/>
                <p:nvPr/>
              </p:nvSpPr>
              <p:spPr>
                <a:xfrm>
                  <a:off x="7831734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4" name="Oval 1123"/>
                <p:cNvSpPr/>
                <p:nvPr/>
              </p:nvSpPr>
              <p:spPr>
                <a:xfrm>
                  <a:off x="826988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5" name="Oval 1124"/>
                <p:cNvSpPr/>
                <p:nvPr/>
              </p:nvSpPr>
              <p:spPr>
                <a:xfrm>
                  <a:off x="870565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6" name="Oval 1125"/>
                <p:cNvSpPr/>
                <p:nvPr/>
              </p:nvSpPr>
              <p:spPr>
                <a:xfrm>
                  <a:off x="913677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8" name="Group 635"/>
              <p:cNvGrpSpPr/>
              <p:nvPr userDrawn="1"/>
            </p:nvGrpSpPr>
            <p:grpSpPr>
              <a:xfrm>
                <a:off x="-22042" y="3068422"/>
                <a:ext cx="9197196" cy="36000"/>
                <a:chOff x="-20858" y="3068422"/>
                <a:chExt cx="9197196" cy="36000"/>
              </a:xfrm>
              <a:grpFill/>
            </p:grpSpPr>
            <p:sp>
              <p:nvSpPr>
                <p:cNvPr id="1083" name="Oval 1082"/>
                <p:cNvSpPr/>
                <p:nvPr/>
              </p:nvSpPr>
              <p:spPr>
                <a:xfrm>
                  <a:off x="-2085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4" name="Oval 1083"/>
                <p:cNvSpPr/>
                <p:nvPr/>
              </p:nvSpPr>
              <p:spPr>
                <a:xfrm>
                  <a:off x="38951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5" name="Oval 1084"/>
                <p:cNvSpPr/>
                <p:nvPr/>
              </p:nvSpPr>
              <p:spPr>
                <a:xfrm>
                  <a:off x="826076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6" name="Oval 1085"/>
                <p:cNvSpPr/>
                <p:nvPr/>
              </p:nvSpPr>
              <p:spPr>
                <a:xfrm>
                  <a:off x="126105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7" name="Oval 1086"/>
                <p:cNvSpPr/>
                <p:nvPr/>
              </p:nvSpPr>
              <p:spPr>
                <a:xfrm>
                  <a:off x="170554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8" name="Oval 1087"/>
                <p:cNvSpPr/>
                <p:nvPr/>
              </p:nvSpPr>
              <p:spPr>
                <a:xfrm>
                  <a:off x="214131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9" name="Oval 1088"/>
                <p:cNvSpPr/>
                <p:nvPr/>
              </p:nvSpPr>
              <p:spPr>
                <a:xfrm>
                  <a:off x="257946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0" name="Oval 1089"/>
                <p:cNvSpPr/>
                <p:nvPr/>
              </p:nvSpPr>
              <p:spPr>
                <a:xfrm>
                  <a:off x="30247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1" name="Oval 1090"/>
                <p:cNvSpPr/>
                <p:nvPr/>
              </p:nvSpPr>
              <p:spPr>
                <a:xfrm>
                  <a:off x="3458942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2" name="Oval 1091"/>
                <p:cNvSpPr/>
                <p:nvPr/>
              </p:nvSpPr>
              <p:spPr>
                <a:xfrm>
                  <a:off x="389471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3" name="Oval 1092"/>
                <p:cNvSpPr/>
                <p:nvPr/>
              </p:nvSpPr>
              <p:spPr>
                <a:xfrm>
                  <a:off x="433524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4" name="Oval 1093"/>
                <p:cNvSpPr/>
                <p:nvPr/>
              </p:nvSpPr>
              <p:spPr>
                <a:xfrm>
                  <a:off x="477100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5" name="Oval 1094"/>
                <p:cNvSpPr/>
                <p:nvPr/>
              </p:nvSpPr>
              <p:spPr>
                <a:xfrm>
                  <a:off x="521392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6" name="Oval 1095"/>
                <p:cNvSpPr/>
                <p:nvPr/>
              </p:nvSpPr>
              <p:spPr>
                <a:xfrm>
                  <a:off x="564730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7" name="Oval 1096"/>
                <p:cNvSpPr/>
                <p:nvPr/>
              </p:nvSpPr>
              <p:spPr>
                <a:xfrm>
                  <a:off x="608783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8" name="Oval 1097"/>
                <p:cNvSpPr/>
                <p:nvPr/>
              </p:nvSpPr>
              <p:spPr>
                <a:xfrm>
                  <a:off x="652180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9" name="Oval 1098"/>
                <p:cNvSpPr/>
                <p:nvPr/>
              </p:nvSpPr>
              <p:spPr>
                <a:xfrm>
                  <a:off x="696138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0" name="Oval 1099"/>
                <p:cNvSpPr/>
                <p:nvPr/>
              </p:nvSpPr>
              <p:spPr>
                <a:xfrm>
                  <a:off x="739953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1" name="Oval 1100"/>
                <p:cNvSpPr/>
                <p:nvPr/>
              </p:nvSpPr>
              <p:spPr>
                <a:xfrm>
                  <a:off x="78400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2" name="Oval 1101"/>
                <p:cNvSpPr/>
                <p:nvPr/>
              </p:nvSpPr>
              <p:spPr>
                <a:xfrm>
                  <a:off x="828059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3" name="Oval 1102"/>
                <p:cNvSpPr/>
                <p:nvPr/>
              </p:nvSpPr>
              <p:spPr>
                <a:xfrm>
                  <a:off x="871636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4" name="Oval 1103"/>
                <p:cNvSpPr/>
                <p:nvPr/>
              </p:nvSpPr>
              <p:spPr>
                <a:xfrm>
                  <a:off x="914033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9" name="Group 637"/>
              <p:cNvGrpSpPr/>
              <p:nvPr userDrawn="1"/>
            </p:nvGrpSpPr>
            <p:grpSpPr>
              <a:xfrm>
                <a:off x="378806" y="3502762"/>
                <a:ext cx="8793967" cy="36000"/>
                <a:chOff x="379990" y="3068422"/>
                <a:chExt cx="8793967" cy="36000"/>
              </a:xfrm>
              <a:grpFill/>
            </p:grpSpPr>
            <p:sp>
              <p:nvSpPr>
                <p:cNvPr id="1062" name="Oval 1061"/>
                <p:cNvSpPr/>
                <p:nvPr/>
              </p:nvSpPr>
              <p:spPr>
                <a:xfrm>
                  <a:off x="37999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3" name="Oval 1062"/>
                <p:cNvSpPr/>
                <p:nvPr/>
              </p:nvSpPr>
              <p:spPr>
                <a:xfrm>
                  <a:off x="826076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4" name="Oval 1063"/>
                <p:cNvSpPr/>
                <p:nvPr/>
              </p:nvSpPr>
              <p:spPr>
                <a:xfrm>
                  <a:off x="126105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5" name="Oval 1064"/>
                <p:cNvSpPr/>
                <p:nvPr/>
              </p:nvSpPr>
              <p:spPr>
                <a:xfrm>
                  <a:off x="170554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6" name="Oval 1065"/>
                <p:cNvSpPr/>
                <p:nvPr/>
              </p:nvSpPr>
              <p:spPr>
                <a:xfrm>
                  <a:off x="214131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7" name="Oval 1066"/>
                <p:cNvSpPr/>
                <p:nvPr/>
              </p:nvSpPr>
              <p:spPr>
                <a:xfrm>
                  <a:off x="257946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8" name="Oval 1067"/>
                <p:cNvSpPr/>
                <p:nvPr/>
              </p:nvSpPr>
              <p:spPr>
                <a:xfrm>
                  <a:off x="30247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9" name="Oval 1068"/>
                <p:cNvSpPr/>
                <p:nvPr/>
              </p:nvSpPr>
              <p:spPr>
                <a:xfrm>
                  <a:off x="3458942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0" name="Oval 1069"/>
                <p:cNvSpPr/>
                <p:nvPr/>
              </p:nvSpPr>
              <p:spPr>
                <a:xfrm>
                  <a:off x="389471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1" name="Oval 1070"/>
                <p:cNvSpPr/>
                <p:nvPr/>
              </p:nvSpPr>
              <p:spPr>
                <a:xfrm>
                  <a:off x="433524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2" name="Oval 1071"/>
                <p:cNvSpPr/>
                <p:nvPr/>
              </p:nvSpPr>
              <p:spPr>
                <a:xfrm>
                  <a:off x="477100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3" name="Oval 1072"/>
                <p:cNvSpPr/>
                <p:nvPr/>
              </p:nvSpPr>
              <p:spPr>
                <a:xfrm>
                  <a:off x="521392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4" name="Oval 1073"/>
                <p:cNvSpPr/>
                <p:nvPr/>
              </p:nvSpPr>
              <p:spPr>
                <a:xfrm>
                  <a:off x="564730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5" name="Oval 1074"/>
                <p:cNvSpPr/>
                <p:nvPr/>
              </p:nvSpPr>
              <p:spPr>
                <a:xfrm>
                  <a:off x="608783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6" name="Oval 1075"/>
                <p:cNvSpPr/>
                <p:nvPr/>
              </p:nvSpPr>
              <p:spPr>
                <a:xfrm>
                  <a:off x="6528947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7" name="Oval 1076"/>
                <p:cNvSpPr/>
                <p:nvPr/>
              </p:nvSpPr>
              <p:spPr>
                <a:xfrm>
                  <a:off x="696614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8" name="Oval 1077"/>
                <p:cNvSpPr/>
                <p:nvPr/>
              </p:nvSpPr>
              <p:spPr>
                <a:xfrm>
                  <a:off x="740667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9" name="Oval 1078"/>
                <p:cNvSpPr/>
                <p:nvPr/>
              </p:nvSpPr>
              <p:spPr>
                <a:xfrm>
                  <a:off x="784836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0" name="Oval 1079"/>
                <p:cNvSpPr/>
                <p:nvPr/>
              </p:nvSpPr>
              <p:spPr>
                <a:xfrm>
                  <a:off x="828535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1" name="Oval 1080"/>
                <p:cNvSpPr/>
                <p:nvPr/>
              </p:nvSpPr>
              <p:spPr>
                <a:xfrm>
                  <a:off x="872588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2" name="Oval 1081"/>
                <p:cNvSpPr/>
                <p:nvPr/>
              </p:nvSpPr>
              <p:spPr>
                <a:xfrm>
                  <a:off x="9137957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70" name="Group 969"/>
              <p:cNvGrpSpPr/>
              <p:nvPr userDrawn="1"/>
            </p:nvGrpSpPr>
            <p:grpSpPr>
              <a:xfrm>
                <a:off x="-20738" y="3940912"/>
                <a:ext cx="9195892" cy="36000"/>
                <a:chOff x="-20738" y="3940912"/>
                <a:chExt cx="9195892" cy="36000"/>
              </a:xfrm>
              <a:grpFill/>
            </p:grpSpPr>
            <p:sp>
              <p:nvSpPr>
                <p:cNvPr id="1040" name="Oval 1039"/>
                <p:cNvSpPr/>
                <p:nvPr/>
              </p:nvSpPr>
              <p:spPr>
                <a:xfrm>
                  <a:off x="-2073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1" name="Oval 1040"/>
                <p:cNvSpPr/>
                <p:nvPr/>
              </p:nvSpPr>
              <p:spPr>
                <a:xfrm>
                  <a:off x="37166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2" name="Oval 1041"/>
                <p:cNvSpPr/>
                <p:nvPr/>
              </p:nvSpPr>
              <p:spPr>
                <a:xfrm>
                  <a:off x="81774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3" name="Oval 1042"/>
                <p:cNvSpPr/>
                <p:nvPr/>
              </p:nvSpPr>
              <p:spPr>
                <a:xfrm>
                  <a:off x="125589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4" name="Oval 1043"/>
                <p:cNvSpPr/>
                <p:nvPr/>
              </p:nvSpPr>
              <p:spPr>
                <a:xfrm>
                  <a:off x="169007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5" name="Oval 1044"/>
                <p:cNvSpPr/>
                <p:nvPr/>
              </p:nvSpPr>
              <p:spPr>
                <a:xfrm>
                  <a:off x="213299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6" name="Oval 1045"/>
                <p:cNvSpPr/>
                <p:nvPr/>
              </p:nvSpPr>
              <p:spPr>
                <a:xfrm>
                  <a:off x="257352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7" name="Oval 1046"/>
                <p:cNvSpPr/>
                <p:nvPr/>
              </p:nvSpPr>
              <p:spPr>
                <a:xfrm>
                  <a:off x="301405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8" name="Oval 1047"/>
                <p:cNvSpPr/>
                <p:nvPr/>
              </p:nvSpPr>
              <p:spPr>
                <a:xfrm>
                  <a:off x="345775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9" name="Oval 1048"/>
                <p:cNvSpPr/>
                <p:nvPr/>
              </p:nvSpPr>
              <p:spPr>
                <a:xfrm>
                  <a:off x="389590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0" name="Oval 1049"/>
                <p:cNvSpPr/>
                <p:nvPr/>
              </p:nvSpPr>
              <p:spPr>
                <a:xfrm>
                  <a:off x="433643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1" name="Oval 1050"/>
                <p:cNvSpPr/>
                <p:nvPr/>
              </p:nvSpPr>
              <p:spPr>
                <a:xfrm>
                  <a:off x="4772206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2" name="Oval 1051"/>
                <p:cNvSpPr/>
                <p:nvPr/>
              </p:nvSpPr>
              <p:spPr>
                <a:xfrm>
                  <a:off x="521511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3" name="Oval 1052"/>
                <p:cNvSpPr/>
                <p:nvPr/>
              </p:nvSpPr>
              <p:spPr>
                <a:xfrm>
                  <a:off x="5648505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4" name="Oval 1053"/>
                <p:cNvSpPr/>
                <p:nvPr/>
              </p:nvSpPr>
              <p:spPr>
                <a:xfrm>
                  <a:off x="6089036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5" name="Oval 1054"/>
                <p:cNvSpPr/>
                <p:nvPr/>
              </p:nvSpPr>
              <p:spPr>
                <a:xfrm>
                  <a:off x="653014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6" name="Oval 1055"/>
                <p:cNvSpPr/>
                <p:nvPr/>
              </p:nvSpPr>
              <p:spPr>
                <a:xfrm>
                  <a:off x="697210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7" name="Oval 1056"/>
                <p:cNvSpPr/>
                <p:nvPr/>
              </p:nvSpPr>
              <p:spPr>
                <a:xfrm>
                  <a:off x="741501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8" name="Oval 1057"/>
                <p:cNvSpPr/>
                <p:nvPr/>
              </p:nvSpPr>
              <p:spPr>
                <a:xfrm>
                  <a:off x="785432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9" name="Oval 1058"/>
                <p:cNvSpPr/>
                <p:nvPr/>
              </p:nvSpPr>
              <p:spPr>
                <a:xfrm>
                  <a:off x="829369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0" name="Oval 1059"/>
                <p:cNvSpPr/>
                <p:nvPr/>
              </p:nvSpPr>
              <p:spPr>
                <a:xfrm>
                  <a:off x="873422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1" name="Oval 1060"/>
                <p:cNvSpPr/>
                <p:nvPr/>
              </p:nvSpPr>
              <p:spPr>
                <a:xfrm>
                  <a:off x="913915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71" name="Group 970"/>
              <p:cNvGrpSpPr/>
              <p:nvPr userDrawn="1"/>
            </p:nvGrpSpPr>
            <p:grpSpPr>
              <a:xfrm>
                <a:off x="-20738" y="4372394"/>
                <a:ext cx="9195892" cy="36000"/>
                <a:chOff x="-20738" y="4372394"/>
                <a:chExt cx="9195892" cy="36000"/>
              </a:xfrm>
              <a:grpFill/>
            </p:grpSpPr>
            <p:sp>
              <p:nvSpPr>
                <p:cNvPr id="1018" name="Oval 1017"/>
                <p:cNvSpPr/>
                <p:nvPr/>
              </p:nvSpPr>
              <p:spPr>
                <a:xfrm>
                  <a:off x="-207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9" name="Oval 1018"/>
                <p:cNvSpPr/>
                <p:nvPr/>
              </p:nvSpPr>
              <p:spPr>
                <a:xfrm>
                  <a:off x="3621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0" name="Oval 1019"/>
                <p:cNvSpPr/>
                <p:nvPr/>
              </p:nvSpPr>
              <p:spPr>
                <a:xfrm>
                  <a:off x="80822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1" name="Oval 1020"/>
                <p:cNvSpPr/>
                <p:nvPr/>
              </p:nvSpPr>
              <p:spPr>
                <a:xfrm>
                  <a:off x="124875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2" name="Oval 1021"/>
                <p:cNvSpPr/>
                <p:nvPr/>
              </p:nvSpPr>
              <p:spPr>
                <a:xfrm>
                  <a:off x="169007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3" name="Oval 1022"/>
                <p:cNvSpPr/>
                <p:nvPr/>
              </p:nvSpPr>
              <p:spPr>
                <a:xfrm>
                  <a:off x="2132992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4" name="Oval 1023"/>
                <p:cNvSpPr/>
                <p:nvPr/>
              </p:nvSpPr>
              <p:spPr>
                <a:xfrm>
                  <a:off x="257352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5" name="Oval 1024"/>
                <p:cNvSpPr/>
                <p:nvPr/>
              </p:nvSpPr>
              <p:spPr>
                <a:xfrm>
                  <a:off x="301405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6" name="Oval 1025"/>
                <p:cNvSpPr/>
                <p:nvPr/>
              </p:nvSpPr>
              <p:spPr>
                <a:xfrm>
                  <a:off x="345775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7" name="Oval 1026"/>
                <p:cNvSpPr/>
                <p:nvPr/>
              </p:nvSpPr>
              <p:spPr>
                <a:xfrm>
                  <a:off x="3895907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8" name="Oval 1027"/>
                <p:cNvSpPr/>
                <p:nvPr/>
              </p:nvSpPr>
              <p:spPr>
                <a:xfrm>
                  <a:off x="43364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9" name="Oval 1028"/>
                <p:cNvSpPr/>
                <p:nvPr/>
              </p:nvSpPr>
              <p:spPr>
                <a:xfrm>
                  <a:off x="4772206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0" name="Oval 1029"/>
                <p:cNvSpPr/>
                <p:nvPr/>
              </p:nvSpPr>
              <p:spPr>
                <a:xfrm>
                  <a:off x="521511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1" name="Oval 1030"/>
                <p:cNvSpPr/>
                <p:nvPr/>
              </p:nvSpPr>
              <p:spPr>
                <a:xfrm>
                  <a:off x="5648505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2" name="Oval 1031"/>
                <p:cNvSpPr/>
                <p:nvPr/>
              </p:nvSpPr>
              <p:spPr>
                <a:xfrm>
                  <a:off x="6089036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3" name="Oval 1032"/>
                <p:cNvSpPr/>
                <p:nvPr/>
              </p:nvSpPr>
              <p:spPr>
                <a:xfrm>
                  <a:off x="653014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4" name="Oval 1033"/>
                <p:cNvSpPr/>
                <p:nvPr/>
              </p:nvSpPr>
              <p:spPr>
                <a:xfrm>
                  <a:off x="6972102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5" name="Oval 1034"/>
                <p:cNvSpPr/>
                <p:nvPr/>
              </p:nvSpPr>
              <p:spPr>
                <a:xfrm>
                  <a:off x="741501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6" name="Oval 1035"/>
                <p:cNvSpPr/>
                <p:nvPr/>
              </p:nvSpPr>
              <p:spPr>
                <a:xfrm>
                  <a:off x="7854327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7" name="Oval 1036"/>
                <p:cNvSpPr/>
                <p:nvPr/>
              </p:nvSpPr>
              <p:spPr>
                <a:xfrm>
                  <a:off x="829369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8" name="Oval 1037"/>
                <p:cNvSpPr/>
                <p:nvPr/>
              </p:nvSpPr>
              <p:spPr>
                <a:xfrm>
                  <a:off x="873422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9" name="Oval 1038"/>
                <p:cNvSpPr/>
                <p:nvPr/>
              </p:nvSpPr>
              <p:spPr>
                <a:xfrm>
                  <a:off x="913915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72" name="Group 971"/>
              <p:cNvGrpSpPr/>
              <p:nvPr userDrawn="1"/>
            </p:nvGrpSpPr>
            <p:grpSpPr>
              <a:xfrm>
                <a:off x="-20738" y="4815527"/>
                <a:ext cx="9195892" cy="36000"/>
                <a:chOff x="-20738" y="4815527"/>
                <a:chExt cx="9195892" cy="36000"/>
              </a:xfrm>
              <a:grpFill/>
            </p:grpSpPr>
            <p:sp>
              <p:nvSpPr>
                <p:cNvPr id="996" name="Oval 995"/>
                <p:cNvSpPr/>
                <p:nvPr/>
              </p:nvSpPr>
              <p:spPr>
                <a:xfrm>
                  <a:off x="-2073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7" name="Oval 996"/>
                <p:cNvSpPr/>
                <p:nvPr/>
              </p:nvSpPr>
              <p:spPr>
                <a:xfrm>
                  <a:off x="354995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8" name="Oval 997"/>
                <p:cNvSpPr/>
                <p:nvPr/>
              </p:nvSpPr>
              <p:spPr>
                <a:xfrm>
                  <a:off x="80108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9" name="Oval 998"/>
                <p:cNvSpPr/>
                <p:nvPr/>
              </p:nvSpPr>
              <p:spPr>
                <a:xfrm>
                  <a:off x="124161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0" name="Oval 999"/>
                <p:cNvSpPr/>
                <p:nvPr/>
              </p:nvSpPr>
              <p:spPr>
                <a:xfrm>
                  <a:off x="1680554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1" name="Oval 1000"/>
                <p:cNvSpPr/>
                <p:nvPr/>
              </p:nvSpPr>
              <p:spPr>
                <a:xfrm>
                  <a:off x="212346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2" name="Oval 1001"/>
                <p:cNvSpPr/>
                <p:nvPr/>
              </p:nvSpPr>
              <p:spPr>
                <a:xfrm>
                  <a:off x="2573523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3" name="Oval 1002"/>
                <p:cNvSpPr/>
                <p:nvPr/>
              </p:nvSpPr>
              <p:spPr>
                <a:xfrm>
                  <a:off x="3014053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4" name="Oval 1003"/>
                <p:cNvSpPr/>
                <p:nvPr/>
              </p:nvSpPr>
              <p:spPr>
                <a:xfrm>
                  <a:off x="345775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5" name="Oval 1004"/>
                <p:cNvSpPr/>
                <p:nvPr/>
              </p:nvSpPr>
              <p:spPr>
                <a:xfrm>
                  <a:off x="3895907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6" name="Oval 1005"/>
                <p:cNvSpPr/>
                <p:nvPr/>
              </p:nvSpPr>
              <p:spPr>
                <a:xfrm>
                  <a:off x="433643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7" name="Oval 1006"/>
                <p:cNvSpPr/>
                <p:nvPr/>
              </p:nvSpPr>
              <p:spPr>
                <a:xfrm>
                  <a:off x="4772206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8" name="Oval 1007"/>
                <p:cNvSpPr/>
                <p:nvPr/>
              </p:nvSpPr>
              <p:spPr>
                <a:xfrm>
                  <a:off x="521511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9" name="Oval 1008"/>
                <p:cNvSpPr/>
                <p:nvPr/>
              </p:nvSpPr>
              <p:spPr>
                <a:xfrm>
                  <a:off x="5658029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0" name="Oval 1009"/>
                <p:cNvSpPr/>
                <p:nvPr/>
              </p:nvSpPr>
              <p:spPr>
                <a:xfrm>
                  <a:off x="610094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1" name="Oval 1010"/>
                <p:cNvSpPr/>
                <p:nvPr/>
              </p:nvSpPr>
              <p:spPr>
                <a:xfrm>
                  <a:off x="6542049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2" name="Oval 1011"/>
                <p:cNvSpPr/>
                <p:nvPr/>
              </p:nvSpPr>
              <p:spPr>
                <a:xfrm>
                  <a:off x="6981626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3" name="Oval 1012"/>
                <p:cNvSpPr/>
                <p:nvPr/>
              </p:nvSpPr>
              <p:spPr>
                <a:xfrm>
                  <a:off x="7424537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4" name="Oval 1013"/>
                <p:cNvSpPr/>
                <p:nvPr/>
              </p:nvSpPr>
              <p:spPr>
                <a:xfrm>
                  <a:off x="7866232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5" name="Oval 1014"/>
                <p:cNvSpPr/>
                <p:nvPr/>
              </p:nvSpPr>
              <p:spPr>
                <a:xfrm>
                  <a:off x="830559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6" name="Oval 1015"/>
                <p:cNvSpPr/>
                <p:nvPr/>
              </p:nvSpPr>
              <p:spPr>
                <a:xfrm>
                  <a:off x="8748510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7" name="Oval 1016"/>
                <p:cNvSpPr/>
                <p:nvPr/>
              </p:nvSpPr>
              <p:spPr>
                <a:xfrm>
                  <a:off x="9139154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73" name="Group 972"/>
              <p:cNvGrpSpPr/>
              <p:nvPr userDrawn="1"/>
            </p:nvGrpSpPr>
            <p:grpSpPr>
              <a:xfrm>
                <a:off x="-20738" y="5269772"/>
                <a:ext cx="9195892" cy="36000"/>
                <a:chOff x="-20738" y="5269772"/>
                <a:chExt cx="9195892" cy="36000"/>
              </a:xfrm>
              <a:grpFill/>
            </p:grpSpPr>
            <p:sp>
              <p:nvSpPr>
                <p:cNvPr id="974" name="Oval 973"/>
                <p:cNvSpPr/>
                <p:nvPr/>
              </p:nvSpPr>
              <p:spPr>
                <a:xfrm>
                  <a:off x="-2073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5" name="Oval 974"/>
                <p:cNvSpPr/>
                <p:nvPr/>
              </p:nvSpPr>
              <p:spPr>
                <a:xfrm>
                  <a:off x="34547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6" name="Oval 975"/>
                <p:cNvSpPr/>
                <p:nvPr/>
              </p:nvSpPr>
              <p:spPr>
                <a:xfrm>
                  <a:off x="79155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7" name="Oval 976"/>
                <p:cNvSpPr/>
                <p:nvPr/>
              </p:nvSpPr>
              <p:spPr>
                <a:xfrm>
                  <a:off x="123208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8" name="Oval 977"/>
                <p:cNvSpPr/>
                <p:nvPr/>
              </p:nvSpPr>
              <p:spPr>
                <a:xfrm>
                  <a:off x="168055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9" name="Oval 978"/>
                <p:cNvSpPr/>
                <p:nvPr/>
              </p:nvSpPr>
              <p:spPr>
                <a:xfrm>
                  <a:off x="212346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0" name="Oval 979"/>
                <p:cNvSpPr/>
                <p:nvPr/>
              </p:nvSpPr>
              <p:spPr>
                <a:xfrm>
                  <a:off x="2573523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1" name="Oval 980"/>
                <p:cNvSpPr/>
                <p:nvPr/>
              </p:nvSpPr>
              <p:spPr>
                <a:xfrm>
                  <a:off x="300452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2" name="Oval 981"/>
                <p:cNvSpPr/>
                <p:nvPr/>
              </p:nvSpPr>
              <p:spPr>
                <a:xfrm>
                  <a:off x="344823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3" name="Oval 982"/>
                <p:cNvSpPr/>
                <p:nvPr/>
              </p:nvSpPr>
              <p:spPr>
                <a:xfrm>
                  <a:off x="389590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4" name="Oval 983"/>
                <p:cNvSpPr/>
                <p:nvPr/>
              </p:nvSpPr>
              <p:spPr>
                <a:xfrm>
                  <a:off x="433643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5" name="Oval 984"/>
                <p:cNvSpPr/>
                <p:nvPr/>
              </p:nvSpPr>
              <p:spPr>
                <a:xfrm>
                  <a:off x="4772206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6" name="Oval 985"/>
                <p:cNvSpPr/>
                <p:nvPr/>
              </p:nvSpPr>
              <p:spPr>
                <a:xfrm>
                  <a:off x="521511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7" name="Oval 986"/>
                <p:cNvSpPr/>
                <p:nvPr/>
              </p:nvSpPr>
              <p:spPr>
                <a:xfrm>
                  <a:off x="565802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8" name="Oval 987"/>
                <p:cNvSpPr/>
                <p:nvPr/>
              </p:nvSpPr>
              <p:spPr>
                <a:xfrm>
                  <a:off x="610094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9" name="Oval 988"/>
                <p:cNvSpPr/>
                <p:nvPr/>
              </p:nvSpPr>
              <p:spPr>
                <a:xfrm>
                  <a:off x="654681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0" name="Oval 989"/>
                <p:cNvSpPr/>
                <p:nvPr/>
              </p:nvSpPr>
              <p:spPr>
                <a:xfrm>
                  <a:off x="698876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1" name="Oval 990"/>
                <p:cNvSpPr/>
                <p:nvPr/>
              </p:nvSpPr>
              <p:spPr>
                <a:xfrm>
                  <a:off x="7431680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2" name="Oval 991"/>
                <p:cNvSpPr/>
                <p:nvPr/>
              </p:nvSpPr>
              <p:spPr>
                <a:xfrm>
                  <a:off x="7875756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3" name="Oval 992"/>
                <p:cNvSpPr/>
                <p:nvPr/>
              </p:nvSpPr>
              <p:spPr>
                <a:xfrm>
                  <a:off x="831274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4" name="Oval 993"/>
                <p:cNvSpPr/>
                <p:nvPr/>
              </p:nvSpPr>
              <p:spPr>
                <a:xfrm>
                  <a:off x="875803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5" name="Oval 994"/>
                <p:cNvSpPr/>
                <p:nvPr/>
              </p:nvSpPr>
              <p:spPr>
                <a:xfrm>
                  <a:off x="913915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</p:grpSp>
        <p:grpSp>
          <p:nvGrpSpPr>
            <p:cNvPr id="637" name="Group 636"/>
            <p:cNvGrpSpPr/>
            <p:nvPr userDrawn="1"/>
          </p:nvGrpSpPr>
          <p:grpSpPr>
            <a:xfrm>
              <a:off x="158146" y="318079"/>
              <a:ext cx="8826587" cy="5261089"/>
              <a:chOff x="158146" y="318079"/>
              <a:chExt cx="8826587" cy="5261089"/>
            </a:xfrm>
            <a:solidFill>
              <a:srgbClr val="57C5C0"/>
            </a:solidFill>
          </p:grpSpPr>
          <p:grpSp>
            <p:nvGrpSpPr>
              <p:cNvPr id="638" name="Group 637"/>
              <p:cNvGrpSpPr/>
              <p:nvPr userDrawn="1"/>
            </p:nvGrpSpPr>
            <p:grpSpPr>
              <a:xfrm>
                <a:off x="262912" y="318079"/>
                <a:ext cx="8612511" cy="10800"/>
                <a:chOff x="262912" y="318079"/>
                <a:chExt cx="8612511" cy="10800"/>
              </a:xfrm>
              <a:grpFill/>
            </p:grpSpPr>
            <p:sp>
              <p:nvSpPr>
                <p:cNvPr id="939" name="Oval 938"/>
                <p:cNvSpPr/>
                <p:nvPr/>
              </p:nvSpPr>
              <p:spPr>
                <a:xfrm>
                  <a:off x="262912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0" name="Oval 939"/>
                <p:cNvSpPr/>
                <p:nvPr/>
              </p:nvSpPr>
              <p:spPr>
                <a:xfrm>
                  <a:off x="67248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1" name="Oval 940"/>
                <p:cNvSpPr/>
                <p:nvPr/>
              </p:nvSpPr>
              <p:spPr>
                <a:xfrm>
                  <a:off x="1080226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2" name="Oval 941"/>
                <p:cNvSpPr/>
                <p:nvPr/>
              </p:nvSpPr>
              <p:spPr>
                <a:xfrm>
                  <a:off x="149694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3" name="Oval 942"/>
                <p:cNvSpPr/>
                <p:nvPr/>
              </p:nvSpPr>
              <p:spPr>
                <a:xfrm>
                  <a:off x="190652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4" name="Oval 943"/>
                <p:cNvSpPr/>
                <p:nvPr/>
              </p:nvSpPr>
              <p:spPr>
                <a:xfrm>
                  <a:off x="230840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5" name="Oval 944"/>
                <p:cNvSpPr/>
                <p:nvPr/>
              </p:nvSpPr>
              <p:spPr>
                <a:xfrm>
                  <a:off x="272274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6" name="Oval 945"/>
                <p:cNvSpPr/>
                <p:nvPr/>
              </p:nvSpPr>
              <p:spPr>
                <a:xfrm>
                  <a:off x="3127556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7" name="Oval 946"/>
                <p:cNvSpPr/>
                <p:nvPr/>
              </p:nvSpPr>
              <p:spPr>
                <a:xfrm>
                  <a:off x="353633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8" name="Oval 947"/>
                <p:cNvSpPr/>
                <p:nvPr/>
              </p:nvSpPr>
              <p:spPr>
                <a:xfrm>
                  <a:off x="3948294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9" name="Oval 948"/>
                <p:cNvSpPr/>
                <p:nvPr/>
              </p:nvSpPr>
              <p:spPr>
                <a:xfrm>
                  <a:off x="436025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0" name="Oval 949"/>
                <p:cNvSpPr/>
                <p:nvPr/>
              </p:nvSpPr>
              <p:spPr>
                <a:xfrm>
                  <a:off x="476982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1" name="Oval 950"/>
                <p:cNvSpPr/>
                <p:nvPr/>
              </p:nvSpPr>
              <p:spPr>
                <a:xfrm>
                  <a:off x="517463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2" name="Oval 951"/>
                <p:cNvSpPr/>
                <p:nvPr/>
              </p:nvSpPr>
              <p:spPr>
                <a:xfrm>
                  <a:off x="5586594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3" name="Oval 952"/>
                <p:cNvSpPr/>
                <p:nvPr/>
              </p:nvSpPr>
              <p:spPr>
                <a:xfrm>
                  <a:off x="599140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4" name="Oval 953"/>
                <p:cNvSpPr/>
                <p:nvPr/>
              </p:nvSpPr>
              <p:spPr>
                <a:xfrm>
                  <a:off x="6403363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5" name="Oval 954"/>
                <p:cNvSpPr/>
                <p:nvPr/>
              </p:nvSpPr>
              <p:spPr>
                <a:xfrm>
                  <a:off x="6816748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6" name="Oval 955"/>
                <p:cNvSpPr/>
                <p:nvPr/>
              </p:nvSpPr>
              <p:spPr>
                <a:xfrm>
                  <a:off x="722156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7" name="Oval 956"/>
                <p:cNvSpPr/>
                <p:nvPr/>
              </p:nvSpPr>
              <p:spPr>
                <a:xfrm>
                  <a:off x="763351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8" name="Oval 957"/>
                <p:cNvSpPr/>
                <p:nvPr/>
              </p:nvSpPr>
              <p:spPr>
                <a:xfrm>
                  <a:off x="8038329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9" name="Oval 958"/>
                <p:cNvSpPr/>
                <p:nvPr/>
              </p:nvSpPr>
              <p:spPr>
                <a:xfrm>
                  <a:off x="845504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60" name="Oval 959"/>
                <p:cNvSpPr/>
                <p:nvPr/>
              </p:nvSpPr>
              <p:spPr>
                <a:xfrm>
                  <a:off x="8864623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39" name="Group 638"/>
              <p:cNvGrpSpPr/>
              <p:nvPr userDrawn="1"/>
            </p:nvGrpSpPr>
            <p:grpSpPr>
              <a:xfrm>
                <a:off x="258150" y="699079"/>
                <a:ext cx="8624416" cy="10800"/>
                <a:chOff x="258150" y="699079"/>
                <a:chExt cx="8624416" cy="10800"/>
              </a:xfrm>
              <a:grpFill/>
            </p:grpSpPr>
            <p:sp>
              <p:nvSpPr>
                <p:cNvPr id="917" name="Oval 916"/>
                <p:cNvSpPr/>
                <p:nvPr/>
              </p:nvSpPr>
              <p:spPr>
                <a:xfrm>
                  <a:off x="25815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8" name="Oval 917"/>
                <p:cNvSpPr/>
                <p:nvPr/>
              </p:nvSpPr>
              <p:spPr>
                <a:xfrm>
                  <a:off x="66772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9" name="Oval 918"/>
                <p:cNvSpPr/>
                <p:nvPr/>
              </p:nvSpPr>
              <p:spPr>
                <a:xfrm>
                  <a:off x="107546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0" name="Oval 919"/>
                <p:cNvSpPr/>
                <p:nvPr/>
              </p:nvSpPr>
              <p:spPr>
                <a:xfrm>
                  <a:off x="1492183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1" name="Oval 920"/>
                <p:cNvSpPr/>
                <p:nvPr/>
              </p:nvSpPr>
              <p:spPr>
                <a:xfrm>
                  <a:off x="1901758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2" name="Oval 921"/>
                <p:cNvSpPr/>
                <p:nvPr/>
              </p:nvSpPr>
              <p:spPr>
                <a:xfrm>
                  <a:off x="230840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3" name="Oval 922"/>
                <p:cNvSpPr/>
                <p:nvPr/>
              </p:nvSpPr>
              <p:spPr>
                <a:xfrm>
                  <a:off x="272274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4" name="Oval 923"/>
                <p:cNvSpPr/>
                <p:nvPr/>
              </p:nvSpPr>
              <p:spPr>
                <a:xfrm>
                  <a:off x="312755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5" name="Oval 924"/>
                <p:cNvSpPr/>
                <p:nvPr/>
              </p:nvSpPr>
              <p:spPr>
                <a:xfrm>
                  <a:off x="353633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6" name="Oval 925"/>
                <p:cNvSpPr/>
                <p:nvPr/>
              </p:nvSpPr>
              <p:spPr>
                <a:xfrm>
                  <a:off x="394829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7" name="Oval 926"/>
                <p:cNvSpPr/>
                <p:nvPr/>
              </p:nvSpPr>
              <p:spPr>
                <a:xfrm>
                  <a:off x="436025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8" name="Oval 927"/>
                <p:cNvSpPr/>
                <p:nvPr/>
              </p:nvSpPr>
              <p:spPr>
                <a:xfrm>
                  <a:off x="476982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9" name="Oval 928"/>
                <p:cNvSpPr/>
                <p:nvPr/>
              </p:nvSpPr>
              <p:spPr>
                <a:xfrm>
                  <a:off x="517463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0" name="Oval 929"/>
                <p:cNvSpPr/>
                <p:nvPr/>
              </p:nvSpPr>
              <p:spPr>
                <a:xfrm>
                  <a:off x="558659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1" name="Oval 930"/>
                <p:cNvSpPr/>
                <p:nvPr/>
              </p:nvSpPr>
              <p:spPr>
                <a:xfrm>
                  <a:off x="600017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2" name="Oval 931"/>
                <p:cNvSpPr/>
                <p:nvPr/>
              </p:nvSpPr>
              <p:spPr>
                <a:xfrm>
                  <a:off x="641050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3" name="Oval 932"/>
                <p:cNvSpPr/>
                <p:nvPr/>
              </p:nvSpPr>
              <p:spPr>
                <a:xfrm>
                  <a:off x="6823891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4" name="Oval 933"/>
                <p:cNvSpPr/>
                <p:nvPr/>
              </p:nvSpPr>
              <p:spPr>
                <a:xfrm>
                  <a:off x="7228703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5" name="Oval 934"/>
                <p:cNvSpPr/>
                <p:nvPr/>
              </p:nvSpPr>
              <p:spPr>
                <a:xfrm>
                  <a:off x="764066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6" name="Oval 935"/>
                <p:cNvSpPr/>
                <p:nvPr/>
              </p:nvSpPr>
              <p:spPr>
                <a:xfrm>
                  <a:off x="8045472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7" name="Oval 936"/>
                <p:cNvSpPr/>
                <p:nvPr/>
              </p:nvSpPr>
              <p:spPr>
                <a:xfrm>
                  <a:off x="845504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8" name="Oval 937"/>
                <p:cNvSpPr/>
                <p:nvPr/>
              </p:nvSpPr>
              <p:spPr>
                <a:xfrm>
                  <a:off x="887176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0" name="Group 639"/>
              <p:cNvGrpSpPr/>
              <p:nvPr userDrawn="1"/>
            </p:nvGrpSpPr>
            <p:grpSpPr>
              <a:xfrm>
                <a:off x="253388" y="1088253"/>
                <a:ext cx="8636321" cy="10800"/>
                <a:chOff x="253388" y="1088253"/>
                <a:chExt cx="8636321" cy="10800"/>
              </a:xfrm>
              <a:grpFill/>
            </p:grpSpPr>
            <p:sp>
              <p:nvSpPr>
                <p:cNvPr id="895" name="Oval 894"/>
                <p:cNvSpPr/>
                <p:nvPr/>
              </p:nvSpPr>
              <p:spPr>
                <a:xfrm>
                  <a:off x="253388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6" name="Oval 895"/>
                <p:cNvSpPr/>
                <p:nvPr/>
              </p:nvSpPr>
              <p:spPr>
                <a:xfrm>
                  <a:off x="66296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7" name="Oval 896"/>
                <p:cNvSpPr/>
                <p:nvPr/>
              </p:nvSpPr>
              <p:spPr>
                <a:xfrm>
                  <a:off x="1070702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8" name="Oval 897"/>
                <p:cNvSpPr/>
                <p:nvPr/>
              </p:nvSpPr>
              <p:spPr>
                <a:xfrm>
                  <a:off x="1487421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9" name="Oval 898"/>
                <p:cNvSpPr/>
                <p:nvPr/>
              </p:nvSpPr>
              <p:spPr>
                <a:xfrm>
                  <a:off x="189699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0" name="Oval 899"/>
                <p:cNvSpPr/>
                <p:nvPr/>
              </p:nvSpPr>
              <p:spPr>
                <a:xfrm>
                  <a:off x="230840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1" name="Oval 900"/>
                <p:cNvSpPr/>
                <p:nvPr/>
              </p:nvSpPr>
              <p:spPr>
                <a:xfrm>
                  <a:off x="271798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2" name="Oval 901"/>
                <p:cNvSpPr/>
                <p:nvPr/>
              </p:nvSpPr>
              <p:spPr>
                <a:xfrm>
                  <a:off x="312755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3" name="Oval 902"/>
                <p:cNvSpPr/>
                <p:nvPr/>
              </p:nvSpPr>
              <p:spPr>
                <a:xfrm>
                  <a:off x="353633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4" name="Oval 903"/>
                <p:cNvSpPr/>
                <p:nvPr/>
              </p:nvSpPr>
              <p:spPr>
                <a:xfrm>
                  <a:off x="394829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5" name="Oval 904"/>
                <p:cNvSpPr/>
                <p:nvPr/>
              </p:nvSpPr>
              <p:spPr>
                <a:xfrm>
                  <a:off x="4360250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6" name="Oval 905"/>
                <p:cNvSpPr/>
                <p:nvPr/>
              </p:nvSpPr>
              <p:spPr>
                <a:xfrm>
                  <a:off x="4769825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7" name="Oval 906"/>
                <p:cNvSpPr/>
                <p:nvPr/>
              </p:nvSpPr>
              <p:spPr>
                <a:xfrm>
                  <a:off x="517463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8" name="Oval 907"/>
                <p:cNvSpPr/>
                <p:nvPr/>
              </p:nvSpPr>
              <p:spPr>
                <a:xfrm>
                  <a:off x="558659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9" name="Oval 908"/>
                <p:cNvSpPr/>
                <p:nvPr/>
              </p:nvSpPr>
              <p:spPr>
                <a:xfrm>
                  <a:off x="600017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0" name="Oval 909"/>
                <p:cNvSpPr/>
                <p:nvPr/>
              </p:nvSpPr>
              <p:spPr>
                <a:xfrm>
                  <a:off x="6417649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1" name="Oval 910"/>
                <p:cNvSpPr/>
                <p:nvPr/>
              </p:nvSpPr>
              <p:spPr>
                <a:xfrm>
                  <a:off x="683103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2" name="Oval 911"/>
                <p:cNvSpPr/>
                <p:nvPr/>
              </p:nvSpPr>
              <p:spPr>
                <a:xfrm>
                  <a:off x="723584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3" name="Oval 912"/>
                <p:cNvSpPr/>
                <p:nvPr/>
              </p:nvSpPr>
              <p:spPr>
                <a:xfrm>
                  <a:off x="764780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4" name="Oval 913"/>
                <p:cNvSpPr/>
                <p:nvPr/>
              </p:nvSpPr>
              <p:spPr>
                <a:xfrm>
                  <a:off x="8052615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5" name="Oval 914"/>
                <p:cNvSpPr/>
                <p:nvPr/>
              </p:nvSpPr>
              <p:spPr>
                <a:xfrm>
                  <a:off x="845504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6" name="Oval 915"/>
                <p:cNvSpPr/>
                <p:nvPr/>
              </p:nvSpPr>
              <p:spPr>
                <a:xfrm>
                  <a:off x="8878909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1" name="Group 640"/>
              <p:cNvGrpSpPr/>
              <p:nvPr userDrawn="1"/>
            </p:nvGrpSpPr>
            <p:grpSpPr>
              <a:xfrm>
                <a:off x="243864" y="1477443"/>
                <a:ext cx="8650607" cy="10800"/>
                <a:chOff x="243864" y="1477443"/>
                <a:chExt cx="8650607" cy="10800"/>
              </a:xfrm>
              <a:grpFill/>
            </p:grpSpPr>
            <p:sp>
              <p:nvSpPr>
                <p:cNvPr id="873" name="Oval 872"/>
                <p:cNvSpPr/>
                <p:nvPr/>
              </p:nvSpPr>
              <p:spPr>
                <a:xfrm>
                  <a:off x="24386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4" name="Oval 873"/>
                <p:cNvSpPr/>
                <p:nvPr/>
              </p:nvSpPr>
              <p:spPr>
                <a:xfrm>
                  <a:off x="653439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5" name="Oval 874"/>
                <p:cNvSpPr/>
                <p:nvPr/>
              </p:nvSpPr>
              <p:spPr>
                <a:xfrm>
                  <a:off x="106117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6" name="Oval 875"/>
                <p:cNvSpPr/>
                <p:nvPr/>
              </p:nvSpPr>
              <p:spPr>
                <a:xfrm>
                  <a:off x="147789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7" name="Oval 876"/>
                <p:cNvSpPr/>
                <p:nvPr/>
              </p:nvSpPr>
              <p:spPr>
                <a:xfrm>
                  <a:off x="189461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8" name="Oval 877"/>
                <p:cNvSpPr/>
                <p:nvPr/>
              </p:nvSpPr>
              <p:spPr>
                <a:xfrm>
                  <a:off x="230364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9" name="Oval 878"/>
                <p:cNvSpPr/>
                <p:nvPr/>
              </p:nvSpPr>
              <p:spPr>
                <a:xfrm>
                  <a:off x="2717983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0" name="Oval 879"/>
                <p:cNvSpPr/>
                <p:nvPr/>
              </p:nvSpPr>
              <p:spPr>
                <a:xfrm>
                  <a:off x="3127556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1" name="Oval 880"/>
                <p:cNvSpPr/>
                <p:nvPr/>
              </p:nvSpPr>
              <p:spPr>
                <a:xfrm>
                  <a:off x="353633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2" name="Oval 881"/>
                <p:cNvSpPr/>
                <p:nvPr/>
              </p:nvSpPr>
              <p:spPr>
                <a:xfrm>
                  <a:off x="394829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3" name="Oval 882"/>
                <p:cNvSpPr/>
                <p:nvPr/>
              </p:nvSpPr>
              <p:spPr>
                <a:xfrm>
                  <a:off x="4360250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4" name="Oval 883"/>
                <p:cNvSpPr/>
                <p:nvPr/>
              </p:nvSpPr>
              <p:spPr>
                <a:xfrm>
                  <a:off x="476982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5" name="Oval 884"/>
                <p:cNvSpPr/>
                <p:nvPr/>
              </p:nvSpPr>
              <p:spPr>
                <a:xfrm>
                  <a:off x="517463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6" name="Oval 885"/>
                <p:cNvSpPr/>
                <p:nvPr/>
              </p:nvSpPr>
              <p:spPr>
                <a:xfrm>
                  <a:off x="558659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7" name="Oval 886"/>
                <p:cNvSpPr/>
                <p:nvPr/>
              </p:nvSpPr>
              <p:spPr>
                <a:xfrm>
                  <a:off x="6000176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8" name="Oval 887"/>
                <p:cNvSpPr/>
                <p:nvPr/>
              </p:nvSpPr>
              <p:spPr>
                <a:xfrm>
                  <a:off x="641526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9" name="Oval 888"/>
                <p:cNvSpPr/>
                <p:nvPr/>
              </p:nvSpPr>
              <p:spPr>
                <a:xfrm>
                  <a:off x="6828653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0" name="Oval 889"/>
                <p:cNvSpPr/>
                <p:nvPr/>
              </p:nvSpPr>
              <p:spPr>
                <a:xfrm>
                  <a:off x="724060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1" name="Oval 890"/>
                <p:cNvSpPr/>
                <p:nvPr/>
              </p:nvSpPr>
              <p:spPr>
                <a:xfrm>
                  <a:off x="765256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2" name="Oval 891"/>
                <p:cNvSpPr/>
                <p:nvPr/>
              </p:nvSpPr>
              <p:spPr>
                <a:xfrm>
                  <a:off x="805737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3" name="Oval 892"/>
                <p:cNvSpPr/>
                <p:nvPr/>
              </p:nvSpPr>
              <p:spPr>
                <a:xfrm>
                  <a:off x="847409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4" name="Oval 893"/>
                <p:cNvSpPr/>
                <p:nvPr/>
              </p:nvSpPr>
              <p:spPr>
                <a:xfrm>
                  <a:off x="8883671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2" name="Group 641"/>
              <p:cNvGrpSpPr/>
              <p:nvPr userDrawn="1"/>
            </p:nvGrpSpPr>
            <p:grpSpPr>
              <a:xfrm>
                <a:off x="237514" y="1868436"/>
                <a:ext cx="8668919" cy="18000"/>
                <a:chOff x="237514" y="1868436"/>
                <a:chExt cx="8668919" cy="18000"/>
              </a:xfrm>
              <a:grpFill/>
            </p:grpSpPr>
            <p:sp>
              <p:nvSpPr>
                <p:cNvPr id="851" name="Oval 850"/>
                <p:cNvSpPr/>
                <p:nvPr/>
              </p:nvSpPr>
              <p:spPr>
                <a:xfrm>
                  <a:off x="23751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2" name="Oval 851"/>
                <p:cNvSpPr/>
                <p:nvPr/>
              </p:nvSpPr>
              <p:spPr>
                <a:xfrm>
                  <a:off x="65026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3" name="Oval 852"/>
                <p:cNvSpPr/>
                <p:nvPr/>
              </p:nvSpPr>
              <p:spPr>
                <a:xfrm>
                  <a:off x="105800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4" name="Oval 853"/>
                <p:cNvSpPr/>
                <p:nvPr/>
              </p:nvSpPr>
              <p:spPr>
                <a:xfrm>
                  <a:off x="1474722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5" name="Oval 854"/>
                <p:cNvSpPr/>
                <p:nvPr/>
              </p:nvSpPr>
              <p:spPr>
                <a:xfrm>
                  <a:off x="188826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6" name="Oval 855"/>
                <p:cNvSpPr/>
                <p:nvPr/>
              </p:nvSpPr>
              <p:spPr>
                <a:xfrm>
                  <a:off x="229729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7" name="Oval 856"/>
                <p:cNvSpPr/>
                <p:nvPr/>
              </p:nvSpPr>
              <p:spPr>
                <a:xfrm>
                  <a:off x="271163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8" name="Oval 857"/>
                <p:cNvSpPr/>
                <p:nvPr/>
              </p:nvSpPr>
              <p:spPr>
                <a:xfrm>
                  <a:off x="3121206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9" name="Oval 858"/>
                <p:cNvSpPr/>
                <p:nvPr/>
              </p:nvSpPr>
              <p:spPr>
                <a:xfrm>
                  <a:off x="353633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0" name="Oval 859"/>
                <p:cNvSpPr/>
                <p:nvPr/>
              </p:nvSpPr>
              <p:spPr>
                <a:xfrm>
                  <a:off x="394829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1" name="Oval 860"/>
                <p:cNvSpPr/>
                <p:nvPr/>
              </p:nvSpPr>
              <p:spPr>
                <a:xfrm>
                  <a:off x="4360250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2" name="Oval 861"/>
                <p:cNvSpPr/>
                <p:nvPr/>
              </p:nvSpPr>
              <p:spPr>
                <a:xfrm>
                  <a:off x="476982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3" name="Oval 862"/>
                <p:cNvSpPr/>
                <p:nvPr/>
              </p:nvSpPr>
              <p:spPr>
                <a:xfrm>
                  <a:off x="517463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4" name="Oval 863"/>
                <p:cNvSpPr/>
                <p:nvPr/>
              </p:nvSpPr>
              <p:spPr>
                <a:xfrm>
                  <a:off x="558659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5" name="Oval 864"/>
                <p:cNvSpPr/>
                <p:nvPr/>
              </p:nvSpPr>
              <p:spPr>
                <a:xfrm>
                  <a:off x="6010976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6" name="Oval 865"/>
                <p:cNvSpPr/>
                <p:nvPr/>
              </p:nvSpPr>
              <p:spPr>
                <a:xfrm>
                  <a:off x="6415268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7" name="Oval 866"/>
                <p:cNvSpPr/>
                <p:nvPr/>
              </p:nvSpPr>
              <p:spPr>
                <a:xfrm>
                  <a:off x="682865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8" name="Oval 867"/>
                <p:cNvSpPr/>
                <p:nvPr/>
              </p:nvSpPr>
              <p:spPr>
                <a:xfrm>
                  <a:off x="7240608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9" name="Oval 868"/>
                <p:cNvSpPr/>
                <p:nvPr/>
              </p:nvSpPr>
              <p:spPr>
                <a:xfrm>
                  <a:off x="765256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0" name="Oval 869"/>
                <p:cNvSpPr/>
                <p:nvPr/>
              </p:nvSpPr>
              <p:spPr>
                <a:xfrm>
                  <a:off x="8062139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1" name="Oval 870"/>
                <p:cNvSpPr/>
                <p:nvPr/>
              </p:nvSpPr>
              <p:spPr>
                <a:xfrm>
                  <a:off x="847885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2" name="Oval 871"/>
                <p:cNvSpPr/>
                <p:nvPr/>
              </p:nvSpPr>
              <p:spPr>
                <a:xfrm>
                  <a:off x="888843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3" name="Group 642"/>
              <p:cNvGrpSpPr/>
              <p:nvPr userDrawn="1"/>
            </p:nvGrpSpPr>
            <p:grpSpPr>
              <a:xfrm>
                <a:off x="227990" y="2258487"/>
                <a:ext cx="8687967" cy="18000"/>
                <a:chOff x="227990" y="2258487"/>
                <a:chExt cx="8687967" cy="18000"/>
              </a:xfrm>
              <a:grpFill/>
            </p:grpSpPr>
            <p:sp>
              <p:nvSpPr>
                <p:cNvPr id="829" name="Oval 828"/>
                <p:cNvSpPr/>
                <p:nvPr/>
              </p:nvSpPr>
              <p:spPr>
                <a:xfrm>
                  <a:off x="22799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0" name="Oval 829"/>
                <p:cNvSpPr/>
                <p:nvPr/>
              </p:nvSpPr>
              <p:spPr>
                <a:xfrm>
                  <a:off x="643121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1" name="Oval 830"/>
                <p:cNvSpPr/>
                <p:nvPr/>
              </p:nvSpPr>
              <p:spPr>
                <a:xfrm>
                  <a:off x="1053241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2" name="Oval 831"/>
                <p:cNvSpPr/>
                <p:nvPr/>
              </p:nvSpPr>
              <p:spPr>
                <a:xfrm>
                  <a:off x="1467579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3" name="Oval 832"/>
                <p:cNvSpPr/>
                <p:nvPr/>
              </p:nvSpPr>
              <p:spPr>
                <a:xfrm>
                  <a:off x="188350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4" name="Oval 833"/>
                <p:cNvSpPr/>
                <p:nvPr/>
              </p:nvSpPr>
              <p:spPr>
                <a:xfrm>
                  <a:off x="229253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5" name="Oval 834"/>
                <p:cNvSpPr/>
                <p:nvPr/>
              </p:nvSpPr>
              <p:spPr>
                <a:xfrm>
                  <a:off x="270449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6" name="Oval 835"/>
                <p:cNvSpPr/>
                <p:nvPr/>
              </p:nvSpPr>
              <p:spPr>
                <a:xfrm>
                  <a:off x="3116444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7" name="Oval 836"/>
                <p:cNvSpPr/>
                <p:nvPr/>
              </p:nvSpPr>
              <p:spPr>
                <a:xfrm>
                  <a:off x="352681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8" name="Oval 837"/>
                <p:cNvSpPr/>
                <p:nvPr/>
              </p:nvSpPr>
              <p:spPr>
                <a:xfrm>
                  <a:off x="3943532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9" name="Oval 838"/>
                <p:cNvSpPr/>
                <p:nvPr/>
              </p:nvSpPr>
              <p:spPr>
                <a:xfrm>
                  <a:off x="436025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0" name="Oval 839"/>
                <p:cNvSpPr/>
                <p:nvPr/>
              </p:nvSpPr>
              <p:spPr>
                <a:xfrm>
                  <a:off x="4769825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1" name="Oval 840"/>
                <p:cNvSpPr/>
                <p:nvPr/>
              </p:nvSpPr>
              <p:spPr>
                <a:xfrm>
                  <a:off x="5174637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2" name="Oval 841"/>
                <p:cNvSpPr/>
                <p:nvPr/>
              </p:nvSpPr>
              <p:spPr>
                <a:xfrm>
                  <a:off x="5586594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3" name="Oval 842"/>
                <p:cNvSpPr/>
                <p:nvPr/>
              </p:nvSpPr>
              <p:spPr>
                <a:xfrm>
                  <a:off x="6010976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4" name="Oval 843"/>
                <p:cNvSpPr/>
                <p:nvPr/>
              </p:nvSpPr>
              <p:spPr>
                <a:xfrm>
                  <a:off x="6415268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5" name="Oval 844"/>
                <p:cNvSpPr/>
                <p:nvPr/>
              </p:nvSpPr>
              <p:spPr>
                <a:xfrm>
                  <a:off x="682865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6" name="Oval 845"/>
                <p:cNvSpPr/>
                <p:nvPr/>
              </p:nvSpPr>
              <p:spPr>
                <a:xfrm>
                  <a:off x="724537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7" name="Oval 846"/>
                <p:cNvSpPr/>
                <p:nvPr/>
              </p:nvSpPr>
              <p:spPr>
                <a:xfrm>
                  <a:off x="7659708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8" name="Oval 847"/>
                <p:cNvSpPr/>
                <p:nvPr/>
              </p:nvSpPr>
              <p:spPr>
                <a:xfrm>
                  <a:off x="807166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9" name="Oval 848"/>
                <p:cNvSpPr/>
                <p:nvPr/>
              </p:nvSpPr>
              <p:spPr>
                <a:xfrm>
                  <a:off x="848600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0" name="Oval 849"/>
                <p:cNvSpPr/>
                <p:nvPr/>
              </p:nvSpPr>
              <p:spPr>
                <a:xfrm>
                  <a:off x="8897957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4" name="Group 643"/>
              <p:cNvGrpSpPr/>
              <p:nvPr userDrawn="1"/>
            </p:nvGrpSpPr>
            <p:grpSpPr>
              <a:xfrm>
                <a:off x="218465" y="2660921"/>
                <a:ext cx="8710617" cy="21600"/>
                <a:chOff x="218465" y="2660921"/>
                <a:chExt cx="8710617" cy="21600"/>
              </a:xfrm>
              <a:grpFill/>
            </p:grpSpPr>
            <p:sp>
              <p:nvSpPr>
                <p:cNvPr id="807" name="Oval 806"/>
                <p:cNvSpPr/>
                <p:nvPr/>
              </p:nvSpPr>
              <p:spPr>
                <a:xfrm>
                  <a:off x="218465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8" name="Oval 807"/>
                <p:cNvSpPr/>
                <p:nvPr/>
              </p:nvSpPr>
              <p:spPr>
                <a:xfrm>
                  <a:off x="62724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9" name="Oval 808"/>
                <p:cNvSpPr/>
                <p:nvPr/>
              </p:nvSpPr>
              <p:spPr>
                <a:xfrm>
                  <a:off x="104371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0" name="Oval 809"/>
                <p:cNvSpPr/>
                <p:nvPr/>
              </p:nvSpPr>
              <p:spPr>
                <a:xfrm>
                  <a:off x="145805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1" name="Oval 810"/>
                <p:cNvSpPr/>
                <p:nvPr/>
              </p:nvSpPr>
              <p:spPr>
                <a:xfrm>
                  <a:off x="187080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2" name="Oval 811"/>
                <p:cNvSpPr/>
                <p:nvPr/>
              </p:nvSpPr>
              <p:spPr>
                <a:xfrm>
                  <a:off x="228300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3" name="Oval 812"/>
                <p:cNvSpPr/>
                <p:nvPr/>
              </p:nvSpPr>
              <p:spPr>
                <a:xfrm>
                  <a:off x="270449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4" name="Oval 813"/>
                <p:cNvSpPr/>
                <p:nvPr/>
              </p:nvSpPr>
              <p:spPr>
                <a:xfrm>
                  <a:off x="311644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5" name="Oval 814"/>
                <p:cNvSpPr/>
                <p:nvPr/>
              </p:nvSpPr>
              <p:spPr>
                <a:xfrm>
                  <a:off x="352681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6" name="Oval 815"/>
                <p:cNvSpPr/>
                <p:nvPr/>
              </p:nvSpPr>
              <p:spPr>
                <a:xfrm>
                  <a:off x="3943532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7" name="Oval 816"/>
                <p:cNvSpPr/>
                <p:nvPr/>
              </p:nvSpPr>
              <p:spPr>
                <a:xfrm>
                  <a:off x="436025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8" name="Oval 817"/>
                <p:cNvSpPr/>
                <p:nvPr/>
              </p:nvSpPr>
              <p:spPr>
                <a:xfrm>
                  <a:off x="4769825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9" name="Oval 818"/>
                <p:cNvSpPr/>
                <p:nvPr/>
              </p:nvSpPr>
              <p:spPr>
                <a:xfrm>
                  <a:off x="5174637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0" name="Oval 819"/>
                <p:cNvSpPr/>
                <p:nvPr/>
              </p:nvSpPr>
              <p:spPr>
                <a:xfrm>
                  <a:off x="558659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1" name="Oval 820"/>
                <p:cNvSpPr/>
                <p:nvPr/>
              </p:nvSpPr>
              <p:spPr>
                <a:xfrm>
                  <a:off x="601097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2" name="Oval 821"/>
                <p:cNvSpPr/>
                <p:nvPr/>
              </p:nvSpPr>
              <p:spPr>
                <a:xfrm>
                  <a:off x="641526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3" name="Oval 822"/>
                <p:cNvSpPr/>
                <p:nvPr/>
              </p:nvSpPr>
              <p:spPr>
                <a:xfrm>
                  <a:off x="682865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4" name="Oval 823"/>
                <p:cNvSpPr/>
                <p:nvPr/>
              </p:nvSpPr>
              <p:spPr>
                <a:xfrm>
                  <a:off x="724537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5" name="Oval 824"/>
                <p:cNvSpPr/>
                <p:nvPr/>
              </p:nvSpPr>
              <p:spPr>
                <a:xfrm>
                  <a:off x="765970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6" name="Oval 825"/>
                <p:cNvSpPr/>
                <p:nvPr/>
              </p:nvSpPr>
              <p:spPr>
                <a:xfrm>
                  <a:off x="807166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7" name="Oval 826"/>
                <p:cNvSpPr/>
                <p:nvPr/>
              </p:nvSpPr>
              <p:spPr>
                <a:xfrm>
                  <a:off x="849235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8" name="Oval 827"/>
                <p:cNvSpPr/>
                <p:nvPr/>
              </p:nvSpPr>
              <p:spPr>
                <a:xfrm>
                  <a:off x="8907482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5" name="Group 636"/>
              <p:cNvGrpSpPr/>
              <p:nvPr userDrawn="1"/>
            </p:nvGrpSpPr>
            <p:grpSpPr>
              <a:xfrm>
                <a:off x="201798" y="3051926"/>
                <a:ext cx="8734484" cy="28800"/>
                <a:chOff x="202982" y="3051926"/>
                <a:chExt cx="8734484" cy="28800"/>
              </a:xfrm>
              <a:grpFill/>
            </p:grpSpPr>
            <p:sp>
              <p:nvSpPr>
                <p:cNvPr id="785" name="Oval 784"/>
                <p:cNvSpPr/>
                <p:nvPr/>
              </p:nvSpPr>
              <p:spPr>
                <a:xfrm>
                  <a:off x="20298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6" name="Oval 785"/>
                <p:cNvSpPr/>
                <p:nvPr/>
              </p:nvSpPr>
              <p:spPr>
                <a:xfrm>
                  <a:off x="61652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7" name="Oval 786"/>
                <p:cNvSpPr/>
                <p:nvPr/>
              </p:nvSpPr>
              <p:spPr>
                <a:xfrm>
                  <a:off x="103537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8" name="Oval 787"/>
                <p:cNvSpPr/>
                <p:nvPr/>
              </p:nvSpPr>
              <p:spPr>
                <a:xfrm>
                  <a:off x="1447333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9" name="Oval 788"/>
                <p:cNvSpPr/>
                <p:nvPr/>
              </p:nvSpPr>
              <p:spPr>
                <a:xfrm>
                  <a:off x="186484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0" name="Oval 789"/>
                <p:cNvSpPr/>
                <p:nvPr/>
              </p:nvSpPr>
              <p:spPr>
                <a:xfrm>
                  <a:off x="227704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1" name="Oval 790"/>
                <p:cNvSpPr/>
                <p:nvPr/>
              </p:nvSpPr>
              <p:spPr>
                <a:xfrm>
                  <a:off x="269615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2" name="Oval 791"/>
                <p:cNvSpPr/>
                <p:nvPr/>
              </p:nvSpPr>
              <p:spPr>
                <a:xfrm>
                  <a:off x="311048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3" name="Oval 792"/>
                <p:cNvSpPr/>
                <p:nvPr/>
              </p:nvSpPr>
              <p:spPr>
                <a:xfrm>
                  <a:off x="352085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4" name="Oval 793"/>
                <p:cNvSpPr/>
                <p:nvPr/>
              </p:nvSpPr>
              <p:spPr>
                <a:xfrm>
                  <a:off x="393519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5" name="Oval 794"/>
                <p:cNvSpPr/>
                <p:nvPr/>
              </p:nvSpPr>
              <p:spPr>
                <a:xfrm>
                  <a:off x="436143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6" name="Oval 795"/>
                <p:cNvSpPr/>
                <p:nvPr/>
              </p:nvSpPr>
              <p:spPr>
                <a:xfrm>
                  <a:off x="477100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7" name="Oval 796"/>
                <p:cNvSpPr/>
                <p:nvPr/>
              </p:nvSpPr>
              <p:spPr>
                <a:xfrm>
                  <a:off x="51758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8" name="Oval 797"/>
                <p:cNvSpPr/>
                <p:nvPr/>
              </p:nvSpPr>
              <p:spPr>
                <a:xfrm>
                  <a:off x="5587778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9" name="Oval 798"/>
                <p:cNvSpPr/>
                <p:nvPr/>
              </p:nvSpPr>
              <p:spPr>
                <a:xfrm>
                  <a:off x="601216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0" name="Oval 799"/>
                <p:cNvSpPr/>
                <p:nvPr/>
              </p:nvSpPr>
              <p:spPr>
                <a:xfrm>
                  <a:off x="641645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1" name="Oval 800"/>
                <p:cNvSpPr/>
                <p:nvPr/>
              </p:nvSpPr>
              <p:spPr>
                <a:xfrm>
                  <a:off x="683459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2" name="Oval 801"/>
                <p:cNvSpPr/>
                <p:nvPr/>
              </p:nvSpPr>
              <p:spPr>
                <a:xfrm>
                  <a:off x="725131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3" name="Oval 802"/>
                <p:cNvSpPr/>
                <p:nvPr/>
              </p:nvSpPr>
              <p:spPr>
                <a:xfrm>
                  <a:off x="766803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4" name="Oval 803"/>
                <p:cNvSpPr/>
                <p:nvPr/>
              </p:nvSpPr>
              <p:spPr>
                <a:xfrm>
                  <a:off x="807999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5" name="Oval 804"/>
                <p:cNvSpPr/>
                <p:nvPr/>
              </p:nvSpPr>
              <p:spPr>
                <a:xfrm>
                  <a:off x="849353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6" name="Oval 805"/>
                <p:cNvSpPr/>
                <p:nvPr/>
              </p:nvSpPr>
              <p:spPr>
                <a:xfrm>
                  <a:off x="890866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7" name="Group 638"/>
              <p:cNvGrpSpPr/>
              <p:nvPr userDrawn="1"/>
            </p:nvGrpSpPr>
            <p:grpSpPr>
              <a:xfrm>
                <a:off x="201798" y="3466898"/>
                <a:ext cx="8744008" cy="28800"/>
                <a:chOff x="202982" y="3051926"/>
                <a:chExt cx="8744008" cy="28800"/>
              </a:xfrm>
              <a:grpFill/>
            </p:grpSpPr>
            <p:sp>
              <p:nvSpPr>
                <p:cNvPr id="763" name="Oval 762"/>
                <p:cNvSpPr/>
                <p:nvPr/>
              </p:nvSpPr>
              <p:spPr>
                <a:xfrm>
                  <a:off x="20298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4" name="Oval 763"/>
                <p:cNvSpPr/>
                <p:nvPr/>
              </p:nvSpPr>
              <p:spPr>
                <a:xfrm>
                  <a:off x="61652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5" name="Oval 764"/>
                <p:cNvSpPr/>
                <p:nvPr/>
              </p:nvSpPr>
              <p:spPr>
                <a:xfrm>
                  <a:off x="103537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6" name="Oval 765"/>
                <p:cNvSpPr/>
                <p:nvPr/>
              </p:nvSpPr>
              <p:spPr>
                <a:xfrm>
                  <a:off x="1447333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7" name="Oval 766"/>
                <p:cNvSpPr/>
                <p:nvPr/>
              </p:nvSpPr>
              <p:spPr>
                <a:xfrm>
                  <a:off x="186484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8" name="Oval 767"/>
                <p:cNvSpPr/>
                <p:nvPr/>
              </p:nvSpPr>
              <p:spPr>
                <a:xfrm>
                  <a:off x="227704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9" name="Oval 768"/>
                <p:cNvSpPr/>
                <p:nvPr/>
              </p:nvSpPr>
              <p:spPr>
                <a:xfrm>
                  <a:off x="269615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0" name="Oval 769"/>
                <p:cNvSpPr/>
                <p:nvPr/>
              </p:nvSpPr>
              <p:spPr>
                <a:xfrm>
                  <a:off x="311048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1" name="Oval 770"/>
                <p:cNvSpPr/>
                <p:nvPr/>
              </p:nvSpPr>
              <p:spPr>
                <a:xfrm>
                  <a:off x="352085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2" name="Oval 771"/>
                <p:cNvSpPr/>
                <p:nvPr/>
              </p:nvSpPr>
              <p:spPr>
                <a:xfrm>
                  <a:off x="393519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3" name="Oval 772"/>
                <p:cNvSpPr/>
                <p:nvPr/>
              </p:nvSpPr>
              <p:spPr>
                <a:xfrm>
                  <a:off x="434952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4" name="Oval 773"/>
                <p:cNvSpPr/>
                <p:nvPr/>
              </p:nvSpPr>
              <p:spPr>
                <a:xfrm>
                  <a:off x="476624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5" name="Oval 774"/>
                <p:cNvSpPr/>
                <p:nvPr/>
              </p:nvSpPr>
              <p:spPr>
                <a:xfrm>
                  <a:off x="51758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6" name="Oval 775"/>
                <p:cNvSpPr/>
                <p:nvPr/>
              </p:nvSpPr>
              <p:spPr>
                <a:xfrm>
                  <a:off x="55949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7" name="Oval 776"/>
                <p:cNvSpPr/>
                <p:nvPr/>
              </p:nvSpPr>
              <p:spPr>
                <a:xfrm>
                  <a:off x="601216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8" name="Oval 777"/>
                <p:cNvSpPr/>
                <p:nvPr/>
              </p:nvSpPr>
              <p:spPr>
                <a:xfrm>
                  <a:off x="642121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9" name="Oval 778"/>
                <p:cNvSpPr/>
                <p:nvPr/>
              </p:nvSpPr>
              <p:spPr>
                <a:xfrm>
                  <a:off x="683936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0" name="Oval 779"/>
                <p:cNvSpPr/>
                <p:nvPr/>
              </p:nvSpPr>
              <p:spPr>
                <a:xfrm>
                  <a:off x="725131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1" name="Oval 780"/>
                <p:cNvSpPr/>
                <p:nvPr/>
              </p:nvSpPr>
              <p:spPr>
                <a:xfrm>
                  <a:off x="767279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2" name="Oval 781"/>
                <p:cNvSpPr/>
                <p:nvPr/>
              </p:nvSpPr>
              <p:spPr>
                <a:xfrm>
                  <a:off x="808951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3" name="Oval 782"/>
                <p:cNvSpPr/>
                <p:nvPr/>
              </p:nvSpPr>
              <p:spPr>
                <a:xfrm>
                  <a:off x="850067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4" name="Oval 783"/>
                <p:cNvSpPr/>
                <p:nvPr/>
              </p:nvSpPr>
              <p:spPr>
                <a:xfrm>
                  <a:off x="891819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8" name="Group 647"/>
              <p:cNvGrpSpPr/>
              <p:nvPr userDrawn="1"/>
            </p:nvGrpSpPr>
            <p:grpSpPr>
              <a:xfrm>
                <a:off x="198623" y="3876473"/>
                <a:ext cx="8762300" cy="28800"/>
                <a:chOff x="198623" y="3876473"/>
                <a:chExt cx="8762300" cy="28800"/>
              </a:xfrm>
              <a:grpFill/>
            </p:grpSpPr>
            <p:sp>
              <p:nvSpPr>
                <p:cNvPr id="741" name="Oval 740"/>
                <p:cNvSpPr/>
                <p:nvPr/>
              </p:nvSpPr>
              <p:spPr>
                <a:xfrm>
                  <a:off x="19862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2" name="Oval 741"/>
                <p:cNvSpPr/>
                <p:nvPr/>
              </p:nvSpPr>
              <p:spPr>
                <a:xfrm>
                  <a:off x="612166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3" name="Oval 742"/>
                <p:cNvSpPr/>
                <p:nvPr/>
              </p:nvSpPr>
              <p:spPr>
                <a:xfrm>
                  <a:off x="1031017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4" name="Oval 743"/>
                <p:cNvSpPr/>
                <p:nvPr/>
              </p:nvSpPr>
              <p:spPr>
                <a:xfrm>
                  <a:off x="1442974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5" name="Oval 744"/>
                <p:cNvSpPr/>
                <p:nvPr/>
              </p:nvSpPr>
              <p:spPr>
                <a:xfrm>
                  <a:off x="186048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6" name="Oval 745"/>
                <p:cNvSpPr/>
                <p:nvPr/>
              </p:nvSpPr>
              <p:spPr>
                <a:xfrm>
                  <a:off x="2272690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7" name="Oval 746"/>
                <p:cNvSpPr/>
                <p:nvPr/>
              </p:nvSpPr>
              <p:spPr>
                <a:xfrm>
                  <a:off x="269179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8" name="Oval 747"/>
                <p:cNvSpPr/>
                <p:nvPr/>
              </p:nvSpPr>
              <p:spPr>
                <a:xfrm>
                  <a:off x="3106126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9" name="Oval 748"/>
                <p:cNvSpPr/>
                <p:nvPr/>
              </p:nvSpPr>
              <p:spPr>
                <a:xfrm>
                  <a:off x="351649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0" name="Oval 749"/>
                <p:cNvSpPr/>
                <p:nvPr/>
              </p:nvSpPr>
              <p:spPr>
                <a:xfrm>
                  <a:off x="393083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1" name="Oval 750"/>
                <p:cNvSpPr/>
                <p:nvPr/>
              </p:nvSpPr>
              <p:spPr>
                <a:xfrm>
                  <a:off x="4345170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2" name="Oval 751"/>
                <p:cNvSpPr/>
                <p:nvPr/>
              </p:nvSpPr>
              <p:spPr>
                <a:xfrm>
                  <a:off x="4761888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3" name="Oval 752"/>
                <p:cNvSpPr/>
                <p:nvPr/>
              </p:nvSpPr>
              <p:spPr>
                <a:xfrm>
                  <a:off x="517146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4" name="Oval 753"/>
                <p:cNvSpPr/>
                <p:nvPr/>
              </p:nvSpPr>
              <p:spPr>
                <a:xfrm>
                  <a:off x="559056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5" name="Oval 754"/>
                <p:cNvSpPr/>
                <p:nvPr/>
              </p:nvSpPr>
              <p:spPr>
                <a:xfrm>
                  <a:off x="600780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6" name="Oval 755"/>
                <p:cNvSpPr/>
                <p:nvPr/>
              </p:nvSpPr>
              <p:spPr>
                <a:xfrm>
                  <a:off x="641685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7" name="Oval 756"/>
                <p:cNvSpPr/>
                <p:nvPr/>
              </p:nvSpPr>
              <p:spPr>
                <a:xfrm>
                  <a:off x="683500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8" name="Oval 757"/>
                <p:cNvSpPr/>
                <p:nvPr/>
              </p:nvSpPr>
              <p:spPr>
                <a:xfrm>
                  <a:off x="7246957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9" name="Oval 758"/>
                <p:cNvSpPr/>
                <p:nvPr/>
              </p:nvSpPr>
              <p:spPr>
                <a:xfrm>
                  <a:off x="767558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0" name="Oval 759"/>
                <p:cNvSpPr/>
                <p:nvPr/>
              </p:nvSpPr>
              <p:spPr>
                <a:xfrm>
                  <a:off x="8092298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1" name="Oval 760"/>
                <p:cNvSpPr/>
                <p:nvPr/>
              </p:nvSpPr>
              <p:spPr>
                <a:xfrm>
                  <a:off x="850584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2" name="Oval 761"/>
                <p:cNvSpPr/>
                <p:nvPr/>
              </p:nvSpPr>
              <p:spPr>
                <a:xfrm>
                  <a:off x="893212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9" name="Group 648"/>
              <p:cNvGrpSpPr/>
              <p:nvPr userDrawn="1"/>
            </p:nvGrpSpPr>
            <p:grpSpPr>
              <a:xfrm>
                <a:off x="181956" y="4293669"/>
                <a:ext cx="8778967" cy="28800"/>
                <a:chOff x="181956" y="4293669"/>
                <a:chExt cx="8778967" cy="28800"/>
              </a:xfrm>
              <a:grpFill/>
            </p:grpSpPr>
            <p:sp>
              <p:nvSpPr>
                <p:cNvPr id="719" name="Oval 718"/>
                <p:cNvSpPr/>
                <p:nvPr/>
              </p:nvSpPr>
              <p:spPr>
                <a:xfrm>
                  <a:off x="181956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0" name="Oval 719"/>
                <p:cNvSpPr/>
                <p:nvPr/>
              </p:nvSpPr>
              <p:spPr>
                <a:xfrm>
                  <a:off x="600261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1" name="Oval 720"/>
                <p:cNvSpPr/>
                <p:nvPr/>
              </p:nvSpPr>
              <p:spPr>
                <a:xfrm>
                  <a:off x="101911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2" name="Oval 721"/>
                <p:cNvSpPr/>
                <p:nvPr/>
              </p:nvSpPr>
              <p:spPr>
                <a:xfrm>
                  <a:off x="143345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3" name="Oval 722"/>
                <p:cNvSpPr/>
                <p:nvPr/>
              </p:nvSpPr>
              <p:spPr>
                <a:xfrm>
                  <a:off x="184858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4" name="Oval 723"/>
                <p:cNvSpPr/>
                <p:nvPr/>
              </p:nvSpPr>
              <p:spPr>
                <a:xfrm>
                  <a:off x="2265547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5" name="Oval 724"/>
                <p:cNvSpPr/>
                <p:nvPr/>
              </p:nvSpPr>
              <p:spPr>
                <a:xfrm>
                  <a:off x="2684648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6" name="Oval 725"/>
                <p:cNvSpPr/>
                <p:nvPr/>
              </p:nvSpPr>
              <p:spPr>
                <a:xfrm>
                  <a:off x="3106126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7" name="Oval 726"/>
                <p:cNvSpPr/>
                <p:nvPr/>
              </p:nvSpPr>
              <p:spPr>
                <a:xfrm>
                  <a:off x="351649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8" name="Oval 727"/>
                <p:cNvSpPr/>
                <p:nvPr/>
              </p:nvSpPr>
              <p:spPr>
                <a:xfrm>
                  <a:off x="3930833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9" name="Oval 728"/>
                <p:cNvSpPr/>
                <p:nvPr/>
              </p:nvSpPr>
              <p:spPr>
                <a:xfrm>
                  <a:off x="434517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0" name="Oval 729"/>
                <p:cNvSpPr/>
                <p:nvPr/>
              </p:nvSpPr>
              <p:spPr>
                <a:xfrm>
                  <a:off x="4761888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1" name="Oval 730"/>
                <p:cNvSpPr/>
                <p:nvPr/>
              </p:nvSpPr>
              <p:spPr>
                <a:xfrm>
                  <a:off x="51786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2" name="Oval 731"/>
                <p:cNvSpPr/>
                <p:nvPr/>
              </p:nvSpPr>
              <p:spPr>
                <a:xfrm>
                  <a:off x="55977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3" name="Oval 732"/>
                <p:cNvSpPr/>
                <p:nvPr/>
              </p:nvSpPr>
              <p:spPr>
                <a:xfrm>
                  <a:off x="6007801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4" name="Oval 733"/>
                <p:cNvSpPr/>
                <p:nvPr/>
              </p:nvSpPr>
              <p:spPr>
                <a:xfrm>
                  <a:off x="643352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5" name="Oval 734"/>
                <p:cNvSpPr/>
                <p:nvPr/>
              </p:nvSpPr>
              <p:spPr>
                <a:xfrm>
                  <a:off x="6846907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6" name="Oval 735"/>
                <p:cNvSpPr/>
                <p:nvPr/>
              </p:nvSpPr>
              <p:spPr>
                <a:xfrm>
                  <a:off x="725886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7" name="Oval 736"/>
                <p:cNvSpPr/>
                <p:nvPr/>
              </p:nvSpPr>
              <p:spPr>
                <a:xfrm>
                  <a:off x="76851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8" name="Oval 737"/>
                <p:cNvSpPr/>
                <p:nvPr/>
              </p:nvSpPr>
              <p:spPr>
                <a:xfrm>
                  <a:off x="810182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9" name="Oval 738"/>
                <p:cNvSpPr/>
                <p:nvPr/>
              </p:nvSpPr>
              <p:spPr>
                <a:xfrm>
                  <a:off x="850584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0" name="Oval 739"/>
                <p:cNvSpPr/>
                <p:nvPr/>
              </p:nvSpPr>
              <p:spPr>
                <a:xfrm>
                  <a:off x="8932123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50" name="Group 649"/>
              <p:cNvGrpSpPr/>
              <p:nvPr userDrawn="1"/>
            </p:nvGrpSpPr>
            <p:grpSpPr>
              <a:xfrm>
                <a:off x="172432" y="4708666"/>
                <a:ext cx="8793253" cy="28800"/>
                <a:chOff x="172432" y="4708666"/>
                <a:chExt cx="8793253" cy="28800"/>
              </a:xfrm>
              <a:grpFill/>
            </p:grpSpPr>
            <p:sp>
              <p:nvSpPr>
                <p:cNvPr id="697" name="Oval 696"/>
                <p:cNvSpPr/>
                <p:nvPr/>
              </p:nvSpPr>
              <p:spPr>
                <a:xfrm>
                  <a:off x="17243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8" name="Oval 697"/>
                <p:cNvSpPr/>
                <p:nvPr/>
              </p:nvSpPr>
              <p:spPr>
                <a:xfrm>
                  <a:off x="59073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9" name="Oval 698"/>
                <p:cNvSpPr/>
                <p:nvPr/>
              </p:nvSpPr>
              <p:spPr>
                <a:xfrm>
                  <a:off x="100720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0" name="Oval 699"/>
                <p:cNvSpPr/>
                <p:nvPr/>
              </p:nvSpPr>
              <p:spPr>
                <a:xfrm>
                  <a:off x="1423926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1" name="Oval 700"/>
                <p:cNvSpPr/>
                <p:nvPr/>
              </p:nvSpPr>
              <p:spPr>
                <a:xfrm>
                  <a:off x="1839056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2" name="Oval 701"/>
                <p:cNvSpPr/>
                <p:nvPr/>
              </p:nvSpPr>
              <p:spPr>
                <a:xfrm>
                  <a:off x="2256023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3" name="Oval 702"/>
                <p:cNvSpPr/>
                <p:nvPr/>
              </p:nvSpPr>
              <p:spPr>
                <a:xfrm>
                  <a:off x="2675124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4" name="Oval 703"/>
                <p:cNvSpPr/>
                <p:nvPr/>
              </p:nvSpPr>
              <p:spPr>
                <a:xfrm>
                  <a:off x="309660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5" name="Oval 704"/>
                <p:cNvSpPr/>
                <p:nvPr/>
              </p:nvSpPr>
              <p:spPr>
                <a:xfrm>
                  <a:off x="351649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6" name="Oval 705"/>
                <p:cNvSpPr/>
                <p:nvPr/>
              </p:nvSpPr>
              <p:spPr>
                <a:xfrm>
                  <a:off x="3930833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7" name="Oval 706"/>
                <p:cNvSpPr/>
                <p:nvPr/>
              </p:nvSpPr>
              <p:spPr>
                <a:xfrm>
                  <a:off x="4345170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8" name="Oval 707"/>
                <p:cNvSpPr/>
                <p:nvPr/>
              </p:nvSpPr>
              <p:spPr>
                <a:xfrm>
                  <a:off x="4761888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9" name="Oval 708"/>
                <p:cNvSpPr/>
                <p:nvPr/>
              </p:nvSpPr>
              <p:spPr>
                <a:xfrm>
                  <a:off x="51786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0" name="Oval 709"/>
                <p:cNvSpPr/>
                <p:nvPr/>
              </p:nvSpPr>
              <p:spPr>
                <a:xfrm>
                  <a:off x="55977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1" name="Oval 710"/>
                <p:cNvSpPr/>
                <p:nvPr/>
              </p:nvSpPr>
              <p:spPr>
                <a:xfrm>
                  <a:off x="601732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2" name="Oval 711"/>
                <p:cNvSpPr/>
                <p:nvPr/>
              </p:nvSpPr>
              <p:spPr>
                <a:xfrm>
                  <a:off x="643352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3" name="Oval 712"/>
                <p:cNvSpPr/>
                <p:nvPr/>
              </p:nvSpPr>
              <p:spPr>
                <a:xfrm>
                  <a:off x="684690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4" name="Oval 713"/>
                <p:cNvSpPr/>
                <p:nvPr/>
              </p:nvSpPr>
              <p:spPr>
                <a:xfrm>
                  <a:off x="727076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5" name="Oval 714"/>
                <p:cNvSpPr/>
                <p:nvPr/>
              </p:nvSpPr>
              <p:spPr>
                <a:xfrm>
                  <a:off x="76851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6" name="Oval 715"/>
                <p:cNvSpPr/>
                <p:nvPr/>
              </p:nvSpPr>
              <p:spPr>
                <a:xfrm>
                  <a:off x="810182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7" name="Oval 716"/>
                <p:cNvSpPr/>
                <p:nvPr/>
              </p:nvSpPr>
              <p:spPr>
                <a:xfrm>
                  <a:off x="851774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8" name="Oval 717"/>
                <p:cNvSpPr/>
                <p:nvPr/>
              </p:nvSpPr>
              <p:spPr>
                <a:xfrm>
                  <a:off x="893688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51" name="Group 650"/>
              <p:cNvGrpSpPr/>
              <p:nvPr userDrawn="1"/>
            </p:nvGrpSpPr>
            <p:grpSpPr>
              <a:xfrm>
                <a:off x="172432" y="5123772"/>
                <a:ext cx="8802777" cy="28800"/>
                <a:chOff x="172432" y="5123772"/>
                <a:chExt cx="8802777" cy="28800"/>
              </a:xfrm>
              <a:grpFill/>
            </p:grpSpPr>
            <p:sp>
              <p:nvSpPr>
                <p:cNvPr id="675" name="Oval 674"/>
                <p:cNvSpPr/>
                <p:nvPr/>
              </p:nvSpPr>
              <p:spPr>
                <a:xfrm>
                  <a:off x="172432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6" name="Oval 675"/>
                <p:cNvSpPr/>
                <p:nvPr/>
              </p:nvSpPr>
              <p:spPr>
                <a:xfrm>
                  <a:off x="59073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7" name="Oval 676"/>
                <p:cNvSpPr/>
                <p:nvPr/>
              </p:nvSpPr>
              <p:spPr>
                <a:xfrm>
                  <a:off x="100720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8" name="Oval 677"/>
                <p:cNvSpPr/>
                <p:nvPr/>
              </p:nvSpPr>
              <p:spPr>
                <a:xfrm>
                  <a:off x="1423926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9" name="Oval 678"/>
                <p:cNvSpPr/>
                <p:nvPr/>
              </p:nvSpPr>
              <p:spPr>
                <a:xfrm>
                  <a:off x="1839056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0" name="Oval 679"/>
                <p:cNvSpPr/>
                <p:nvPr/>
              </p:nvSpPr>
              <p:spPr>
                <a:xfrm>
                  <a:off x="225602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1" name="Oval 680"/>
                <p:cNvSpPr/>
                <p:nvPr/>
              </p:nvSpPr>
              <p:spPr>
                <a:xfrm>
                  <a:off x="2675124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2" name="Oval 681"/>
                <p:cNvSpPr/>
                <p:nvPr/>
              </p:nvSpPr>
              <p:spPr>
                <a:xfrm>
                  <a:off x="3096602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3" name="Oval 682"/>
                <p:cNvSpPr/>
                <p:nvPr/>
              </p:nvSpPr>
              <p:spPr>
                <a:xfrm>
                  <a:off x="3516495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4" name="Oval 683"/>
                <p:cNvSpPr/>
                <p:nvPr/>
              </p:nvSpPr>
              <p:spPr>
                <a:xfrm>
                  <a:off x="393083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5" name="Oval 684"/>
                <p:cNvSpPr/>
                <p:nvPr/>
              </p:nvSpPr>
              <p:spPr>
                <a:xfrm>
                  <a:off x="4345170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6" name="Oval 685"/>
                <p:cNvSpPr/>
                <p:nvPr/>
              </p:nvSpPr>
              <p:spPr>
                <a:xfrm>
                  <a:off x="4761888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7" name="Oval 686"/>
                <p:cNvSpPr/>
                <p:nvPr/>
              </p:nvSpPr>
              <p:spPr>
                <a:xfrm>
                  <a:off x="518336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8" name="Oval 687"/>
                <p:cNvSpPr/>
                <p:nvPr/>
              </p:nvSpPr>
              <p:spPr>
                <a:xfrm>
                  <a:off x="560246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9" name="Oval 688"/>
                <p:cNvSpPr/>
                <p:nvPr/>
              </p:nvSpPr>
              <p:spPr>
                <a:xfrm>
                  <a:off x="602208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0" name="Oval 689"/>
                <p:cNvSpPr/>
                <p:nvPr/>
              </p:nvSpPr>
              <p:spPr>
                <a:xfrm>
                  <a:off x="6438284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1" name="Oval 690"/>
                <p:cNvSpPr/>
                <p:nvPr/>
              </p:nvSpPr>
              <p:spPr>
                <a:xfrm>
                  <a:off x="685166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2" name="Oval 691"/>
                <p:cNvSpPr/>
                <p:nvPr/>
              </p:nvSpPr>
              <p:spPr>
                <a:xfrm>
                  <a:off x="727552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3" name="Oval 692"/>
                <p:cNvSpPr/>
                <p:nvPr/>
              </p:nvSpPr>
              <p:spPr>
                <a:xfrm>
                  <a:off x="769462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4" name="Oval 693"/>
                <p:cNvSpPr/>
                <p:nvPr/>
              </p:nvSpPr>
              <p:spPr>
                <a:xfrm>
                  <a:off x="811372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5" name="Oval 694"/>
                <p:cNvSpPr/>
                <p:nvPr/>
              </p:nvSpPr>
              <p:spPr>
                <a:xfrm>
                  <a:off x="853203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6" name="Oval 695"/>
                <p:cNvSpPr/>
                <p:nvPr/>
              </p:nvSpPr>
              <p:spPr>
                <a:xfrm>
                  <a:off x="894640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52" name="Group 651"/>
              <p:cNvGrpSpPr/>
              <p:nvPr userDrawn="1"/>
            </p:nvGrpSpPr>
            <p:grpSpPr>
              <a:xfrm>
                <a:off x="158146" y="5550368"/>
                <a:ext cx="8826587" cy="28800"/>
                <a:chOff x="158146" y="5550368"/>
                <a:chExt cx="8826587" cy="28800"/>
              </a:xfrm>
              <a:grpFill/>
            </p:grpSpPr>
            <p:sp>
              <p:nvSpPr>
                <p:cNvPr id="653" name="Oval 652"/>
                <p:cNvSpPr/>
                <p:nvPr/>
              </p:nvSpPr>
              <p:spPr>
                <a:xfrm>
                  <a:off x="158146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4" name="Oval 653"/>
                <p:cNvSpPr/>
                <p:nvPr/>
              </p:nvSpPr>
              <p:spPr>
                <a:xfrm>
                  <a:off x="57407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5" name="Oval 654"/>
                <p:cNvSpPr/>
                <p:nvPr/>
              </p:nvSpPr>
              <p:spPr>
                <a:xfrm>
                  <a:off x="99054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6" name="Oval 655"/>
                <p:cNvSpPr/>
                <p:nvPr/>
              </p:nvSpPr>
              <p:spPr>
                <a:xfrm>
                  <a:off x="140964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7" name="Oval 656"/>
                <p:cNvSpPr/>
                <p:nvPr/>
              </p:nvSpPr>
              <p:spPr>
                <a:xfrm>
                  <a:off x="182953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8" name="Oval 657"/>
                <p:cNvSpPr/>
                <p:nvPr/>
              </p:nvSpPr>
              <p:spPr>
                <a:xfrm>
                  <a:off x="225602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9" name="Oval 658"/>
                <p:cNvSpPr/>
                <p:nvPr/>
              </p:nvSpPr>
              <p:spPr>
                <a:xfrm>
                  <a:off x="2675124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0" name="Oval 659"/>
                <p:cNvSpPr/>
                <p:nvPr/>
              </p:nvSpPr>
              <p:spPr>
                <a:xfrm>
                  <a:off x="309660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1" name="Oval 660"/>
                <p:cNvSpPr/>
                <p:nvPr/>
              </p:nvSpPr>
              <p:spPr>
                <a:xfrm>
                  <a:off x="351649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2" name="Oval 661"/>
                <p:cNvSpPr/>
                <p:nvPr/>
              </p:nvSpPr>
              <p:spPr>
                <a:xfrm>
                  <a:off x="393083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3" name="Oval 662"/>
                <p:cNvSpPr/>
                <p:nvPr/>
              </p:nvSpPr>
              <p:spPr>
                <a:xfrm>
                  <a:off x="434517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4" name="Oval 663"/>
                <p:cNvSpPr/>
                <p:nvPr/>
              </p:nvSpPr>
              <p:spPr>
                <a:xfrm>
                  <a:off x="4761888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5" name="Oval 664"/>
                <p:cNvSpPr/>
                <p:nvPr/>
              </p:nvSpPr>
              <p:spPr>
                <a:xfrm>
                  <a:off x="517860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6" name="Oval 665"/>
                <p:cNvSpPr/>
                <p:nvPr/>
              </p:nvSpPr>
              <p:spPr>
                <a:xfrm>
                  <a:off x="559770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7" name="Oval 666"/>
                <p:cNvSpPr/>
                <p:nvPr/>
              </p:nvSpPr>
              <p:spPr>
                <a:xfrm>
                  <a:off x="601732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8" name="Oval 667"/>
                <p:cNvSpPr/>
                <p:nvPr/>
              </p:nvSpPr>
              <p:spPr>
                <a:xfrm>
                  <a:off x="6443046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9" name="Oval 668"/>
                <p:cNvSpPr/>
                <p:nvPr/>
              </p:nvSpPr>
              <p:spPr>
                <a:xfrm>
                  <a:off x="685881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0" name="Oval 669"/>
                <p:cNvSpPr/>
                <p:nvPr/>
              </p:nvSpPr>
              <p:spPr>
                <a:xfrm>
                  <a:off x="728267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1" name="Oval 670"/>
                <p:cNvSpPr/>
                <p:nvPr/>
              </p:nvSpPr>
              <p:spPr>
                <a:xfrm>
                  <a:off x="7699391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2" name="Oval 671"/>
                <p:cNvSpPr/>
                <p:nvPr/>
              </p:nvSpPr>
              <p:spPr>
                <a:xfrm>
                  <a:off x="8116108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3" name="Oval 672"/>
                <p:cNvSpPr/>
                <p:nvPr/>
              </p:nvSpPr>
              <p:spPr>
                <a:xfrm>
                  <a:off x="852965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4" name="Oval 673"/>
                <p:cNvSpPr/>
                <p:nvPr/>
              </p:nvSpPr>
              <p:spPr>
                <a:xfrm>
                  <a:off x="895593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335359" y="367117"/>
            <a:ext cx="11425271" cy="747898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defRPr sz="6480" b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35358" y="1088158"/>
            <a:ext cx="11425271" cy="1495794"/>
          </a:xfrm>
        </p:spPr>
        <p:txBody>
          <a:bodyPr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lang="en-GB" sz="6480" b="0" kern="1200" dirty="0">
                <a:solidFill>
                  <a:schemeClr val="bg1"/>
                </a:solidFill>
                <a:latin typeface="EE Nobblee Light" pitchFamily="2" charset="0"/>
                <a:ea typeface="+mj-ea"/>
                <a:cs typeface="+mj-cs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3567D07-9766-417E-8E6F-99F3509C9940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503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 - Aqua Functiona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5360" y="367117"/>
            <a:ext cx="11521281" cy="747898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defRPr sz="6480" b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5358" y="1088158"/>
            <a:ext cx="11521281" cy="1495794"/>
          </a:xfrm>
        </p:spPr>
        <p:txBody>
          <a:bodyPr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lang="en-GB" sz="6480" b="0" kern="1200" dirty="0">
                <a:solidFill>
                  <a:schemeClr val="bg1"/>
                </a:solidFill>
                <a:latin typeface="EE Nobblee Light" pitchFamily="2" charset="0"/>
                <a:ea typeface="+mj-ea"/>
                <a:cs typeface="+mj-cs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82E5325-B620-41C8-B0B2-23639EDECB0B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0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 - White Functio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5359" y="367117"/>
            <a:ext cx="11505275" cy="747898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defRPr sz="6480" b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5359" y="1088158"/>
            <a:ext cx="11505768" cy="1495794"/>
          </a:xfrm>
        </p:spPr>
        <p:txBody>
          <a:bodyPr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lang="en-GB" sz="6480" b="0" kern="1200" dirty="0">
                <a:solidFill>
                  <a:schemeClr val="tx1"/>
                </a:solidFill>
                <a:latin typeface="EE Nobblee Light" pitchFamily="2" charset="0"/>
                <a:ea typeface="+mj-ea"/>
                <a:cs typeface="+mj-cs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5AC4F-903F-43B2-88E7-251BA2D03DE2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0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 - Yello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8" name="Group 1247"/>
          <p:cNvGrpSpPr/>
          <p:nvPr userDrawn="1"/>
        </p:nvGrpSpPr>
        <p:grpSpPr>
          <a:xfrm>
            <a:off x="-383477" y="0"/>
            <a:ext cx="12617016" cy="7453288"/>
            <a:chOff x="-287608" y="0"/>
            <a:chExt cx="9462762" cy="6211073"/>
          </a:xfrm>
        </p:grpSpPr>
        <p:grpSp>
          <p:nvGrpSpPr>
            <p:cNvPr id="7" name="Group 10"/>
            <p:cNvGrpSpPr/>
            <p:nvPr userDrawn="1"/>
          </p:nvGrpSpPr>
          <p:grpSpPr>
            <a:xfrm>
              <a:off x="-287608" y="0"/>
              <a:ext cx="9433982" cy="6211073"/>
              <a:chOff x="-293370" y="0"/>
              <a:chExt cx="9433982" cy="6211073"/>
            </a:xfrm>
          </p:grpSpPr>
          <p:sp>
            <p:nvSpPr>
              <p:cNvPr id="623" name="Rectangle 622"/>
              <p:cNvSpPr/>
              <p:nvPr/>
            </p:nvSpPr>
            <p:spPr>
              <a:xfrm>
                <a:off x="-3388" y="0"/>
                <a:ext cx="9144000" cy="5715000"/>
              </a:xfrm>
              <a:prstGeom prst="rect">
                <a:avLst/>
              </a:prstGeom>
              <a:gradFill flip="none" rotWithShape="1">
                <a:gsLst>
                  <a:gs pos="0">
                    <a:srgbClr val="FFEE00"/>
                  </a:gs>
                  <a:gs pos="47000">
                    <a:srgbClr val="FFD601"/>
                  </a:gs>
                  <a:gs pos="86000">
                    <a:srgbClr val="FFE800"/>
                  </a:gs>
                  <a:gs pos="100000">
                    <a:srgbClr val="FFF000"/>
                  </a:gs>
                  <a:gs pos="81000">
                    <a:srgbClr val="F4BF07"/>
                  </a:gs>
                </a:gsLst>
                <a:lin ang="5400000" scaled="1"/>
                <a:tileRect/>
              </a:gradFill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endParaRPr lang="en-GB" sz="2160">
                  <a:solidFill>
                    <a:srgbClr val="6D6E71"/>
                  </a:solidFill>
                </a:endParaRPr>
              </a:p>
            </p:txBody>
          </p:sp>
          <p:sp>
            <p:nvSpPr>
              <p:cNvPr id="624" name="Freeform 623"/>
              <p:cNvSpPr/>
              <p:nvPr/>
            </p:nvSpPr>
            <p:spPr>
              <a:xfrm rot="159014">
                <a:off x="-293370" y="4546281"/>
                <a:ext cx="9164299" cy="1664792"/>
              </a:xfrm>
              <a:custGeom>
                <a:avLst/>
                <a:gdLst>
                  <a:gd name="connsiteX0" fmla="*/ 447460 w 5956662"/>
                  <a:gd name="connsiteY0" fmla="*/ 68326 h 1114400"/>
                  <a:gd name="connsiteX1" fmla="*/ 4882300 w 5956662"/>
                  <a:gd name="connsiteY1" fmla="*/ 98806 h 1114400"/>
                  <a:gd name="connsiteX2" fmla="*/ 5949100 w 5956662"/>
                  <a:gd name="connsiteY2" fmla="*/ 266446 h 1114400"/>
                  <a:gd name="connsiteX3" fmla="*/ 5225200 w 5956662"/>
                  <a:gd name="connsiteY3" fmla="*/ 464566 h 1114400"/>
                  <a:gd name="connsiteX4" fmla="*/ 2878240 w 5956662"/>
                  <a:gd name="connsiteY4" fmla="*/ 1005586 h 1114400"/>
                  <a:gd name="connsiteX5" fmla="*/ 424600 w 5956662"/>
                  <a:gd name="connsiteY5" fmla="*/ 1028446 h 1114400"/>
                  <a:gd name="connsiteX6" fmla="*/ 447460 w 5956662"/>
                  <a:gd name="connsiteY6" fmla="*/ 68326 h 1114400"/>
                  <a:gd name="connsiteX0" fmla="*/ 447460 w 5956662"/>
                  <a:gd name="connsiteY0" fmla="*/ 68326 h 1114400"/>
                  <a:gd name="connsiteX1" fmla="*/ 4882300 w 5956662"/>
                  <a:gd name="connsiteY1" fmla="*/ 98806 h 1114400"/>
                  <a:gd name="connsiteX2" fmla="*/ 5949100 w 5956662"/>
                  <a:gd name="connsiteY2" fmla="*/ 266446 h 1114400"/>
                  <a:gd name="connsiteX3" fmla="*/ 5225200 w 5956662"/>
                  <a:gd name="connsiteY3" fmla="*/ 464566 h 1114400"/>
                  <a:gd name="connsiteX4" fmla="*/ 2878240 w 5956662"/>
                  <a:gd name="connsiteY4" fmla="*/ 1005586 h 1114400"/>
                  <a:gd name="connsiteX5" fmla="*/ 424600 w 5956662"/>
                  <a:gd name="connsiteY5" fmla="*/ 1028446 h 1114400"/>
                  <a:gd name="connsiteX6" fmla="*/ 447460 w 5956662"/>
                  <a:gd name="connsiteY6" fmla="*/ 68326 h 1114400"/>
                  <a:gd name="connsiteX0" fmla="*/ 192574 w 5701776"/>
                  <a:gd name="connsiteY0" fmla="*/ 68326 h 1114400"/>
                  <a:gd name="connsiteX1" fmla="*/ 4627414 w 5701776"/>
                  <a:gd name="connsiteY1" fmla="*/ 98806 h 1114400"/>
                  <a:gd name="connsiteX2" fmla="*/ 5694214 w 5701776"/>
                  <a:gd name="connsiteY2" fmla="*/ 266446 h 1114400"/>
                  <a:gd name="connsiteX3" fmla="*/ 4970314 w 5701776"/>
                  <a:gd name="connsiteY3" fmla="*/ 464566 h 1114400"/>
                  <a:gd name="connsiteX4" fmla="*/ 2623354 w 5701776"/>
                  <a:gd name="connsiteY4" fmla="*/ 1005586 h 1114400"/>
                  <a:gd name="connsiteX5" fmla="*/ 169714 w 5701776"/>
                  <a:gd name="connsiteY5" fmla="*/ 1028446 h 1114400"/>
                  <a:gd name="connsiteX6" fmla="*/ 192574 w 5701776"/>
                  <a:gd name="connsiteY6" fmla="*/ 68326 h 1114400"/>
                  <a:gd name="connsiteX0" fmla="*/ 56152 w 5565354"/>
                  <a:gd name="connsiteY0" fmla="*/ 68326 h 1103552"/>
                  <a:gd name="connsiteX1" fmla="*/ 4490992 w 5565354"/>
                  <a:gd name="connsiteY1" fmla="*/ 98806 h 1103552"/>
                  <a:gd name="connsiteX2" fmla="*/ 5557792 w 5565354"/>
                  <a:gd name="connsiteY2" fmla="*/ 266446 h 1103552"/>
                  <a:gd name="connsiteX3" fmla="*/ 4833892 w 5565354"/>
                  <a:gd name="connsiteY3" fmla="*/ 464566 h 1103552"/>
                  <a:gd name="connsiteX4" fmla="*/ 2486932 w 5565354"/>
                  <a:gd name="connsiteY4" fmla="*/ 1005586 h 1103552"/>
                  <a:gd name="connsiteX5" fmla="*/ 33292 w 5565354"/>
                  <a:gd name="connsiteY5" fmla="*/ 1028446 h 1103552"/>
                  <a:gd name="connsiteX6" fmla="*/ 56152 w 5565354"/>
                  <a:gd name="connsiteY6" fmla="*/ 68326 h 1103552"/>
                  <a:gd name="connsiteX0" fmla="*/ 56152 w 5565354"/>
                  <a:gd name="connsiteY0" fmla="*/ 68326 h 1103552"/>
                  <a:gd name="connsiteX1" fmla="*/ 4490992 w 5565354"/>
                  <a:gd name="connsiteY1" fmla="*/ 98806 h 1103552"/>
                  <a:gd name="connsiteX2" fmla="*/ 5557792 w 5565354"/>
                  <a:gd name="connsiteY2" fmla="*/ 266446 h 1103552"/>
                  <a:gd name="connsiteX3" fmla="*/ 4833892 w 5565354"/>
                  <a:gd name="connsiteY3" fmla="*/ 464566 h 1103552"/>
                  <a:gd name="connsiteX4" fmla="*/ 2486932 w 5565354"/>
                  <a:gd name="connsiteY4" fmla="*/ 1005586 h 1103552"/>
                  <a:gd name="connsiteX5" fmla="*/ 33292 w 5565354"/>
                  <a:gd name="connsiteY5" fmla="*/ 1028446 h 1103552"/>
                  <a:gd name="connsiteX6" fmla="*/ 56152 w 5565354"/>
                  <a:gd name="connsiteY6" fmla="*/ 68326 h 1103552"/>
                  <a:gd name="connsiteX0" fmla="*/ 22860 w 5532062"/>
                  <a:gd name="connsiteY0" fmla="*/ 68326 h 1103552"/>
                  <a:gd name="connsiteX1" fmla="*/ 4457700 w 5532062"/>
                  <a:gd name="connsiteY1" fmla="*/ 98806 h 1103552"/>
                  <a:gd name="connsiteX2" fmla="*/ 5524500 w 5532062"/>
                  <a:gd name="connsiteY2" fmla="*/ 266446 h 1103552"/>
                  <a:gd name="connsiteX3" fmla="*/ 4800600 w 5532062"/>
                  <a:gd name="connsiteY3" fmla="*/ 464566 h 1103552"/>
                  <a:gd name="connsiteX4" fmla="*/ 2453640 w 5532062"/>
                  <a:gd name="connsiteY4" fmla="*/ 1005586 h 1103552"/>
                  <a:gd name="connsiteX5" fmla="*/ 0 w 5532062"/>
                  <a:gd name="connsiteY5" fmla="*/ 1028446 h 1103552"/>
                  <a:gd name="connsiteX6" fmla="*/ 22860 w 5532062"/>
                  <a:gd name="connsiteY6" fmla="*/ 68326 h 1103552"/>
                  <a:gd name="connsiteX0" fmla="*/ 0 w 5509202"/>
                  <a:gd name="connsiteY0" fmla="*/ 68326 h 1247220"/>
                  <a:gd name="connsiteX1" fmla="*/ 4434840 w 5509202"/>
                  <a:gd name="connsiteY1" fmla="*/ 98806 h 1247220"/>
                  <a:gd name="connsiteX2" fmla="*/ 5501640 w 5509202"/>
                  <a:gd name="connsiteY2" fmla="*/ 266446 h 1247220"/>
                  <a:gd name="connsiteX3" fmla="*/ 4777740 w 5509202"/>
                  <a:gd name="connsiteY3" fmla="*/ 464566 h 1247220"/>
                  <a:gd name="connsiteX4" fmla="*/ 2430780 w 5509202"/>
                  <a:gd name="connsiteY4" fmla="*/ 1005586 h 1247220"/>
                  <a:gd name="connsiteX5" fmla="*/ 6797 w 5509202"/>
                  <a:gd name="connsiteY5" fmla="*/ 1209610 h 1247220"/>
                  <a:gd name="connsiteX6" fmla="*/ 0 w 5509202"/>
                  <a:gd name="connsiteY6" fmla="*/ 68326 h 1247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09202" h="1247220">
                    <a:moveTo>
                      <a:pt x="0" y="68326"/>
                    </a:moveTo>
                    <a:cubicBezTo>
                      <a:pt x="742950" y="-86614"/>
                      <a:pt x="3517900" y="65786"/>
                      <a:pt x="4434840" y="98806"/>
                    </a:cubicBezTo>
                    <a:cubicBezTo>
                      <a:pt x="5351780" y="131826"/>
                      <a:pt x="5444490" y="205486"/>
                      <a:pt x="5501640" y="266446"/>
                    </a:cubicBezTo>
                    <a:cubicBezTo>
                      <a:pt x="5558790" y="327406"/>
                      <a:pt x="5289550" y="341376"/>
                      <a:pt x="4777740" y="464566"/>
                    </a:cubicBezTo>
                    <a:cubicBezTo>
                      <a:pt x="4265930" y="587756"/>
                      <a:pt x="3230880" y="911606"/>
                      <a:pt x="2430780" y="1005586"/>
                    </a:cubicBezTo>
                    <a:cubicBezTo>
                      <a:pt x="1630680" y="1099566"/>
                      <a:pt x="98607" y="1339268"/>
                      <a:pt x="6797" y="1209610"/>
                    </a:cubicBezTo>
                    <a:cubicBezTo>
                      <a:pt x="7236" y="1210440"/>
                      <a:pt x="14045" y="73119"/>
                      <a:pt x="0" y="68326"/>
                    </a:cubicBezTo>
                    <a:close/>
                  </a:path>
                </a:pathLst>
              </a:custGeom>
              <a:solidFill>
                <a:srgbClr val="FFD601">
                  <a:alpha val="50000"/>
                </a:srgbClr>
              </a:solidFill>
              <a:effectLst>
                <a:softEdge rad="317500"/>
              </a:effectLst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endParaRPr lang="en-GB" sz="2160">
                  <a:solidFill>
                    <a:srgbClr val="6D6E71"/>
                  </a:solidFill>
                </a:endParaRPr>
              </a:p>
            </p:txBody>
          </p:sp>
          <p:sp>
            <p:nvSpPr>
              <p:cNvPr id="625" name="Oval 6"/>
              <p:cNvSpPr/>
              <p:nvPr/>
            </p:nvSpPr>
            <p:spPr>
              <a:xfrm>
                <a:off x="-263102" y="4766780"/>
                <a:ext cx="3538958" cy="983251"/>
              </a:xfrm>
              <a:custGeom>
                <a:avLst/>
                <a:gdLst>
                  <a:gd name="connsiteX0" fmla="*/ 0 w 2296321"/>
                  <a:gd name="connsiteY0" fmla="*/ 418518 h 837036"/>
                  <a:gd name="connsiteX1" fmla="*/ 1148161 w 2296321"/>
                  <a:gd name="connsiteY1" fmla="*/ 0 h 837036"/>
                  <a:gd name="connsiteX2" fmla="*/ 2296322 w 2296321"/>
                  <a:gd name="connsiteY2" fmla="*/ 418518 h 837036"/>
                  <a:gd name="connsiteX3" fmla="*/ 1148161 w 2296321"/>
                  <a:gd name="connsiteY3" fmla="*/ 837036 h 837036"/>
                  <a:gd name="connsiteX4" fmla="*/ 0 w 2296321"/>
                  <a:gd name="connsiteY4" fmla="*/ 418518 h 837036"/>
                  <a:gd name="connsiteX0" fmla="*/ 143520 w 1291681"/>
                  <a:gd name="connsiteY0" fmla="*/ 848669 h 860302"/>
                  <a:gd name="connsiteX1" fmla="*/ 143520 w 1291681"/>
                  <a:gd name="connsiteY1" fmla="*/ 11633 h 860302"/>
                  <a:gd name="connsiteX2" fmla="*/ 1291681 w 1291681"/>
                  <a:gd name="connsiteY2" fmla="*/ 430151 h 860302"/>
                  <a:gd name="connsiteX3" fmla="*/ 143520 w 1291681"/>
                  <a:gd name="connsiteY3" fmla="*/ 848669 h 860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1681" h="860302">
                    <a:moveTo>
                      <a:pt x="143520" y="848669"/>
                    </a:moveTo>
                    <a:cubicBezTo>
                      <a:pt x="-47840" y="778916"/>
                      <a:pt x="-47840" y="81386"/>
                      <a:pt x="143520" y="11633"/>
                    </a:cubicBezTo>
                    <a:cubicBezTo>
                      <a:pt x="334880" y="-58120"/>
                      <a:pt x="1291681" y="199010"/>
                      <a:pt x="1291681" y="430151"/>
                    </a:cubicBezTo>
                    <a:cubicBezTo>
                      <a:pt x="1291681" y="661292"/>
                      <a:pt x="334880" y="918422"/>
                      <a:pt x="143520" y="848669"/>
                    </a:cubicBezTo>
                    <a:close/>
                  </a:path>
                </a:pathLst>
              </a:custGeom>
              <a:solidFill>
                <a:srgbClr val="FDCB08">
                  <a:alpha val="50000"/>
                </a:srgbClr>
              </a:solidFill>
              <a:effectLst>
                <a:softEdge rad="317500"/>
              </a:effectLst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endParaRPr lang="en-GB" sz="2160">
                  <a:solidFill>
                    <a:srgbClr val="6D6E71"/>
                  </a:solidFill>
                </a:endParaRPr>
              </a:p>
            </p:txBody>
          </p:sp>
        </p:grpSp>
        <p:grpSp>
          <p:nvGrpSpPr>
            <p:cNvPr id="626" name="Group 625"/>
            <p:cNvGrpSpPr/>
            <p:nvPr userDrawn="1"/>
          </p:nvGrpSpPr>
          <p:grpSpPr>
            <a:xfrm>
              <a:off x="-22042" y="158535"/>
              <a:ext cx="9197196" cy="5147237"/>
              <a:chOff x="-22042" y="158535"/>
              <a:chExt cx="9197196" cy="5147237"/>
            </a:xfrm>
            <a:solidFill>
              <a:srgbClr val="FAEDB1"/>
            </a:solidFill>
          </p:grpSpPr>
          <p:grpSp>
            <p:nvGrpSpPr>
              <p:cNvPr id="627" name="Group 626"/>
              <p:cNvGrpSpPr/>
              <p:nvPr userDrawn="1"/>
            </p:nvGrpSpPr>
            <p:grpSpPr>
              <a:xfrm>
                <a:off x="22406" y="158535"/>
                <a:ext cx="9089676" cy="18000"/>
                <a:chOff x="22406" y="158535"/>
                <a:chExt cx="9089676" cy="18000"/>
              </a:xfrm>
              <a:grpFill/>
            </p:grpSpPr>
            <p:sp>
              <p:nvSpPr>
                <p:cNvPr id="903" name="Oval 902"/>
                <p:cNvSpPr/>
                <p:nvPr/>
              </p:nvSpPr>
              <p:spPr>
                <a:xfrm>
                  <a:off x="2240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04" name="Oval 903"/>
                <p:cNvSpPr/>
                <p:nvPr/>
              </p:nvSpPr>
              <p:spPr>
                <a:xfrm>
                  <a:off x="451031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05" name="Oval 904"/>
                <p:cNvSpPr/>
                <p:nvPr/>
              </p:nvSpPr>
              <p:spPr>
                <a:xfrm>
                  <a:off x="886800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06" name="Oval 905"/>
                <p:cNvSpPr/>
                <p:nvPr/>
              </p:nvSpPr>
              <p:spPr>
                <a:xfrm>
                  <a:off x="131542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07" name="Oval 906"/>
                <p:cNvSpPr/>
                <p:nvPr/>
              </p:nvSpPr>
              <p:spPr>
                <a:xfrm>
                  <a:off x="1751194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08" name="Oval 907"/>
                <p:cNvSpPr/>
                <p:nvPr/>
              </p:nvSpPr>
              <p:spPr>
                <a:xfrm>
                  <a:off x="217981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09" name="Oval 908"/>
                <p:cNvSpPr/>
                <p:nvPr/>
              </p:nvSpPr>
              <p:spPr>
                <a:xfrm>
                  <a:off x="261558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10" name="Oval 909"/>
                <p:cNvSpPr/>
                <p:nvPr/>
              </p:nvSpPr>
              <p:spPr>
                <a:xfrm>
                  <a:off x="3044213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11" name="Oval 910"/>
                <p:cNvSpPr/>
                <p:nvPr/>
              </p:nvSpPr>
              <p:spPr>
                <a:xfrm>
                  <a:off x="347680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12" name="Oval 911"/>
                <p:cNvSpPr/>
                <p:nvPr/>
              </p:nvSpPr>
              <p:spPr>
                <a:xfrm>
                  <a:off x="3905431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13" name="Oval 912"/>
                <p:cNvSpPr/>
                <p:nvPr/>
              </p:nvSpPr>
              <p:spPr>
                <a:xfrm>
                  <a:off x="4341200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14" name="Oval 913"/>
                <p:cNvSpPr/>
                <p:nvPr/>
              </p:nvSpPr>
              <p:spPr>
                <a:xfrm>
                  <a:off x="476982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15" name="Oval 914"/>
                <p:cNvSpPr/>
                <p:nvPr/>
              </p:nvSpPr>
              <p:spPr>
                <a:xfrm>
                  <a:off x="5205594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16" name="Oval 915"/>
                <p:cNvSpPr/>
                <p:nvPr/>
              </p:nvSpPr>
              <p:spPr>
                <a:xfrm>
                  <a:off x="563421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17" name="Oval 916"/>
                <p:cNvSpPr/>
                <p:nvPr/>
              </p:nvSpPr>
              <p:spPr>
                <a:xfrm>
                  <a:off x="606998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18" name="Oval 917"/>
                <p:cNvSpPr/>
                <p:nvPr/>
              </p:nvSpPr>
              <p:spPr>
                <a:xfrm>
                  <a:off x="6498613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19" name="Oval 918"/>
                <p:cNvSpPr/>
                <p:nvPr/>
              </p:nvSpPr>
              <p:spPr>
                <a:xfrm>
                  <a:off x="692866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20" name="Oval 919"/>
                <p:cNvSpPr/>
                <p:nvPr/>
              </p:nvSpPr>
              <p:spPr>
                <a:xfrm>
                  <a:off x="736681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21" name="Oval 920"/>
                <p:cNvSpPr/>
                <p:nvPr/>
              </p:nvSpPr>
              <p:spPr>
                <a:xfrm>
                  <a:off x="7797822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22" name="Oval 921"/>
                <p:cNvSpPr/>
                <p:nvPr/>
              </p:nvSpPr>
              <p:spPr>
                <a:xfrm>
                  <a:off x="823120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23" name="Oval 922"/>
                <p:cNvSpPr/>
                <p:nvPr/>
              </p:nvSpPr>
              <p:spPr>
                <a:xfrm>
                  <a:off x="866221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24" name="Oval 923"/>
                <p:cNvSpPr/>
                <p:nvPr/>
              </p:nvSpPr>
              <p:spPr>
                <a:xfrm>
                  <a:off x="909571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28" name="Group 627"/>
              <p:cNvGrpSpPr/>
              <p:nvPr userDrawn="1"/>
            </p:nvGrpSpPr>
            <p:grpSpPr>
              <a:xfrm>
                <a:off x="15263" y="565729"/>
                <a:ext cx="9103962" cy="18000"/>
                <a:chOff x="15263" y="565729"/>
                <a:chExt cx="9103962" cy="18000"/>
              </a:xfrm>
              <a:grpFill/>
            </p:grpSpPr>
            <p:sp>
              <p:nvSpPr>
                <p:cNvPr id="881" name="Oval 880"/>
                <p:cNvSpPr/>
                <p:nvPr/>
              </p:nvSpPr>
              <p:spPr>
                <a:xfrm>
                  <a:off x="15263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82" name="Oval 881"/>
                <p:cNvSpPr/>
                <p:nvPr/>
              </p:nvSpPr>
              <p:spPr>
                <a:xfrm>
                  <a:off x="45103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83" name="Oval 882"/>
                <p:cNvSpPr/>
                <p:nvPr/>
              </p:nvSpPr>
              <p:spPr>
                <a:xfrm>
                  <a:off x="879657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84" name="Oval 883"/>
                <p:cNvSpPr/>
                <p:nvPr/>
              </p:nvSpPr>
              <p:spPr>
                <a:xfrm>
                  <a:off x="131542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85" name="Oval 884"/>
                <p:cNvSpPr/>
                <p:nvPr/>
              </p:nvSpPr>
              <p:spPr>
                <a:xfrm>
                  <a:off x="1746432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86" name="Oval 885"/>
                <p:cNvSpPr/>
                <p:nvPr/>
              </p:nvSpPr>
              <p:spPr>
                <a:xfrm>
                  <a:off x="217981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87" name="Oval 886"/>
                <p:cNvSpPr/>
                <p:nvPr/>
              </p:nvSpPr>
              <p:spPr>
                <a:xfrm>
                  <a:off x="261558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88" name="Oval 887"/>
                <p:cNvSpPr/>
                <p:nvPr/>
              </p:nvSpPr>
              <p:spPr>
                <a:xfrm>
                  <a:off x="3044213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89" name="Oval 888"/>
                <p:cNvSpPr/>
                <p:nvPr/>
              </p:nvSpPr>
              <p:spPr>
                <a:xfrm>
                  <a:off x="3476806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90" name="Oval 889"/>
                <p:cNvSpPr/>
                <p:nvPr/>
              </p:nvSpPr>
              <p:spPr>
                <a:xfrm>
                  <a:off x="390543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91" name="Oval 890"/>
                <p:cNvSpPr/>
                <p:nvPr/>
              </p:nvSpPr>
              <p:spPr>
                <a:xfrm>
                  <a:off x="4341200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92" name="Oval 891"/>
                <p:cNvSpPr/>
                <p:nvPr/>
              </p:nvSpPr>
              <p:spPr>
                <a:xfrm>
                  <a:off x="476982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93" name="Oval 892"/>
                <p:cNvSpPr/>
                <p:nvPr/>
              </p:nvSpPr>
              <p:spPr>
                <a:xfrm>
                  <a:off x="5205594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94" name="Oval 893"/>
                <p:cNvSpPr/>
                <p:nvPr/>
              </p:nvSpPr>
              <p:spPr>
                <a:xfrm>
                  <a:off x="563421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95" name="Oval 894"/>
                <p:cNvSpPr/>
                <p:nvPr/>
              </p:nvSpPr>
              <p:spPr>
                <a:xfrm>
                  <a:off x="606998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96" name="Oval 895"/>
                <p:cNvSpPr/>
                <p:nvPr/>
              </p:nvSpPr>
              <p:spPr>
                <a:xfrm>
                  <a:off x="6505756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97" name="Oval 896"/>
                <p:cNvSpPr/>
                <p:nvPr/>
              </p:nvSpPr>
              <p:spPr>
                <a:xfrm>
                  <a:off x="693580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98" name="Oval 897"/>
                <p:cNvSpPr/>
                <p:nvPr/>
              </p:nvSpPr>
              <p:spPr>
                <a:xfrm>
                  <a:off x="737395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99" name="Oval 898"/>
                <p:cNvSpPr/>
                <p:nvPr/>
              </p:nvSpPr>
              <p:spPr>
                <a:xfrm>
                  <a:off x="780496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00" name="Oval 899"/>
                <p:cNvSpPr/>
                <p:nvPr/>
              </p:nvSpPr>
              <p:spPr>
                <a:xfrm>
                  <a:off x="8238352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01" name="Oval 900"/>
                <p:cNvSpPr/>
                <p:nvPr/>
              </p:nvSpPr>
              <p:spPr>
                <a:xfrm>
                  <a:off x="866935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02" name="Oval 901"/>
                <p:cNvSpPr/>
                <p:nvPr/>
              </p:nvSpPr>
              <p:spPr>
                <a:xfrm>
                  <a:off x="910286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29" name="Group 628"/>
              <p:cNvGrpSpPr/>
              <p:nvPr userDrawn="1"/>
            </p:nvGrpSpPr>
            <p:grpSpPr>
              <a:xfrm>
                <a:off x="8120" y="970541"/>
                <a:ext cx="9120381" cy="18000"/>
                <a:chOff x="8120" y="970541"/>
                <a:chExt cx="9120381" cy="18000"/>
              </a:xfrm>
              <a:grpFill/>
            </p:grpSpPr>
            <p:sp>
              <p:nvSpPr>
                <p:cNvPr id="859" name="Oval 858"/>
                <p:cNvSpPr/>
                <p:nvPr/>
              </p:nvSpPr>
              <p:spPr>
                <a:xfrm>
                  <a:off x="812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60" name="Oval 859"/>
                <p:cNvSpPr/>
                <p:nvPr/>
              </p:nvSpPr>
              <p:spPr>
                <a:xfrm>
                  <a:off x="44150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61" name="Oval 860"/>
                <p:cNvSpPr/>
                <p:nvPr/>
              </p:nvSpPr>
              <p:spPr>
                <a:xfrm>
                  <a:off x="87727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62" name="Oval 861"/>
                <p:cNvSpPr/>
                <p:nvPr/>
              </p:nvSpPr>
              <p:spPr>
                <a:xfrm>
                  <a:off x="130590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63" name="Oval 862"/>
                <p:cNvSpPr/>
                <p:nvPr/>
              </p:nvSpPr>
              <p:spPr>
                <a:xfrm>
                  <a:off x="174167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64" name="Oval 863"/>
                <p:cNvSpPr/>
                <p:nvPr/>
              </p:nvSpPr>
              <p:spPr>
                <a:xfrm>
                  <a:off x="217505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65" name="Oval 864"/>
                <p:cNvSpPr/>
                <p:nvPr/>
              </p:nvSpPr>
              <p:spPr>
                <a:xfrm>
                  <a:off x="261082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66" name="Oval 865"/>
                <p:cNvSpPr/>
                <p:nvPr/>
              </p:nvSpPr>
              <p:spPr>
                <a:xfrm>
                  <a:off x="3044213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67" name="Oval 866"/>
                <p:cNvSpPr/>
                <p:nvPr/>
              </p:nvSpPr>
              <p:spPr>
                <a:xfrm>
                  <a:off x="347680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68" name="Oval 867"/>
                <p:cNvSpPr/>
                <p:nvPr/>
              </p:nvSpPr>
              <p:spPr>
                <a:xfrm>
                  <a:off x="390543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69" name="Oval 868"/>
                <p:cNvSpPr/>
                <p:nvPr/>
              </p:nvSpPr>
              <p:spPr>
                <a:xfrm>
                  <a:off x="434120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70" name="Oval 869"/>
                <p:cNvSpPr/>
                <p:nvPr/>
              </p:nvSpPr>
              <p:spPr>
                <a:xfrm>
                  <a:off x="4769825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71" name="Oval 870"/>
                <p:cNvSpPr/>
                <p:nvPr/>
              </p:nvSpPr>
              <p:spPr>
                <a:xfrm>
                  <a:off x="5205594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72" name="Oval 871"/>
                <p:cNvSpPr/>
                <p:nvPr/>
              </p:nvSpPr>
              <p:spPr>
                <a:xfrm>
                  <a:off x="5634219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73" name="Oval 872"/>
                <p:cNvSpPr/>
                <p:nvPr/>
              </p:nvSpPr>
              <p:spPr>
                <a:xfrm>
                  <a:off x="6069988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74" name="Oval 873"/>
                <p:cNvSpPr/>
                <p:nvPr/>
              </p:nvSpPr>
              <p:spPr>
                <a:xfrm>
                  <a:off x="6515032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75" name="Oval 874"/>
                <p:cNvSpPr/>
                <p:nvPr/>
              </p:nvSpPr>
              <p:spPr>
                <a:xfrm>
                  <a:off x="6945085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76" name="Oval 875"/>
                <p:cNvSpPr/>
                <p:nvPr/>
              </p:nvSpPr>
              <p:spPr>
                <a:xfrm>
                  <a:off x="7383234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77" name="Oval 876"/>
                <p:cNvSpPr/>
                <p:nvPr/>
              </p:nvSpPr>
              <p:spPr>
                <a:xfrm>
                  <a:off x="781424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78" name="Oval 877"/>
                <p:cNvSpPr/>
                <p:nvPr/>
              </p:nvSpPr>
              <p:spPr>
                <a:xfrm>
                  <a:off x="8247628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79" name="Oval 878"/>
                <p:cNvSpPr/>
                <p:nvPr/>
              </p:nvSpPr>
              <p:spPr>
                <a:xfrm>
                  <a:off x="8678635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80" name="Oval 879"/>
                <p:cNvSpPr/>
                <p:nvPr/>
              </p:nvSpPr>
              <p:spPr>
                <a:xfrm>
                  <a:off x="911213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30" name="Group 629"/>
              <p:cNvGrpSpPr/>
              <p:nvPr userDrawn="1"/>
            </p:nvGrpSpPr>
            <p:grpSpPr>
              <a:xfrm>
                <a:off x="3358" y="1375353"/>
                <a:ext cx="9135493" cy="27525"/>
                <a:chOff x="3358" y="1375353"/>
                <a:chExt cx="9135493" cy="27525"/>
              </a:xfrm>
              <a:grpFill/>
            </p:grpSpPr>
            <p:sp>
              <p:nvSpPr>
                <p:cNvPr id="837" name="Oval 836"/>
                <p:cNvSpPr/>
                <p:nvPr/>
              </p:nvSpPr>
              <p:spPr>
                <a:xfrm>
                  <a:off x="3358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38" name="Oval 837"/>
                <p:cNvSpPr/>
                <p:nvPr/>
              </p:nvSpPr>
              <p:spPr>
                <a:xfrm>
                  <a:off x="43198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39" name="Oval 838"/>
                <p:cNvSpPr/>
                <p:nvPr/>
              </p:nvSpPr>
              <p:spPr>
                <a:xfrm>
                  <a:off x="867752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40" name="Oval 839"/>
                <p:cNvSpPr/>
                <p:nvPr/>
              </p:nvSpPr>
              <p:spPr>
                <a:xfrm>
                  <a:off x="130352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41" name="Oval 840"/>
                <p:cNvSpPr/>
                <p:nvPr/>
              </p:nvSpPr>
              <p:spPr>
                <a:xfrm>
                  <a:off x="174167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42" name="Oval 841"/>
                <p:cNvSpPr/>
                <p:nvPr/>
              </p:nvSpPr>
              <p:spPr>
                <a:xfrm>
                  <a:off x="2170295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43" name="Oval 842"/>
                <p:cNvSpPr/>
                <p:nvPr/>
              </p:nvSpPr>
              <p:spPr>
                <a:xfrm>
                  <a:off x="2606064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44" name="Oval 843"/>
                <p:cNvSpPr/>
                <p:nvPr/>
              </p:nvSpPr>
              <p:spPr>
                <a:xfrm>
                  <a:off x="304421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45" name="Oval 844"/>
                <p:cNvSpPr/>
                <p:nvPr/>
              </p:nvSpPr>
              <p:spPr>
                <a:xfrm>
                  <a:off x="347680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46" name="Oval 845"/>
                <p:cNvSpPr/>
                <p:nvPr/>
              </p:nvSpPr>
              <p:spPr>
                <a:xfrm>
                  <a:off x="3905431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47" name="Oval 846"/>
                <p:cNvSpPr/>
                <p:nvPr/>
              </p:nvSpPr>
              <p:spPr>
                <a:xfrm>
                  <a:off x="434120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48" name="Oval 847"/>
                <p:cNvSpPr/>
                <p:nvPr/>
              </p:nvSpPr>
              <p:spPr>
                <a:xfrm>
                  <a:off x="4769825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49" name="Oval 848"/>
                <p:cNvSpPr/>
                <p:nvPr/>
              </p:nvSpPr>
              <p:spPr>
                <a:xfrm>
                  <a:off x="5205594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50" name="Oval 849"/>
                <p:cNvSpPr/>
                <p:nvPr/>
              </p:nvSpPr>
              <p:spPr>
                <a:xfrm>
                  <a:off x="5646744" y="1375353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51" name="Oval 850"/>
                <p:cNvSpPr/>
                <p:nvPr/>
              </p:nvSpPr>
              <p:spPr>
                <a:xfrm>
                  <a:off x="6077131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52" name="Oval 851"/>
                <p:cNvSpPr/>
                <p:nvPr/>
              </p:nvSpPr>
              <p:spPr>
                <a:xfrm>
                  <a:off x="651109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53" name="Oval 852"/>
                <p:cNvSpPr/>
                <p:nvPr/>
              </p:nvSpPr>
              <p:spPr>
                <a:xfrm>
                  <a:off x="695067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54" name="Oval 853"/>
                <p:cNvSpPr/>
                <p:nvPr/>
              </p:nvSpPr>
              <p:spPr>
                <a:xfrm>
                  <a:off x="7388822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55" name="Oval 854"/>
                <p:cNvSpPr/>
                <p:nvPr/>
              </p:nvSpPr>
              <p:spPr>
                <a:xfrm>
                  <a:off x="7819829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56" name="Oval 855"/>
                <p:cNvSpPr/>
                <p:nvPr/>
              </p:nvSpPr>
              <p:spPr>
                <a:xfrm>
                  <a:off x="825321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57" name="Oval 856"/>
                <p:cNvSpPr/>
                <p:nvPr/>
              </p:nvSpPr>
              <p:spPr>
                <a:xfrm>
                  <a:off x="8688985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58" name="Oval 857"/>
                <p:cNvSpPr/>
                <p:nvPr/>
              </p:nvSpPr>
              <p:spPr>
                <a:xfrm>
                  <a:off x="9122487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31" name="Group 630"/>
              <p:cNvGrpSpPr/>
              <p:nvPr userDrawn="1"/>
            </p:nvGrpSpPr>
            <p:grpSpPr>
              <a:xfrm>
                <a:off x="-6167" y="1803978"/>
                <a:ext cx="9155016" cy="21600"/>
                <a:chOff x="-6167" y="1803978"/>
                <a:chExt cx="9155016" cy="21600"/>
              </a:xfrm>
              <a:grpFill/>
            </p:grpSpPr>
            <p:sp>
              <p:nvSpPr>
                <p:cNvPr id="815" name="Oval 814"/>
                <p:cNvSpPr/>
                <p:nvPr/>
              </p:nvSpPr>
              <p:spPr>
                <a:xfrm>
                  <a:off x="-616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16" name="Oval 815"/>
                <p:cNvSpPr/>
                <p:nvPr/>
              </p:nvSpPr>
              <p:spPr>
                <a:xfrm>
                  <a:off x="422459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17" name="Oval 816"/>
                <p:cNvSpPr/>
                <p:nvPr/>
              </p:nvSpPr>
              <p:spPr>
                <a:xfrm>
                  <a:off x="85822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18" name="Oval 817"/>
                <p:cNvSpPr/>
                <p:nvPr/>
              </p:nvSpPr>
              <p:spPr>
                <a:xfrm>
                  <a:off x="129399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19" name="Oval 818"/>
                <p:cNvSpPr/>
                <p:nvPr/>
              </p:nvSpPr>
              <p:spPr>
                <a:xfrm>
                  <a:off x="172897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20" name="Oval 819"/>
                <p:cNvSpPr/>
                <p:nvPr/>
              </p:nvSpPr>
              <p:spPr>
                <a:xfrm>
                  <a:off x="216394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21" name="Oval 820"/>
                <p:cNvSpPr/>
                <p:nvPr/>
              </p:nvSpPr>
              <p:spPr>
                <a:xfrm>
                  <a:off x="2599714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22" name="Oval 821"/>
                <p:cNvSpPr/>
                <p:nvPr/>
              </p:nvSpPr>
              <p:spPr>
                <a:xfrm>
                  <a:off x="3037863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23" name="Oval 822"/>
                <p:cNvSpPr/>
                <p:nvPr/>
              </p:nvSpPr>
              <p:spPr>
                <a:xfrm>
                  <a:off x="3476806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24" name="Oval 823"/>
                <p:cNvSpPr/>
                <p:nvPr/>
              </p:nvSpPr>
              <p:spPr>
                <a:xfrm>
                  <a:off x="3905431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25" name="Oval 824"/>
                <p:cNvSpPr/>
                <p:nvPr/>
              </p:nvSpPr>
              <p:spPr>
                <a:xfrm>
                  <a:off x="434120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26" name="Oval 825"/>
                <p:cNvSpPr/>
                <p:nvPr/>
              </p:nvSpPr>
              <p:spPr>
                <a:xfrm>
                  <a:off x="476982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27" name="Oval 826"/>
                <p:cNvSpPr/>
                <p:nvPr/>
              </p:nvSpPr>
              <p:spPr>
                <a:xfrm>
                  <a:off x="521273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28" name="Oval 827"/>
                <p:cNvSpPr/>
                <p:nvPr/>
              </p:nvSpPr>
              <p:spPr>
                <a:xfrm>
                  <a:off x="5646124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29" name="Oval 828"/>
                <p:cNvSpPr/>
                <p:nvPr/>
              </p:nvSpPr>
              <p:spPr>
                <a:xfrm>
                  <a:off x="608665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30" name="Oval 829"/>
                <p:cNvSpPr/>
                <p:nvPr/>
              </p:nvSpPr>
              <p:spPr>
                <a:xfrm>
                  <a:off x="652062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31" name="Oval 830"/>
                <p:cNvSpPr/>
                <p:nvPr/>
              </p:nvSpPr>
              <p:spPr>
                <a:xfrm>
                  <a:off x="6950673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32" name="Oval 831"/>
                <p:cNvSpPr/>
                <p:nvPr/>
              </p:nvSpPr>
              <p:spPr>
                <a:xfrm>
                  <a:off x="7388822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33" name="Oval 832"/>
                <p:cNvSpPr/>
                <p:nvPr/>
              </p:nvSpPr>
              <p:spPr>
                <a:xfrm>
                  <a:off x="7824591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34" name="Oval 833"/>
                <p:cNvSpPr/>
                <p:nvPr/>
              </p:nvSpPr>
              <p:spPr>
                <a:xfrm>
                  <a:off x="8257978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35" name="Oval 834"/>
                <p:cNvSpPr/>
                <p:nvPr/>
              </p:nvSpPr>
              <p:spPr>
                <a:xfrm>
                  <a:off x="869374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36" name="Oval 835"/>
                <p:cNvSpPr/>
                <p:nvPr/>
              </p:nvSpPr>
              <p:spPr>
                <a:xfrm>
                  <a:off x="9127249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32" name="Group 631"/>
              <p:cNvGrpSpPr/>
              <p:nvPr userDrawn="1"/>
            </p:nvGrpSpPr>
            <p:grpSpPr>
              <a:xfrm>
                <a:off x="-12517" y="2215458"/>
                <a:ext cx="9168509" cy="21600"/>
                <a:chOff x="-12517" y="2215458"/>
                <a:chExt cx="9168509" cy="21600"/>
              </a:xfrm>
              <a:grpFill/>
            </p:grpSpPr>
            <p:sp>
              <p:nvSpPr>
                <p:cNvPr id="793" name="Oval 792"/>
                <p:cNvSpPr/>
                <p:nvPr/>
              </p:nvSpPr>
              <p:spPr>
                <a:xfrm>
                  <a:off x="-12517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94" name="Oval 793"/>
                <p:cNvSpPr/>
                <p:nvPr/>
              </p:nvSpPr>
              <p:spPr>
                <a:xfrm>
                  <a:off x="415316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95" name="Oval 794"/>
                <p:cNvSpPr/>
                <p:nvPr/>
              </p:nvSpPr>
              <p:spPr>
                <a:xfrm>
                  <a:off x="85346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96" name="Oval 795"/>
                <p:cNvSpPr/>
                <p:nvPr/>
              </p:nvSpPr>
              <p:spPr>
                <a:xfrm>
                  <a:off x="128685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97" name="Oval 796"/>
                <p:cNvSpPr/>
                <p:nvPr/>
              </p:nvSpPr>
              <p:spPr>
                <a:xfrm>
                  <a:off x="1724208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98" name="Oval 797"/>
                <p:cNvSpPr/>
                <p:nvPr/>
              </p:nvSpPr>
              <p:spPr>
                <a:xfrm>
                  <a:off x="2159183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99" name="Oval 798"/>
                <p:cNvSpPr/>
                <p:nvPr/>
              </p:nvSpPr>
              <p:spPr>
                <a:xfrm>
                  <a:off x="2592571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00" name="Oval 799"/>
                <p:cNvSpPr/>
                <p:nvPr/>
              </p:nvSpPr>
              <p:spPr>
                <a:xfrm>
                  <a:off x="3033101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01" name="Oval 800"/>
                <p:cNvSpPr/>
                <p:nvPr/>
              </p:nvSpPr>
              <p:spPr>
                <a:xfrm>
                  <a:off x="346728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02" name="Oval 801"/>
                <p:cNvSpPr/>
                <p:nvPr/>
              </p:nvSpPr>
              <p:spPr>
                <a:xfrm>
                  <a:off x="3900669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03" name="Oval 802"/>
                <p:cNvSpPr/>
                <p:nvPr/>
              </p:nvSpPr>
              <p:spPr>
                <a:xfrm>
                  <a:off x="4341200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04" name="Oval 803"/>
                <p:cNvSpPr/>
                <p:nvPr/>
              </p:nvSpPr>
              <p:spPr>
                <a:xfrm>
                  <a:off x="476982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05" name="Oval 804"/>
                <p:cNvSpPr/>
                <p:nvPr/>
              </p:nvSpPr>
              <p:spPr>
                <a:xfrm>
                  <a:off x="5212737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06" name="Oval 805"/>
                <p:cNvSpPr/>
                <p:nvPr/>
              </p:nvSpPr>
              <p:spPr>
                <a:xfrm>
                  <a:off x="5646124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07" name="Oval 806"/>
                <p:cNvSpPr/>
                <p:nvPr/>
              </p:nvSpPr>
              <p:spPr>
                <a:xfrm>
                  <a:off x="608665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08" name="Oval 807"/>
                <p:cNvSpPr/>
                <p:nvPr/>
              </p:nvSpPr>
              <p:spPr>
                <a:xfrm>
                  <a:off x="6520620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09" name="Oval 808"/>
                <p:cNvSpPr/>
                <p:nvPr/>
              </p:nvSpPr>
              <p:spPr>
                <a:xfrm>
                  <a:off x="6957816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10" name="Oval 809"/>
                <p:cNvSpPr/>
                <p:nvPr/>
              </p:nvSpPr>
              <p:spPr>
                <a:xfrm>
                  <a:off x="739596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11" name="Oval 810"/>
                <p:cNvSpPr/>
                <p:nvPr/>
              </p:nvSpPr>
              <p:spPr>
                <a:xfrm>
                  <a:off x="7831734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12" name="Oval 811"/>
                <p:cNvSpPr/>
                <p:nvPr/>
              </p:nvSpPr>
              <p:spPr>
                <a:xfrm>
                  <a:off x="8269883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13" name="Oval 812"/>
                <p:cNvSpPr/>
                <p:nvPr/>
              </p:nvSpPr>
              <p:spPr>
                <a:xfrm>
                  <a:off x="870565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814" name="Oval 813"/>
                <p:cNvSpPr/>
                <p:nvPr/>
              </p:nvSpPr>
              <p:spPr>
                <a:xfrm>
                  <a:off x="913439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33" name="Group 632"/>
              <p:cNvGrpSpPr/>
              <p:nvPr userDrawn="1"/>
            </p:nvGrpSpPr>
            <p:grpSpPr>
              <a:xfrm>
                <a:off x="-22042" y="2641702"/>
                <a:ext cx="9187615" cy="28800"/>
                <a:chOff x="-22042" y="2641702"/>
                <a:chExt cx="9187615" cy="28800"/>
              </a:xfrm>
              <a:grpFill/>
            </p:grpSpPr>
            <p:sp>
              <p:nvSpPr>
                <p:cNvPr id="771" name="Oval 770"/>
                <p:cNvSpPr/>
                <p:nvPr/>
              </p:nvSpPr>
              <p:spPr>
                <a:xfrm>
                  <a:off x="-2204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72" name="Oval 771"/>
                <p:cNvSpPr/>
                <p:nvPr/>
              </p:nvSpPr>
              <p:spPr>
                <a:xfrm>
                  <a:off x="402616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73" name="Oval 772"/>
                <p:cNvSpPr/>
                <p:nvPr/>
              </p:nvSpPr>
              <p:spPr>
                <a:xfrm>
                  <a:off x="84394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74" name="Oval 773"/>
                <p:cNvSpPr/>
                <p:nvPr/>
              </p:nvSpPr>
              <p:spPr>
                <a:xfrm>
                  <a:off x="127415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75" name="Oval 774"/>
                <p:cNvSpPr/>
                <p:nvPr/>
              </p:nvSpPr>
              <p:spPr>
                <a:xfrm>
                  <a:off x="1711508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76" name="Oval 775"/>
                <p:cNvSpPr/>
                <p:nvPr/>
              </p:nvSpPr>
              <p:spPr>
                <a:xfrm>
                  <a:off x="215918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77" name="Oval 776"/>
                <p:cNvSpPr/>
                <p:nvPr/>
              </p:nvSpPr>
              <p:spPr>
                <a:xfrm>
                  <a:off x="2592571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78" name="Oval 777"/>
                <p:cNvSpPr/>
                <p:nvPr/>
              </p:nvSpPr>
              <p:spPr>
                <a:xfrm>
                  <a:off x="3033101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79" name="Oval 778"/>
                <p:cNvSpPr/>
                <p:nvPr/>
              </p:nvSpPr>
              <p:spPr>
                <a:xfrm>
                  <a:off x="346728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80" name="Oval 779"/>
                <p:cNvSpPr/>
                <p:nvPr/>
              </p:nvSpPr>
              <p:spPr>
                <a:xfrm>
                  <a:off x="3900669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81" name="Oval 780"/>
                <p:cNvSpPr/>
                <p:nvPr/>
              </p:nvSpPr>
              <p:spPr>
                <a:xfrm>
                  <a:off x="434120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82" name="Oval 781"/>
                <p:cNvSpPr/>
                <p:nvPr/>
              </p:nvSpPr>
              <p:spPr>
                <a:xfrm>
                  <a:off x="476982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83" name="Oval 782"/>
                <p:cNvSpPr/>
                <p:nvPr/>
              </p:nvSpPr>
              <p:spPr>
                <a:xfrm>
                  <a:off x="5212737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84" name="Oval 783"/>
                <p:cNvSpPr/>
                <p:nvPr/>
              </p:nvSpPr>
              <p:spPr>
                <a:xfrm>
                  <a:off x="5646124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85" name="Oval 784"/>
                <p:cNvSpPr/>
                <p:nvPr/>
              </p:nvSpPr>
              <p:spPr>
                <a:xfrm>
                  <a:off x="608665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86" name="Oval 785"/>
                <p:cNvSpPr/>
                <p:nvPr/>
              </p:nvSpPr>
              <p:spPr>
                <a:xfrm>
                  <a:off x="652062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87" name="Oval 786"/>
                <p:cNvSpPr/>
                <p:nvPr/>
              </p:nvSpPr>
              <p:spPr>
                <a:xfrm>
                  <a:off x="6957816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88" name="Oval 787"/>
                <p:cNvSpPr/>
                <p:nvPr/>
              </p:nvSpPr>
              <p:spPr>
                <a:xfrm>
                  <a:off x="739596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89" name="Oval 788"/>
                <p:cNvSpPr/>
                <p:nvPr/>
              </p:nvSpPr>
              <p:spPr>
                <a:xfrm>
                  <a:off x="7831734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90" name="Oval 789"/>
                <p:cNvSpPr/>
                <p:nvPr/>
              </p:nvSpPr>
              <p:spPr>
                <a:xfrm>
                  <a:off x="826988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91" name="Oval 790"/>
                <p:cNvSpPr/>
                <p:nvPr/>
              </p:nvSpPr>
              <p:spPr>
                <a:xfrm>
                  <a:off x="870565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92" name="Oval 791"/>
                <p:cNvSpPr/>
                <p:nvPr/>
              </p:nvSpPr>
              <p:spPr>
                <a:xfrm>
                  <a:off x="913677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34" name="Group 635"/>
              <p:cNvGrpSpPr/>
              <p:nvPr userDrawn="1"/>
            </p:nvGrpSpPr>
            <p:grpSpPr>
              <a:xfrm>
                <a:off x="-22042" y="3068422"/>
                <a:ext cx="9197196" cy="36000"/>
                <a:chOff x="-20858" y="3068422"/>
                <a:chExt cx="9197196" cy="36000"/>
              </a:xfrm>
              <a:grpFill/>
            </p:grpSpPr>
            <p:sp>
              <p:nvSpPr>
                <p:cNvPr id="749" name="Oval 748"/>
                <p:cNvSpPr/>
                <p:nvPr/>
              </p:nvSpPr>
              <p:spPr>
                <a:xfrm>
                  <a:off x="-2085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50" name="Oval 749"/>
                <p:cNvSpPr/>
                <p:nvPr/>
              </p:nvSpPr>
              <p:spPr>
                <a:xfrm>
                  <a:off x="38951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51" name="Oval 750"/>
                <p:cNvSpPr/>
                <p:nvPr/>
              </p:nvSpPr>
              <p:spPr>
                <a:xfrm>
                  <a:off x="826076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52" name="Oval 751"/>
                <p:cNvSpPr/>
                <p:nvPr/>
              </p:nvSpPr>
              <p:spPr>
                <a:xfrm>
                  <a:off x="126105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53" name="Oval 752"/>
                <p:cNvSpPr/>
                <p:nvPr/>
              </p:nvSpPr>
              <p:spPr>
                <a:xfrm>
                  <a:off x="170554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54" name="Oval 753"/>
                <p:cNvSpPr/>
                <p:nvPr/>
              </p:nvSpPr>
              <p:spPr>
                <a:xfrm>
                  <a:off x="214131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55" name="Oval 754"/>
                <p:cNvSpPr/>
                <p:nvPr/>
              </p:nvSpPr>
              <p:spPr>
                <a:xfrm>
                  <a:off x="257946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56" name="Oval 755"/>
                <p:cNvSpPr/>
                <p:nvPr/>
              </p:nvSpPr>
              <p:spPr>
                <a:xfrm>
                  <a:off x="30247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57" name="Oval 756"/>
                <p:cNvSpPr/>
                <p:nvPr/>
              </p:nvSpPr>
              <p:spPr>
                <a:xfrm>
                  <a:off x="3458942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58" name="Oval 757"/>
                <p:cNvSpPr/>
                <p:nvPr/>
              </p:nvSpPr>
              <p:spPr>
                <a:xfrm>
                  <a:off x="389471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59" name="Oval 758"/>
                <p:cNvSpPr/>
                <p:nvPr/>
              </p:nvSpPr>
              <p:spPr>
                <a:xfrm>
                  <a:off x="433524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60" name="Oval 759"/>
                <p:cNvSpPr/>
                <p:nvPr/>
              </p:nvSpPr>
              <p:spPr>
                <a:xfrm>
                  <a:off x="477100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61" name="Oval 760"/>
                <p:cNvSpPr/>
                <p:nvPr/>
              </p:nvSpPr>
              <p:spPr>
                <a:xfrm>
                  <a:off x="521392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62" name="Oval 761"/>
                <p:cNvSpPr/>
                <p:nvPr/>
              </p:nvSpPr>
              <p:spPr>
                <a:xfrm>
                  <a:off x="564730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63" name="Oval 762"/>
                <p:cNvSpPr/>
                <p:nvPr/>
              </p:nvSpPr>
              <p:spPr>
                <a:xfrm>
                  <a:off x="608783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64" name="Oval 763"/>
                <p:cNvSpPr/>
                <p:nvPr/>
              </p:nvSpPr>
              <p:spPr>
                <a:xfrm>
                  <a:off x="652180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65" name="Oval 764"/>
                <p:cNvSpPr/>
                <p:nvPr/>
              </p:nvSpPr>
              <p:spPr>
                <a:xfrm>
                  <a:off x="696138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66" name="Oval 765"/>
                <p:cNvSpPr/>
                <p:nvPr/>
              </p:nvSpPr>
              <p:spPr>
                <a:xfrm>
                  <a:off x="739953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67" name="Oval 766"/>
                <p:cNvSpPr/>
                <p:nvPr/>
              </p:nvSpPr>
              <p:spPr>
                <a:xfrm>
                  <a:off x="78400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68" name="Oval 767"/>
                <p:cNvSpPr/>
                <p:nvPr/>
              </p:nvSpPr>
              <p:spPr>
                <a:xfrm>
                  <a:off x="828059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69" name="Oval 768"/>
                <p:cNvSpPr/>
                <p:nvPr/>
              </p:nvSpPr>
              <p:spPr>
                <a:xfrm>
                  <a:off x="871636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70" name="Oval 769"/>
                <p:cNvSpPr/>
                <p:nvPr/>
              </p:nvSpPr>
              <p:spPr>
                <a:xfrm>
                  <a:off x="914033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35" name="Group 637"/>
              <p:cNvGrpSpPr/>
              <p:nvPr userDrawn="1"/>
            </p:nvGrpSpPr>
            <p:grpSpPr>
              <a:xfrm>
                <a:off x="378806" y="3502762"/>
                <a:ext cx="8793967" cy="36000"/>
                <a:chOff x="379990" y="3068422"/>
                <a:chExt cx="8793967" cy="36000"/>
              </a:xfrm>
              <a:grpFill/>
            </p:grpSpPr>
            <p:sp>
              <p:nvSpPr>
                <p:cNvPr id="728" name="Oval 727"/>
                <p:cNvSpPr/>
                <p:nvPr/>
              </p:nvSpPr>
              <p:spPr>
                <a:xfrm>
                  <a:off x="37999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29" name="Oval 728"/>
                <p:cNvSpPr/>
                <p:nvPr/>
              </p:nvSpPr>
              <p:spPr>
                <a:xfrm>
                  <a:off x="826076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30" name="Oval 729"/>
                <p:cNvSpPr/>
                <p:nvPr/>
              </p:nvSpPr>
              <p:spPr>
                <a:xfrm>
                  <a:off x="126105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31" name="Oval 730"/>
                <p:cNvSpPr/>
                <p:nvPr/>
              </p:nvSpPr>
              <p:spPr>
                <a:xfrm>
                  <a:off x="170554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32" name="Oval 731"/>
                <p:cNvSpPr/>
                <p:nvPr/>
              </p:nvSpPr>
              <p:spPr>
                <a:xfrm>
                  <a:off x="214131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33" name="Oval 732"/>
                <p:cNvSpPr/>
                <p:nvPr/>
              </p:nvSpPr>
              <p:spPr>
                <a:xfrm>
                  <a:off x="257946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34" name="Oval 733"/>
                <p:cNvSpPr/>
                <p:nvPr/>
              </p:nvSpPr>
              <p:spPr>
                <a:xfrm>
                  <a:off x="30247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35" name="Oval 734"/>
                <p:cNvSpPr/>
                <p:nvPr/>
              </p:nvSpPr>
              <p:spPr>
                <a:xfrm>
                  <a:off x="3458942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36" name="Oval 735"/>
                <p:cNvSpPr/>
                <p:nvPr/>
              </p:nvSpPr>
              <p:spPr>
                <a:xfrm>
                  <a:off x="389471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37" name="Oval 736"/>
                <p:cNvSpPr/>
                <p:nvPr/>
              </p:nvSpPr>
              <p:spPr>
                <a:xfrm>
                  <a:off x="433524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38" name="Oval 737"/>
                <p:cNvSpPr/>
                <p:nvPr/>
              </p:nvSpPr>
              <p:spPr>
                <a:xfrm>
                  <a:off x="477100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39" name="Oval 738"/>
                <p:cNvSpPr/>
                <p:nvPr/>
              </p:nvSpPr>
              <p:spPr>
                <a:xfrm>
                  <a:off x="521392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40" name="Oval 739"/>
                <p:cNvSpPr/>
                <p:nvPr/>
              </p:nvSpPr>
              <p:spPr>
                <a:xfrm>
                  <a:off x="564730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41" name="Oval 740"/>
                <p:cNvSpPr/>
                <p:nvPr/>
              </p:nvSpPr>
              <p:spPr>
                <a:xfrm>
                  <a:off x="608783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42" name="Oval 741"/>
                <p:cNvSpPr/>
                <p:nvPr/>
              </p:nvSpPr>
              <p:spPr>
                <a:xfrm>
                  <a:off x="6528947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43" name="Oval 742"/>
                <p:cNvSpPr/>
                <p:nvPr/>
              </p:nvSpPr>
              <p:spPr>
                <a:xfrm>
                  <a:off x="696614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44" name="Oval 743"/>
                <p:cNvSpPr/>
                <p:nvPr/>
              </p:nvSpPr>
              <p:spPr>
                <a:xfrm>
                  <a:off x="740667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45" name="Oval 744"/>
                <p:cNvSpPr/>
                <p:nvPr/>
              </p:nvSpPr>
              <p:spPr>
                <a:xfrm>
                  <a:off x="784836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46" name="Oval 745"/>
                <p:cNvSpPr/>
                <p:nvPr/>
              </p:nvSpPr>
              <p:spPr>
                <a:xfrm>
                  <a:off x="828535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47" name="Oval 746"/>
                <p:cNvSpPr/>
                <p:nvPr/>
              </p:nvSpPr>
              <p:spPr>
                <a:xfrm>
                  <a:off x="872588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48" name="Oval 747"/>
                <p:cNvSpPr/>
                <p:nvPr/>
              </p:nvSpPr>
              <p:spPr>
                <a:xfrm>
                  <a:off x="9137957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36" name="Group 635"/>
              <p:cNvGrpSpPr/>
              <p:nvPr userDrawn="1"/>
            </p:nvGrpSpPr>
            <p:grpSpPr>
              <a:xfrm>
                <a:off x="-20738" y="3940912"/>
                <a:ext cx="9195892" cy="36000"/>
                <a:chOff x="-20738" y="3940912"/>
                <a:chExt cx="9195892" cy="36000"/>
              </a:xfrm>
              <a:grpFill/>
            </p:grpSpPr>
            <p:sp>
              <p:nvSpPr>
                <p:cNvPr id="706" name="Oval 705"/>
                <p:cNvSpPr/>
                <p:nvPr/>
              </p:nvSpPr>
              <p:spPr>
                <a:xfrm>
                  <a:off x="-2073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07" name="Oval 706"/>
                <p:cNvSpPr/>
                <p:nvPr/>
              </p:nvSpPr>
              <p:spPr>
                <a:xfrm>
                  <a:off x="37166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08" name="Oval 707"/>
                <p:cNvSpPr/>
                <p:nvPr/>
              </p:nvSpPr>
              <p:spPr>
                <a:xfrm>
                  <a:off x="81774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09" name="Oval 708"/>
                <p:cNvSpPr/>
                <p:nvPr/>
              </p:nvSpPr>
              <p:spPr>
                <a:xfrm>
                  <a:off x="125589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10" name="Oval 709"/>
                <p:cNvSpPr/>
                <p:nvPr/>
              </p:nvSpPr>
              <p:spPr>
                <a:xfrm>
                  <a:off x="169007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11" name="Oval 710"/>
                <p:cNvSpPr/>
                <p:nvPr/>
              </p:nvSpPr>
              <p:spPr>
                <a:xfrm>
                  <a:off x="213299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12" name="Oval 711"/>
                <p:cNvSpPr/>
                <p:nvPr/>
              </p:nvSpPr>
              <p:spPr>
                <a:xfrm>
                  <a:off x="257352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13" name="Oval 712"/>
                <p:cNvSpPr/>
                <p:nvPr/>
              </p:nvSpPr>
              <p:spPr>
                <a:xfrm>
                  <a:off x="301405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14" name="Oval 713"/>
                <p:cNvSpPr/>
                <p:nvPr/>
              </p:nvSpPr>
              <p:spPr>
                <a:xfrm>
                  <a:off x="345775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15" name="Oval 714"/>
                <p:cNvSpPr/>
                <p:nvPr/>
              </p:nvSpPr>
              <p:spPr>
                <a:xfrm>
                  <a:off x="389590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16" name="Oval 715"/>
                <p:cNvSpPr/>
                <p:nvPr/>
              </p:nvSpPr>
              <p:spPr>
                <a:xfrm>
                  <a:off x="433643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17" name="Oval 716"/>
                <p:cNvSpPr/>
                <p:nvPr/>
              </p:nvSpPr>
              <p:spPr>
                <a:xfrm>
                  <a:off x="4772206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18" name="Oval 717"/>
                <p:cNvSpPr/>
                <p:nvPr/>
              </p:nvSpPr>
              <p:spPr>
                <a:xfrm>
                  <a:off x="521511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19" name="Oval 718"/>
                <p:cNvSpPr/>
                <p:nvPr/>
              </p:nvSpPr>
              <p:spPr>
                <a:xfrm>
                  <a:off x="5648505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20" name="Oval 719"/>
                <p:cNvSpPr/>
                <p:nvPr/>
              </p:nvSpPr>
              <p:spPr>
                <a:xfrm>
                  <a:off x="6089036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21" name="Oval 720"/>
                <p:cNvSpPr/>
                <p:nvPr/>
              </p:nvSpPr>
              <p:spPr>
                <a:xfrm>
                  <a:off x="653014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22" name="Oval 721"/>
                <p:cNvSpPr/>
                <p:nvPr/>
              </p:nvSpPr>
              <p:spPr>
                <a:xfrm>
                  <a:off x="697210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23" name="Oval 722"/>
                <p:cNvSpPr/>
                <p:nvPr/>
              </p:nvSpPr>
              <p:spPr>
                <a:xfrm>
                  <a:off x="741501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24" name="Oval 723"/>
                <p:cNvSpPr/>
                <p:nvPr/>
              </p:nvSpPr>
              <p:spPr>
                <a:xfrm>
                  <a:off x="785432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25" name="Oval 724"/>
                <p:cNvSpPr/>
                <p:nvPr/>
              </p:nvSpPr>
              <p:spPr>
                <a:xfrm>
                  <a:off x="829369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26" name="Oval 725"/>
                <p:cNvSpPr/>
                <p:nvPr/>
              </p:nvSpPr>
              <p:spPr>
                <a:xfrm>
                  <a:off x="873422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27" name="Oval 726"/>
                <p:cNvSpPr/>
                <p:nvPr/>
              </p:nvSpPr>
              <p:spPr>
                <a:xfrm>
                  <a:off x="913915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37" name="Group 636"/>
              <p:cNvGrpSpPr/>
              <p:nvPr userDrawn="1"/>
            </p:nvGrpSpPr>
            <p:grpSpPr>
              <a:xfrm>
                <a:off x="-20738" y="4372394"/>
                <a:ext cx="9195892" cy="36000"/>
                <a:chOff x="-20738" y="4372394"/>
                <a:chExt cx="9195892" cy="36000"/>
              </a:xfrm>
              <a:grpFill/>
            </p:grpSpPr>
            <p:sp>
              <p:nvSpPr>
                <p:cNvPr id="684" name="Oval 683"/>
                <p:cNvSpPr/>
                <p:nvPr/>
              </p:nvSpPr>
              <p:spPr>
                <a:xfrm>
                  <a:off x="-207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85" name="Oval 684"/>
                <p:cNvSpPr/>
                <p:nvPr/>
              </p:nvSpPr>
              <p:spPr>
                <a:xfrm>
                  <a:off x="3621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86" name="Oval 685"/>
                <p:cNvSpPr/>
                <p:nvPr/>
              </p:nvSpPr>
              <p:spPr>
                <a:xfrm>
                  <a:off x="80822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87" name="Oval 686"/>
                <p:cNvSpPr/>
                <p:nvPr/>
              </p:nvSpPr>
              <p:spPr>
                <a:xfrm>
                  <a:off x="124875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88" name="Oval 687"/>
                <p:cNvSpPr/>
                <p:nvPr/>
              </p:nvSpPr>
              <p:spPr>
                <a:xfrm>
                  <a:off x="169007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89" name="Oval 688"/>
                <p:cNvSpPr/>
                <p:nvPr/>
              </p:nvSpPr>
              <p:spPr>
                <a:xfrm>
                  <a:off x="2132992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90" name="Oval 689"/>
                <p:cNvSpPr/>
                <p:nvPr/>
              </p:nvSpPr>
              <p:spPr>
                <a:xfrm>
                  <a:off x="257352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91" name="Oval 690"/>
                <p:cNvSpPr/>
                <p:nvPr/>
              </p:nvSpPr>
              <p:spPr>
                <a:xfrm>
                  <a:off x="301405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92" name="Oval 691"/>
                <p:cNvSpPr/>
                <p:nvPr/>
              </p:nvSpPr>
              <p:spPr>
                <a:xfrm>
                  <a:off x="345775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93" name="Oval 692"/>
                <p:cNvSpPr/>
                <p:nvPr/>
              </p:nvSpPr>
              <p:spPr>
                <a:xfrm>
                  <a:off x="3895907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94" name="Oval 693"/>
                <p:cNvSpPr/>
                <p:nvPr/>
              </p:nvSpPr>
              <p:spPr>
                <a:xfrm>
                  <a:off x="43364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95" name="Oval 694"/>
                <p:cNvSpPr/>
                <p:nvPr/>
              </p:nvSpPr>
              <p:spPr>
                <a:xfrm>
                  <a:off x="4772206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96" name="Oval 695"/>
                <p:cNvSpPr/>
                <p:nvPr/>
              </p:nvSpPr>
              <p:spPr>
                <a:xfrm>
                  <a:off x="521511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97" name="Oval 696"/>
                <p:cNvSpPr/>
                <p:nvPr/>
              </p:nvSpPr>
              <p:spPr>
                <a:xfrm>
                  <a:off x="5648505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98" name="Oval 697"/>
                <p:cNvSpPr/>
                <p:nvPr/>
              </p:nvSpPr>
              <p:spPr>
                <a:xfrm>
                  <a:off x="6089036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99" name="Oval 698"/>
                <p:cNvSpPr/>
                <p:nvPr/>
              </p:nvSpPr>
              <p:spPr>
                <a:xfrm>
                  <a:off x="653014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00" name="Oval 699"/>
                <p:cNvSpPr/>
                <p:nvPr/>
              </p:nvSpPr>
              <p:spPr>
                <a:xfrm>
                  <a:off x="6972102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01" name="Oval 700"/>
                <p:cNvSpPr/>
                <p:nvPr/>
              </p:nvSpPr>
              <p:spPr>
                <a:xfrm>
                  <a:off x="741501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02" name="Oval 701"/>
                <p:cNvSpPr/>
                <p:nvPr/>
              </p:nvSpPr>
              <p:spPr>
                <a:xfrm>
                  <a:off x="7854327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03" name="Oval 702"/>
                <p:cNvSpPr/>
                <p:nvPr/>
              </p:nvSpPr>
              <p:spPr>
                <a:xfrm>
                  <a:off x="829369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04" name="Oval 703"/>
                <p:cNvSpPr/>
                <p:nvPr/>
              </p:nvSpPr>
              <p:spPr>
                <a:xfrm>
                  <a:off x="873422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705" name="Oval 704"/>
                <p:cNvSpPr/>
                <p:nvPr/>
              </p:nvSpPr>
              <p:spPr>
                <a:xfrm>
                  <a:off x="913915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38" name="Group 637"/>
              <p:cNvGrpSpPr/>
              <p:nvPr userDrawn="1"/>
            </p:nvGrpSpPr>
            <p:grpSpPr>
              <a:xfrm>
                <a:off x="-20738" y="4815527"/>
                <a:ext cx="9195892" cy="36000"/>
                <a:chOff x="-20738" y="4815527"/>
                <a:chExt cx="9195892" cy="36000"/>
              </a:xfrm>
              <a:grpFill/>
            </p:grpSpPr>
            <p:sp>
              <p:nvSpPr>
                <p:cNvPr id="662" name="Oval 661"/>
                <p:cNvSpPr/>
                <p:nvPr/>
              </p:nvSpPr>
              <p:spPr>
                <a:xfrm>
                  <a:off x="-2073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63" name="Oval 662"/>
                <p:cNvSpPr/>
                <p:nvPr/>
              </p:nvSpPr>
              <p:spPr>
                <a:xfrm>
                  <a:off x="354995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64" name="Oval 663"/>
                <p:cNvSpPr/>
                <p:nvPr/>
              </p:nvSpPr>
              <p:spPr>
                <a:xfrm>
                  <a:off x="80108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65" name="Oval 664"/>
                <p:cNvSpPr/>
                <p:nvPr/>
              </p:nvSpPr>
              <p:spPr>
                <a:xfrm>
                  <a:off x="124161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66" name="Oval 665"/>
                <p:cNvSpPr/>
                <p:nvPr/>
              </p:nvSpPr>
              <p:spPr>
                <a:xfrm>
                  <a:off x="1680554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67" name="Oval 666"/>
                <p:cNvSpPr/>
                <p:nvPr/>
              </p:nvSpPr>
              <p:spPr>
                <a:xfrm>
                  <a:off x="212346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68" name="Oval 667"/>
                <p:cNvSpPr/>
                <p:nvPr/>
              </p:nvSpPr>
              <p:spPr>
                <a:xfrm>
                  <a:off x="2573523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69" name="Oval 668"/>
                <p:cNvSpPr/>
                <p:nvPr/>
              </p:nvSpPr>
              <p:spPr>
                <a:xfrm>
                  <a:off x="3014053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70" name="Oval 669"/>
                <p:cNvSpPr/>
                <p:nvPr/>
              </p:nvSpPr>
              <p:spPr>
                <a:xfrm>
                  <a:off x="345775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71" name="Oval 670"/>
                <p:cNvSpPr/>
                <p:nvPr/>
              </p:nvSpPr>
              <p:spPr>
                <a:xfrm>
                  <a:off x="3895907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72" name="Oval 671"/>
                <p:cNvSpPr/>
                <p:nvPr/>
              </p:nvSpPr>
              <p:spPr>
                <a:xfrm>
                  <a:off x="433643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73" name="Oval 672"/>
                <p:cNvSpPr/>
                <p:nvPr/>
              </p:nvSpPr>
              <p:spPr>
                <a:xfrm>
                  <a:off x="4772206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74" name="Oval 673"/>
                <p:cNvSpPr/>
                <p:nvPr/>
              </p:nvSpPr>
              <p:spPr>
                <a:xfrm>
                  <a:off x="521511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75" name="Oval 674"/>
                <p:cNvSpPr/>
                <p:nvPr/>
              </p:nvSpPr>
              <p:spPr>
                <a:xfrm>
                  <a:off x="5658029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76" name="Oval 675"/>
                <p:cNvSpPr/>
                <p:nvPr/>
              </p:nvSpPr>
              <p:spPr>
                <a:xfrm>
                  <a:off x="610094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77" name="Oval 676"/>
                <p:cNvSpPr/>
                <p:nvPr/>
              </p:nvSpPr>
              <p:spPr>
                <a:xfrm>
                  <a:off x="6542049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78" name="Oval 677"/>
                <p:cNvSpPr/>
                <p:nvPr/>
              </p:nvSpPr>
              <p:spPr>
                <a:xfrm>
                  <a:off x="6981626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79" name="Oval 678"/>
                <p:cNvSpPr/>
                <p:nvPr/>
              </p:nvSpPr>
              <p:spPr>
                <a:xfrm>
                  <a:off x="7424537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80" name="Oval 679"/>
                <p:cNvSpPr/>
                <p:nvPr/>
              </p:nvSpPr>
              <p:spPr>
                <a:xfrm>
                  <a:off x="7866232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81" name="Oval 680"/>
                <p:cNvSpPr/>
                <p:nvPr/>
              </p:nvSpPr>
              <p:spPr>
                <a:xfrm>
                  <a:off x="830559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82" name="Oval 681"/>
                <p:cNvSpPr/>
                <p:nvPr/>
              </p:nvSpPr>
              <p:spPr>
                <a:xfrm>
                  <a:off x="8748510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83" name="Oval 682"/>
                <p:cNvSpPr/>
                <p:nvPr/>
              </p:nvSpPr>
              <p:spPr>
                <a:xfrm>
                  <a:off x="9139154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639" name="Group 638"/>
              <p:cNvGrpSpPr/>
              <p:nvPr userDrawn="1"/>
            </p:nvGrpSpPr>
            <p:grpSpPr>
              <a:xfrm>
                <a:off x="-20738" y="5269772"/>
                <a:ext cx="9195892" cy="36000"/>
                <a:chOff x="-20738" y="5269772"/>
                <a:chExt cx="9195892" cy="36000"/>
              </a:xfrm>
              <a:grpFill/>
            </p:grpSpPr>
            <p:sp>
              <p:nvSpPr>
                <p:cNvPr id="640" name="Oval 639"/>
                <p:cNvSpPr/>
                <p:nvPr/>
              </p:nvSpPr>
              <p:spPr>
                <a:xfrm>
                  <a:off x="-2073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41" name="Oval 640"/>
                <p:cNvSpPr/>
                <p:nvPr/>
              </p:nvSpPr>
              <p:spPr>
                <a:xfrm>
                  <a:off x="34547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42" name="Oval 641"/>
                <p:cNvSpPr/>
                <p:nvPr/>
              </p:nvSpPr>
              <p:spPr>
                <a:xfrm>
                  <a:off x="79155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43" name="Oval 642"/>
                <p:cNvSpPr/>
                <p:nvPr/>
              </p:nvSpPr>
              <p:spPr>
                <a:xfrm>
                  <a:off x="123208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44" name="Oval 643"/>
                <p:cNvSpPr/>
                <p:nvPr/>
              </p:nvSpPr>
              <p:spPr>
                <a:xfrm>
                  <a:off x="168055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>
                  <a:off x="212346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46" name="Oval 645"/>
                <p:cNvSpPr/>
                <p:nvPr/>
              </p:nvSpPr>
              <p:spPr>
                <a:xfrm>
                  <a:off x="2573523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47" name="Oval 646"/>
                <p:cNvSpPr/>
                <p:nvPr/>
              </p:nvSpPr>
              <p:spPr>
                <a:xfrm>
                  <a:off x="300452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48" name="Oval 647"/>
                <p:cNvSpPr/>
                <p:nvPr/>
              </p:nvSpPr>
              <p:spPr>
                <a:xfrm>
                  <a:off x="344823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49" name="Oval 648"/>
                <p:cNvSpPr/>
                <p:nvPr/>
              </p:nvSpPr>
              <p:spPr>
                <a:xfrm>
                  <a:off x="389590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50" name="Oval 649"/>
                <p:cNvSpPr/>
                <p:nvPr/>
              </p:nvSpPr>
              <p:spPr>
                <a:xfrm>
                  <a:off x="433643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51" name="Oval 650"/>
                <p:cNvSpPr/>
                <p:nvPr/>
              </p:nvSpPr>
              <p:spPr>
                <a:xfrm>
                  <a:off x="4772206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52" name="Oval 651"/>
                <p:cNvSpPr/>
                <p:nvPr/>
              </p:nvSpPr>
              <p:spPr>
                <a:xfrm>
                  <a:off x="521511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53" name="Oval 652"/>
                <p:cNvSpPr/>
                <p:nvPr/>
              </p:nvSpPr>
              <p:spPr>
                <a:xfrm>
                  <a:off x="565802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54" name="Oval 653"/>
                <p:cNvSpPr/>
                <p:nvPr/>
              </p:nvSpPr>
              <p:spPr>
                <a:xfrm>
                  <a:off x="610094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55" name="Oval 654"/>
                <p:cNvSpPr/>
                <p:nvPr/>
              </p:nvSpPr>
              <p:spPr>
                <a:xfrm>
                  <a:off x="654681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56" name="Oval 655"/>
                <p:cNvSpPr/>
                <p:nvPr/>
              </p:nvSpPr>
              <p:spPr>
                <a:xfrm>
                  <a:off x="698876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57" name="Oval 656"/>
                <p:cNvSpPr/>
                <p:nvPr/>
              </p:nvSpPr>
              <p:spPr>
                <a:xfrm>
                  <a:off x="7431680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58" name="Oval 657"/>
                <p:cNvSpPr/>
                <p:nvPr/>
              </p:nvSpPr>
              <p:spPr>
                <a:xfrm>
                  <a:off x="7875756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59" name="Oval 658"/>
                <p:cNvSpPr/>
                <p:nvPr/>
              </p:nvSpPr>
              <p:spPr>
                <a:xfrm>
                  <a:off x="831274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60" name="Oval 659"/>
                <p:cNvSpPr/>
                <p:nvPr/>
              </p:nvSpPr>
              <p:spPr>
                <a:xfrm>
                  <a:off x="875803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661" name="Oval 660"/>
                <p:cNvSpPr/>
                <p:nvPr/>
              </p:nvSpPr>
              <p:spPr>
                <a:xfrm>
                  <a:off x="913915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</p:grpSp>
        <p:grpSp>
          <p:nvGrpSpPr>
            <p:cNvPr id="925" name="Group 924"/>
            <p:cNvGrpSpPr/>
            <p:nvPr userDrawn="1"/>
          </p:nvGrpSpPr>
          <p:grpSpPr>
            <a:xfrm>
              <a:off x="158146" y="318079"/>
              <a:ext cx="8826587" cy="5261089"/>
              <a:chOff x="158146" y="318079"/>
              <a:chExt cx="8826587" cy="5261089"/>
            </a:xfrm>
            <a:solidFill>
              <a:srgbClr val="FCE180"/>
            </a:solidFill>
          </p:grpSpPr>
          <p:grpSp>
            <p:nvGrpSpPr>
              <p:cNvPr id="926" name="Group 925"/>
              <p:cNvGrpSpPr/>
              <p:nvPr userDrawn="1"/>
            </p:nvGrpSpPr>
            <p:grpSpPr>
              <a:xfrm>
                <a:off x="262912" y="318079"/>
                <a:ext cx="8612511" cy="10800"/>
                <a:chOff x="262912" y="318079"/>
                <a:chExt cx="8612511" cy="10800"/>
              </a:xfrm>
              <a:grpFill/>
            </p:grpSpPr>
            <p:sp>
              <p:nvSpPr>
                <p:cNvPr id="1226" name="Oval 1225"/>
                <p:cNvSpPr/>
                <p:nvPr/>
              </p:nvSpPr>
              <p:spPr>
                <a:xfrm>
                  <a:off x="262912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27" name="Oval 1226"/>
                <p:cNvSpPr/>
                <p:nvPr/>
              </p:nvSpPr>
              <p:spPr>
                <a:xfrm>
                  <a:off x="67248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28" name="Oval 1227"/>
                <p:cNvSpPr/>
                <p:nvPr/>
              </p:nvSpPr>
              <p:spPr>
                <a:xfrm>
                  <a:off x="1080226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29" name="Oval 1228"/>
                <p:cNvSpPr/>
                <p:nvPr/>
              </p:nvSpPr>
              <p:spPr>
                <a:xfrm>
                  <a:off x="149694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30" name="Oval 1229"/>
                <p:cNvSpPr/>
                <p:nvPr/>
              </p:nvSpPr>
              <p:spPr>
                <a:xfrm>
                  <a:off x="190652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31" name="Oval 1230"/>
                <p:cNvSpPr/>
                <p:nvPr/>
              </p:nvSpPr>
              <p:spPr>
                <a:xfrm>
                  <a:off x="230840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32" name="Oval 1231"/>
                <p:cNvSpPr/>
                <p:nvPr/>
              </p:nvSpPr>
              <p:spPr>
                <a:xfrm>
                  <a:off x="272274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33" name="Oval 1232"/>
                <p:cNvSpPr/>
                <p:nvPr/>
              </p:nvSpPr>
              <p:spPr>
                <a:xfrm>
                  <a:off x="3127556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34" name="Oval 1233"/>
                <p:cNvSpPr/>
                <p:nvPr/>
              </p:nvSpPr>
              <p:spPr>
                <a:xfrm>
                  <a:off x="353633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35" name="Oval 1234"/>
                <p:cNvSpPr/>
                <p:nvPr/>
              </p:nvSpPr>
              <p:spPr>
                <a:xfrm>
                  <a:off x="3948294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36" name="Oval 1235"/>
                <p:cNvSpPr/>
                <p:nvPr/>
              </p:nvSpPr>
              <p:spPr>
                <a:xfrm>
                  <a:off x="436025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37" name="Oval 1236"/>
                <p:cNvSpPr/>
                <p:nvPr/>
              </p:nvSpPr>
              <p:spPr>
                <a:xfrm>
                  <a:off x="476982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38" name="Oval 1237"/>
                <p:cNvSpPr/>
                <p:nvPr/>
              </p:nvSpPr>
              <p:spPr>
                <a:xfrm>
                  <a:off x="517463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39" name="Oval 1238"/>
                <p:cNvSpPr/>
                <p:nvPr/>
              </p:nvSpPr>
              <p:spPr>
                <a:xfrm>
                  <a:off x="5586594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40" name="Oval 1239"/>
                <p:cNvSpPr/>
                <p:nvPr/>
              </p:nvSpPr>
              <p:spPr>
                <a:xfrm>
                  <a:off x="599140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41" name="Oval 1240"/>
                <p:cNvSpPr/>
                <p:nvPr/>
              </p:nvSpPr>
              <p:spPr>
                <a:xfrm>
                  <a:off x="6403363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42" name="Oval 1241"/>
                <p:cNvSpPr/>
                <p:nvPr/>
              </p:nvSpPr>
              <p:spPr>
                <a:xfrm>
                  <a:off x="6816748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43" name="Oval 1242"/>
                <p:cNvSpPr/>
                <p:nvPr/>
              </p:nvSpPr>
              <p:spPr>
                <a:xfrm>
                  <a:off x="722156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44" name="Oval 1243"/>
                <p:cNvSpPr/>
                <p:nvPr/>
              </p:nvSpPr>
              <p:spPr>
                <a:xfrm>
                  <a:off x="763351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45" name="Oval 1244"/>
                <p:cNvSpPr/>
                <p:nvPr/>
              </p:nvSpPr>
              <p:spPr>
                <a:xfrm>
                  <a:off x="8038329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46" name="Oval 1245"/>
                <p:cNvSpPr/>
                <p:nvPr/>
              </p:nvSpPr>
              <p:spPr>
                <a:xfrm>
                  <a:off x="845504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47" name="Oval 1246"/>
                <p:cNvSpPr/>
                <p:nvPr/>
              </p:nvSpPr>
              <p:spPr>
                <a:xfrm>
                  <a:off x="8864623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27" name="Group 926"/>
              <p:cNvGrpSpPr/>
              <p:nvPr userDrawn="1"/>
            </p:nvGrpSpPr>
            <p:grpSpPr>
              <a:xfrm>
                <a:off x="258150" y="699079"/>
                <a:ext cx="8624416" cy="10800"/>
                <a:chOff x="258150" y="699079"/>
                <a:chExt cx="8624416" cy="10800"/>
              </a:xfrm>
              <a:grpFill/>
            </p:grpSpPr>
            <p:sp>
              <p:nvSpPr>
                <p:cNvPr id="1204" name="Oval 1203"/>
                <p:cNvSpPr/>
                <p:nvPr/>
              </p:nvSpPr>
              <p:spPr>
                <a:xfrm>
                  <a:off x="25815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05" name="Oval 1204"/>
                <p:cNvSpPr/>
                <p:nvPr/>
              </p:nvSpPr>
              <p:spPr>
                <a:xfrm>
                  <a:off x="66772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06" name="Oval 1205"/>
                <p:cNvSpPr/>
                <p:nvPr/>
              </p:nvSpPr>
              <p:spPr>
                <a:xfrm>
                  <a:off x="107546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07" name="Oval 1206"/>
                <p:cNvSpPr/>
                <p:nvPr/>
              </p:nvSpPr>
              <p:spPr>
                <a:xfrm>
                  <a:off x="1492183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08" name="Oval 1207"/>
                <p:cNvSpPr/>
                <p:nvPr/>
              </p:nvSpPr>
              <p:spPr>
                <a:xfrm>
                  <a:off x="1901758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09" name="Oval 1208"/>
                <p:cNvSpPr/>
                <p:nvPr/>
              </p:nvSpPr>
              <p:spPr>
                <a:xfrm>
                  <a:off x="230840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10" name="Oval 1209"/>
                <p:cNvSpPr/>
                <p:nvPr/>
              </p:nvSpPr>
              <p:spPr>
                <a:xfrm>
                  <a:off x="272274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11" name="Oval 1210"/>
                <p:cNvSpPr/>
                <p:nvPr/>
              </p:nvSpPr>
              <p:spPr>
                <a:xfrm>
                  <a:off x="312755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12" name="Oval 1211"/>
                <p:cNvSpPr/>
                <p:nvPr/>
              </p:nvSpPr>
              <p:spPr>
                <a:xfrm>
                  <a:off x="353633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13" name="Oval 1212"/>
                <p:cNvSpPr/>
                <p:nvPr/>
              </p:nvSpPr>
              <p:spPr>
                <a:xfrm>
                  <a:off x="394829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14" name="Oval 1213"/>
                <p:cNvSpPr/>
                <p:nvPr/>
              </p:nvSpPr>
              <p:spPr>
                <a:xfrm>
                  <a:off x="436025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15" name="Oval 1214"/>
                <p:cNvSpPr/>
                <p:nvPr/>
              </p:nvSpPr>
              <p:spPr>
                <a:xfrm>
                  <a:off x="476982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16" name="Oval 1215"/>
                <p:cNvSpPr/>
                <p:nvPr/>
              </p:nvSpPr>
              <p:spPr>
                <a:xfrm>
                  <a:off x="517463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17" name="Oval 1216"/>
                <p:cNvSpPr/>
                <p:nvPr/>
              </p:nvSpPr>
              <p:spPr>
                <a:xfrm>
                  <a:off x="558659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18" name="Oval 1217"/>
                <p:cNvSpPr/>
                <p:nvPr/>
              </p:nvSpPr>
              <p:spPr>
                <a:xfrm>
                  <a:off x="600017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19" name="Oval 1218"/>
                <p:cNvSpPr/>
                <p:nvPr/>
              </p:nvSpPr>
              <p:spPr>
                <a:xfrm>
                  <a:off x="641050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20" name="Oval 1219"/>
                <p:cNvSpPr/>
                <p:nvPr/>
              </p:nvSpPr>
              <p:spPr>
                <a:xfrm>
                  <a:off x="6823891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21" name="Oval 1220"/>
                <p:cNvSpPr/>
                <p:nvPr/>
              </p:nvSpPr>
              <p:spPr>
                <a:xfrm>
                  <a:off x="7228703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22" name="Oval 1221"/>
                <p:cNvSpPr/>
                <p:nvPr/>
              </p:nvSpPr>
              <p:spPr>
                <a:xfrm>
                  <a:off x="764066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23" name="Oval 1222"/>
                <p:cNvSpPr/>
                <p:nvPr/>
              </p:nvSpPr>
              <p:spPr>
                <a:xfrm>
                  <a:off x="8045472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24" name="Oval 1223"/>
                <p:cNvSpPr/>
                <p:nvPr/>
              </p:nvSpPr>
              <p:spPr>
                <a:xfrm>
                  <a:off x="845504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25" name="Oval 1224"/>
                <p:cNvSpPr/>
                <p:nvPr/>
              </p:nvSpPr>
              <p:spPr>
                <a:xfrm>
                  <a:off x="887176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28" name="Group 927"/>
              <p:cNvGrpSpPr/>
              <p:nvPr userDrawn="1"/>
            </p:nvGrpSpPr>
            <p:grpSpPr>
              <a:xfrm>
                <a:off x="253388" y="1088253"/>
                <a:ext cx="8636321" cy="10800"/>
                <a:chOff x="253388" y="1088253"/>
                <a:chExt cx="8636321" cy="10800"/>
              </a:xfrm>
              <a:grpFill/>
            </p:grpSpPr>
            <p:sp>
              <p:nvSpPr>
                <p:cNvPr id="1182" name="Oval 1181"/>
                <p:cNvSpPr/>
                <p:nvPr/>
              </p:nvSpPr>
              <p:spPr>
                <a:xfrm>
                  <a:off x="253388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83" name="Oval 1182"/>
                <p:cNvSpPr/>
                <p:nvPr/>
              </p:nvSpPr>
              <p:spPr>
                <a:xfrm>
                  <a:off x="66296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84" name="Oval 1183"/>
                <p:cNvSpPr/>
                <p:nvPr/>
              </p:nvSpPr>
              <p:spPr>
                <a:xfrm>
                  <a:off x="1070702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85" name="Oval 1184"/>
                <p:cNvSpPr/>
                <p:nvPr/>
              </p:nvSpPr>
              <p:spPr>
                <a:xfrm>
                  <a:off x="1487421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86" name="Oval 1185"/>
                <p:cNvSpPr/>
                <p:nvPr/>
              </p:nvSpPr>
              <p:spPr>
                <a:xfrm>
                  <a:off x="189699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87" name="Oval 1186"/>
                <p:cNvSpPr/>
                <p:nvPr/>
              </p:nvSpPr>
              <p:spPr>
                <a:xfrm>
                  <a:off x="230840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88" name="Oval 1187"/>
                <p:cNvSpPr/>
                <p:nvPr/>
              </p:nvSpPr>
              <p:spPr>
                <a:xfrm>
                  <a:off x="271798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89" name="Oval 1188"/>
                <p:cNvSpPr/>
                <p:nvPr/>
              </p:nvSpPr>
              <p:spPr>
                <a:xfrm>
                  <a:off x="312755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90" name="Oval 1189"/>
                <p:cNvSpPr/>
                <p:nvPr/>
              </p:nvSpPr>
              <p:spPr>
                <a:xfrm>
                  <a:off x="353633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91" name="Oval 1190"/>
                <p:cNvSpPr/>
                <p:nvPr/>
              </p:nvSpPr>
              <p:spPr>
                <a:xfrm>
                  <a:off x="394829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92" name="Oval 1191"/>
                <p:cNvSpPr/>
                <p:nvPr/>
              </p:nvSpPr>
              <p:spPr>
                <a:xfrm>
                  <a:off x="4360250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93" name="Oval 1192"/>
                <p:cNvSpPr/>
                <p:nvPr/>
              </p:nvSpPr>
              <p:spPr>
                <a:xfrm>
                  <a:off x="4769825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94" name="Oval 1193"/>
                <p:cNvSpPr/>
                <p:nvPr/>
              </p:nvSpPr>
              <p:spPr>
                <a:xfrm>
                  <a:off x="517463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95" name="Oval 1194"/>
                <p:cNvSpPr/>
                <p:nvPr/>
              </p:nvSpPr>
              <p:spPr>
                <a:xfrm>
                  <a:off x="558659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96" name="Oval 1195"/>
                <p:cNvSpPr/>
                <p:nvPr/>
              </p:nvSpPr>
              <p:spPr>
                <a:xfrm>
                  <a:off x="600017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97" name="Oval 1196"/>
                <p:cNvSpPr/>
                <p:nvPr/>
              </p:nvSpPr>
              <p:spPr>
                <a:xfrm>
                  <a:off x="6417649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98" name="Oval 1197"/>
                <p:cNvSpPr/>
                <p:nvPr/>
              </p:nvSpPr>
              <p:spPr>
                <a:xfrm>
                  <a:off x="683103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99" name="Oval 1198"/>
                <p:cNvSpPr/>
                <p:nvPr/>
              </p:nvSpPr>
              <p:spPr>
                <a:xfrm>
                  <a:off x="723584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00" name="Oval 1199"/>
                <p:cNvSpPr/>
                <p:nvPr/>
              </p:nvSpPr>
              <p:spPr>
                <a:xfrm>
                  <a:off x="764780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01" name="Oval 1200"/>
                <p:cNvSpPr/>
                <p:nvPr/>
              </p:nvSpPr>
              <p:spPr>
                <a:xfrm>
                  <a:off x="8052615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02" name="Oval 1201"/>
                <p:cNvSpPr/>
                <p:nvPr/>
              </p:nvSpPr>
              <p:spPr>
                <a:xfrm>
                  <a:off x="845504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203" name="Oval 1202"/>
                <p:cNvSpPr/>
                <p:nvPr/>
              </p:nvSpPr>
              <p:spPr>
                <a:xfrm>
                  <a:off x="8878909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29" name="Group 928"/>
              <p:cNvGrpSpPr/>
              <p:nvPr userDrawn="1"/>
            </p:nvGrpSpPr>
            <p:grpSpPr>
              <a:xfrm>
                <a:off x="243864" y="1477443"/>
                <a:ext cx="8650607" cy="10800"/>
                <a:chOff x="243864" y="1477443"/>
                <a:chExt cx="8650607" cy="10800"/>
              </a:xfrm>
              <a:grpFill/>
            </p:grpSpPr>
            <p:sp>
              <p:nvSpPr>
                <p:cNvPr id="1160" name="Oval 1159"/>
                <p:cNvSpPr/>
                <p:nvPr/>
              </p:nvSpPr>
              <p:spPr>
                <a:xfrm>
                  <a:off x="24386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61" name="Oval 1160"/>
                <p:cNvSpPr/>
                <p:nvPr/>
              </p:nvSpPr>
              <p:spPr>
                <a:xfrm>
                  <a:off x="653439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62" name="Oval 1161"/>
                <p:cNvSpPr/>
                <p:nvPr/>
              </p:nvSpPr>
              <p:spPr>
                <a:xfrm>
                  <a:off x="106117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63" name="Oval 1162"/>
                <p:cNvSpPr/>
                <p:nvPr/>
              </p:nvSpPr>
              <p:spPr>
                <a:xfrm>
                  <a:off x="147789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64" name="Oval 1163"/>
                <p:cNvSpPr/>
                <p:nvPr/>
              </p:nvSpPr>
              <p:spPr>
                <a:xfrm>
                  <a:off x="189461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65" name="Oval 1164"/>
                <p:cNvSpPr/>
                <p:nvPr/>
              </p:nvSpPr>
              <p:spPr>
                <a:xfrm>
                  <a:off x="230364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66" name="Oval 1165"/>
                <p:cNvSpPr/>
                <p:nvPr/>
              </p:nvSpPr>
              <p:spPr>
                <a:xfrm>
                  <a:off x="2717983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67" name="Oval 1166"/>
                <p:cNvSpPr/>
                <p:nvPr/>
              </p:nvSpPr>
              <p:spPr>
                <a:xfrm>
                  <a:off x="3127556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68" name="Oval 1167"/>
                <p:cNvSpPr/>
                <p:nvPr/>
              </p:nvSpPr>
              <p:spPr>
                <a:xfrm>
                  <a:off x="353633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69" name="Oval 1168"/>
                <p:cNvSpPr/>
                <p:nvPr/>
              </p:nvSpPr>
              <p:spPr>
                <a:xfrm>
                  <a:off x="394829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70" name="Oval 1169"/>
                <p:cNvSpPr/>
                <p:nvPr/>
              </p:nvSpPr>
              <p:spPr>
                <a:xfrm>
                  <a:off x="4360250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71" name="Oval 1170"/>
                <p:cNvSpPr/>
                <p:nvPr/>
              </p:nvSpPr>
              <p:spPr>
                <a:xfrm>
                  <a:off x="476982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72" name="Oval 1171"/>
                <p:cNvSpPr/>
                <p:nvPr/>
              </p:nvSpPr>
              <p:spPr>
                <a:xfrm>
                  <a:off x="517463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73" name="Oval 1172"/>
                <p:cNvSpPr/>
                <p:nvPr/>
              </p:nvSpPr>
              <p:spPr>
                <a:xfrm>
                  <a:off x="558659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74" name="Oval 1173"/>
                <p:cNvSpPr/>
                <p:nvPr/>
              </p:nvSpPr>
              <p:spPr>
                <a:xfrm>
                  <a:off x="6000176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75" name="Oval 1174"/>
                <p:cNvSpPr/>
                <p:nvPr/>
              </p:nvSpPr>
              <p:spPr>
                <a:xfrm>
                  <a:off x="641526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76" name="Oval 1175"/>
                <p:cNvSpPr/>
                <p:nvPr/>
              </p:nvSpPr>
              <p:spPr>
                <a:xfrm>
                  <a:off x="6828653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77" name="Oval 1176"/>
                <p:cNvSpPr/>
                <p:nvPr/>
              </p:nvSpPr>
              <p:spPr>
                <a:xfrm>
                  <a:off x="724060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78" name="Oval 1177"/>
                <p:cNvSpPr/>
                <p:nvPr/>
              </p:nvSpPr>
              <p:spPr>
                <a:xfrm>
                  <a:off x="765256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79" name="Oval 1178"/>
                <p:cNvSpPr/>
                <p:nvPr/>
              </p:nvSpPr>
              <p:spPr>
                <a:xfrm>
                  <a:off x="805737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80" name="Oval 1179"/>
                <p:cNvSpPr/>
                <p:nvPr/>
              </p:nvSpPr>
              <p:spPr>
                <a:xfrm>
                  <a:off x="847409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81" name="Oval 1180"/>
                <p:cNvSpPr/>
                <p:nvPr/>
              </p:nvSpPr>
              <p:spPr>
                <a:xfrm>
                  <a:off x="8883671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30" name="Group 929"/>
              <p:cNvGrpSpPr/>
              <p:nvPr userDrawn="1"/>
            </p:nvGrpSpPr>
            <p:grpSpPr>
              <a:xfrm>
                <a:off x="237514" y="1868436"/>
                <a:ext cx="8668919" cy="18000"/>
                <a:chOff x="237514" y="1868436"/>
                <a:chExt cx="8668919" cy="18000"/>
              </a:xfrm>
              <a:grpFill/>
            </p:grpSpPr>
            <p:sp>
              <p:nvSpPr>
                <p:cNvPr id="1138" name="Oval 1137"/>
                <p:cNvSpPr/>
                <p:nvPr/>
              </p:nvSpPr>
              <p:spPr>
                <a:xfrm>
                  <a:off x="23751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39" name="Oval 1138"/>
                <p:cNvSpPr/>
                <p:nvPr/>
              </p:nvSpPr>
              <p:spPr>
                <a:xfrm>
                  <a:off x="65026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40" name="Oval 1139"/>
                <p:cNvSpPr/>
                <p:nvPr/>
              </p:nvSpPr>
              <p:spPr>
                <a:xfrm>
                  <a:off x="105800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41" name="Oval 1140"/>
                <p:cNvSpPr/>
                <p:nvPr/>
              </p:nvSpPr>
              <p:spPr>
                <a:xfrm>
                  <a:off x="1474722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42" name="Oval 1141"/>
                <p:cNvSpPr/>
                <p:nvPr/>
              </p:nvSpPr>
              <p:spPr>
                <a:xfrm>
                  <a:off x="188826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43" name="Oval 1142"/>
                <p:cNvSpPr/>
                <p:nvPr/>
              </p:nvSpPr>
              <p:spPr>
                <a:xfrm>
                  <a:off x="229729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44" name="Oval 1143"/>
                <p:cNvSpPr/>
                <p:nvPr/>
              </p:nvSpPr>
              <p:spPr>
                <a:xfrm>
                  <a:off x="271163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45" name="Oval 1144"/>
                <p:cNvSpPr/>
                <p:nvPr/>
              </p:nvSpPr>
              <p:spPr>
                <a:xfrm>
                  <a:off x="3121206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46" name="Oval 1145"/>
                <p:cNvSpPr/>
                <p:nvPr/>
              </p:nvSpPr>
              <p:spPr>
                <a:xfrm>
                  <a:off x="353633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47" name="Oval 1146"/>
                <p:cNvSpPr/>
                <p:nvPr/>
              </p:nvSpPr>
              <p:spPr>
                <a:xfrm>
                  <a:off x="394829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48" name="Oval 1147"/>
                <p:cNvSpPr/>
                <p:nvPr/>
              </p:nvSpPr>
              <p:spPr>
                <a:xfrm>
                  <a:off x="4360250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49" name="Oval 1148"/>
                <p:cNvSpPr/>
                <p:nvPr/>
              </p:nvSpPr>
              <p:spPr>
                <a:xfrm>
                  <a:off x="476982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50" name="Oval 1149"/>
                <p:cNvSpPr/>
                <p:nvPr/>
              </p:nvSpPr>
              <p:spPr>
                <a:xfrm>
                  <a:off x="517463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51" name="Oval 1150"/>
                <p:cNvSpPr/>
                <p:nvPr/>
              </p:nvSpPr>
              <p:spPr>
                <a:xfrm>
                  <a:off x="558659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52" name="Oval 1151"/>
                <p:cNvSpPr/>
                <p:nvPr/>
              </p:nvSpPr>
              <p:spPr>
                <a:xfrm>
                  <a:off x="6010976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53" name="Oval 1152"/>
                <p:cNvSpPr/>
                <p:nvPr/>
              </p:nvSpPr>
              <p:spPr>
                <a:xfrm>
                  <a:off x="6415268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54" name="Oval 1153"/>
                <p:cNvSpPr/>
                <p:nvPr/>
              </p:nvSpPr>
              <p:spPr>
                <a:xfrm>
                  <a:off x="682865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55" name="Oval 1154"/>
                <p:cNvSpPr/>
                <p:nvPr/>
              </p:nvSpPr>
              <p:spPr>
                <a:xfrm>
                  <a:off x="7240608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56" name="Oval 1155"/>
                <p:cNvSpPr/>
                <p:nvPr/>
              </p:nvSpPr>
              <p:spPr>
                <a:xfrm>
                  <a:off x="765256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57" name="Oval 1156"/>
                <p:cNvSpPr/>
                <p:nvPr/>
              </p:nvSpPr>
              <p:spPr>
                <a:xfrm>
                  <a:off x="8062139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58" name="Oval 1157"/>
                <p:cNvSpPr/>
                <p:nvPr/>
              </p:nvSpPr>
              <p:spPr>
                <a:xfrm>
                  <a:off x="847885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59" name="Oval 1158"/>
                <p:cNvSpPr/>
                <p:nvPr/>
              </p:nvSpPr>
              <p:spPr>
                <a:xfrm>
                  <a:off x="888843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31" name="Group 930"/>
              <p:cNvGrpSpPr/>
              <p:nvPr userDrawn="1"/>
            </p:nvGrpSpPr>
            <p:grpSpPr>
              <a:xfrm>
                <a:off x="227990" y="2258487"/>
                <a:ext cx="8687967" cy="18000"/>
                <a:chOff x="227990" y="2258487"/>
                <a:chExt cx="8687967" cy="18000"/>
              </a:xfrm>
              <a:grpFill/>
            </p:grpSpPr>
            <p:sp>
              <p:nvSpPr>
                <p:cNvPr id="1116" name="Oval 1115"/>
                <p:cNvSpPr/>
                <p:nvPr/>
              </p:nvSpPr>
              <p:spPr>
                <a:xfrm>
                  <a:off x="22799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17" name="Oval 1116"/>
                <p:cNvSpPr/>
                <p:nvPr/>
              </p:nvSpPr>
              <p:spPr>
                <a:xfrm>
                  <a:off x="643121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18" name="Oval 1117"/>
                <p:cNvSpPr/>
                <p:nvPr/>
              </p:nvSpPr>
              <p:spPr>
                <a:xfrm>
                  <a:off x="1053241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19" name="Oval 1118"/>
                <p:cNvSpPr/>
                <p:nvPr/>
              </p:nvSpPr>
              <p:spPr>
                <a:xfrm>
                  <a:off x="1467579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20" name="Oval 1119"/>
                <p:cNvSpPr/>
                <p:nvPr/>
              </p:nvSpPr>
              <p:spPr>
                <a:xfrm>
                  <a:off x="188350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21" name="Oval 1120"/>
                <p:cNvSpPr/>
                <p:nvPr/>
              </p:nvSpPr>
              <p:spPr>
                <a:xfrm>
                  <a:off x="229253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22" name="Oval 1121"/>
                <p:cNvSpPr/>
                <p:nvPr/>
              </p:nvSpPr>
              <p:spPr>
                <a:xfrm>
                  <a:off x="270449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23" name="Oval 1122"/>
                <p:cNvSpPr/>
                <p:nvPr/>
              </p:nvSpPr>
              <p:spPr>
                <a:xfrm>
                  <a:off x="3116444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24" name="Oval 1123"/>
                <p:cNvSpPr/>
                <p:nvPr/>
              </p:nvSpPr>
              <p:spPr>
                <a:xfrm>
                  <a:off x="352681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25" name="Oval 1124"/>
                <p:cNvSpPr/>
                <p:nvPr/>
              </p:nvSpPr>
              <p:spPr>
                <a:xfrm>
                  <a:off x="3943532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26" name="Oval 1125"/>
                <p:cNvSpPr/>
                <p:nvPr/>
              </p:nvSpPr>
              <p:spPr>
                <a:xfrm>
                  <a:off x="436025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27" name="Oval 1126"/>
                <p:cNvSpPr/>
                <p:nvPr/>
              </p:nvSpPr>
              <p:spPr>
                <a:xfrm>
                  <a:off x="4769825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28" name="Oval 1127"/>
                <p:cNvSpPr/>
                <p:nvPr/>
              </p:nvSpPr>
              <p:spPr>
                <a:xfrm>
                  <a:off x="5174637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29" name="Oval 1128"/>
                <p:cNvSpPr/>
                <p:nvPr/>
              </p:nvSpPr>
              <p:spPr>
                <a:xfrm>
                  <a:off x="5586594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30" name="Oval 1129"/>
                <p:cNvSpPr/>
                <p:nvPr/>
              </p:nvSpPr>
              <p:spPr>
                <a:xfrm>
                  <a:off x="6010976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31" name="Oval 1130"/>
                <p:cNvSpPr/>
                <p:nvPr/>
              </p:nvSpPr>
              <p:spPr>
                <a:xfrm>
                  <a:off x="6415268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32" name="Oval 1131"/>
                <p:cNvSpPr/>
                <p:nvPr/>
              </p:nvSpPr>
              <p:spPr>
                <a:xfrm>
                  <a:off x="682865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33" name="Oval 1132"/>
                <p:cNvSpPr/>
                <p:nvPr/>
              </p:nvSpPr>
              <p:spPr>
                <a:xfrm>
                  <a:off x="724537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34" name="Oval 1133"/>
                <p:cNvSpPr/>
                <p:nvPr/>
              </p:nvSpPr>
              <p:spPr>
                <a:xfrm>
                  <a:off x="7659708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35" name="Oval 1134"/>
                <p:cNvSpPr/>
                <p:nvPr/>
              </p:nvSpPr>
              <p:spPr>
                <a:xfrm>
                  <a:off x="807166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36" name="Oval 1135"/>
                <p:cNvSpPr/>
                <p:nvPr/>
              </p:nvSpPr>
              <p:spPr>
                <a:xfrm>
                  <a:off x="848600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37" name="Oval 1136"/>
                <p:cNvSpPr/>
                <p:nvPr/>
              </p:nvSpPr>
              <p:spPr>
                <a:xfrm>
                  <a:off x="8897957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32" name="Group 931"/>
              <p:cNvGrpSpPr/>
              <p:nvPr userDrawn="1"/>
            </p:nvGrpSpPr>
            <p:grpSpPr>
              <a:xfrm>
                <a:off x="218465" y="2660921"/>
                <a:ext cx="8710617" cy="21600"/>
                <a:chOff x="218465" y="2660921"/>
                <a:chExt cx="8710617" cy="21600"/>
              </a:xfrm>
              <a:grpFill/>
            </p:grpSpPr>
            <p:sp>
              <p:nvSpPr>
                <p:cNvPr id="1094" name="Oval 1093"/>
                <p:cNvSpPr/>
                <p:nvPr/>
              </p:nvSpPr>
              <p:spPr>
                <a:xfrm>
                  <a:off x="218465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95" name="Oval 1094"/>
                <p:cNvSpPr/>
                <p:nvPr/>
              </p:nvSpPr>
              <p:spPr>
                <a:xfrm>
                  <a:off x="62724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96" name="Oval 1095"/>
                <p:cNvSpPr/>
                <p:nvPr/>
              </p:nvSpPr>
              <p:spPr>
                <a:xfrm>
                  <a:off x="104371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97" name="Oval 1096"/>
                <p:cNvSpPr/>
                <p:nvPr/>
              </p:nvSpPr>
              <p:spPr>
                <a:xfrm>
                  <a:off x="145805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98" name="Oval 1097"/>
                <p:cNvSpPr/>
                <p:nvPr/>
              </p:nvSpPr>
              <p:spPr>
                <a:xfrm>
                  <a:off x="187080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99" name="Oval 1098"/>
                <p:cNvSpPr/>
                <p:nvPr/>
              </p:nvSpPr>
              <p:spPr>
                <a:xfrm>
                  <a:off x="228300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00" name="Oval 1099"/>
                <p:cNvSpPr/>
                <p:nvPr/>
              </p:nvSpPr>
              <p:spPr>
                <a:xfrm>
                  <a:off x="270449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01" name="Oval 1100"/>
                <p:cNvSpPr/>
                <p:nvPr/>
              </p:nvSpPr>
              <p:spPr>
                <a:xfrm>
                  <a:off x="311644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02" name="Oval 1101"/>
                <p:cNvSpPr/>
                <p:nvPr/>
              </p:nvSpPr>
              <p:spPr>
                <a:xfrm>
                  <a:off x="352681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03" name="Oval 1102"/>
                <p:cNvSpPr/>
                <p:nvPr/>
              </p:nvSpPr>
              <p:spPr>
                <a:xfrm>
                  <a:off x="3943532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04" name="Oval 1103"/>
                <p:cNvSpPr/>
                <p:nvPr/>
              </p:nvSpPr>
              <p:spPr>
                <a:xfrm>
                  <a:off x="436025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05" name="Oval 1104"/>
                <p:cNvSpPr/>
                <p:nvPr/>
              </p:nvSpPr>
              <p:spPr>
                <a:xfrm>
                  <a:off x="4769825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06" name="Oval 1105"/>
                <p:cNvSpPr/>
                <p:nvPr/>
              </p:nvSpPr>
              <p:spPr>
                <a:xfrm>
                  <a:off x="5174637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07" name="Oval 1106"/>
                <p:cNvSpPr/>
                <p:nvPr/>
              </p:nvSpPr>
              <p:spPr>
                <a:xfrm>
                  <a:off x="558659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08" name="Oval 1107"/>
                <p:cNvSpPr/>
                <p:nvPr/>
              </p:nvSpPr>
              <p:spPr>
                <a:xfrm>
                  <a:off x="601097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09" name="Oval 1108"/>
                <p:cNvSpPr/>
                <p:nvPr/>
              </p:nvSpPr>
              <p:spPr>
                <a:xfrm>
                  <a:off x="641526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10" name="Oval 1109"/>
                <p:cNvSpPr/>
                <p:nvPr/>
              </p:nvSpPr>
              <p:spPr>
                <a:xfrm>
                  <a:off x="682865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11" name="Oval 1110"/>
                <p:cNvSpPr/>
                <p:nvPr/>
              </p:nvSpPr>
              <p:spPr>
                <a:xfrm>
                  <a:off x="724537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12" name="Oval 1111"/>
                <p:cNvSpPr/>
                <p:nvPr/>
              </p:nvSpPr>
              <p:spPr>
                <a:xfrm>
                  <a:off x="765970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13" name="Oval 1112"/>
                <p:cNvSpPr/>
                <p:nvPr/>
              </p:nvSpPr>
              <p:spPr>
                <a:xfrm>
                  <a:off x="807166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14" name="Oval 1113"/>
                <p:cNvSpPr/>
                <p:nvPr/>
              </p:nvSpPr>
              <p:spPr>
                <a:xfrm>
                  <a:off x="849235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115" name="Oval 1114"/>
                <p:cNvSpPr/>
                <p:nvPr/>
              </p:nvSpPr>
              <p:spPr>
                <a:xfrm>
                  <a:off x="8907482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33" name="Group 636"/>
              <p:cNvGrpSpPr/>
              <p:nvPr userDrawn="1"/>
            </p:nvGrpSpPr>
            <p:grpSpPr>
              <a:xfrm>
                <a:off x="201798" y="3051926"/>
                <a:ext cx="8734484" cy="28800"/>
                <a:chOff x="202982" y="3051926"/>
                <a:chExt cx="8734484" cy="28800"/>
              </a:xfrm>
              <a:grpFill/>
            </p:grpSpPr>
            <p:sp>
              <p:nvSpPr>
                <p:cNvPr id="1072" name="Oval 1071"/>
                <p:cNvSpPr/>
                <p:nvPr/>
              </p:nvSpPr>
              <p:spPr>
                <a:xfrm>
                  <a:off x="20298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73" name="Oval 1072"/>
                <p:cNvSpPr/>
                <p:nvPr/>
              </p:nvSpPr>
              <p:spPr>
                <a:xfrm>
                  <a:off x="61652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74" name="Oval 1073"/>
                <p:cNvSpPr/>
                <p:nvPr/>
              </p:nvSpPr>
              <p:spPr>
                <a:xfrm>
                  <a:off x="103537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75" name="Oval 1074"/>
                <p:cNvSpPr/>
                <p:nvPr/>
              </p:nvSpPr>
              <p:spPr>
                <a:xfrm>
                  <a:off x="1447333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76" name="Oval 1075"/>
                <p:cNvSpPr/>
                <p:nvPr/>
              </p:nvSpPr>
              <p:spPr>
                <a:xfrm>
                  <a:off x="186484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77" name="Oval 1076"/>
                <p:cNvSpPr/>
                <p:nvPr/>
              </p:nvSpPr>
              <p:spPr>
                <a:xfrm>
                  <a:off x="227704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78" name="Oval 1077"/>
                <p:cNvSpPr/>
                <p:nvPr/>
              </p:nvSpPr>
              <p:spPr>
                <a:xfrm>
                  <a:off x="269615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79" name="Oval 1078"/>
                <p:cNvSpPr/>
                <p:nvPr/>
              </p:nvSpPr>
              <p:spPr>
                <a:xfrm>
                  <a:off x="311048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80" name="Oval 1079"/>
                <p:cNvSpPr/>
                <p:nvPr/>
              </p:nvSpPr>
              <p:spPr>
                <a:xfrm>
                  <a:off x="352085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81" name="Oval 1080"/>
                <p:cNvSpPr/>
                <p:nvPr/>
              </p:nvSpPr>
              <p:spPr>
                <a:xfrm>
                  <a:off x="393519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82" name="Oval 1081"/>
                <p:cNvSpPr/>
                <p:nvPr/>
              </p:nvSpPr>
              <p:spPr>
                <a:xfrm>
                  <a:off x="436143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83" name="Oval 1082"/>
                <p:cNvSpPr/>
                <p:nvPr/>
              </p:nvSpPr>
              <p:spPr>
                <a:xfrm>
                  <a:off x="477100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84" name="Oval 1083"/>
                <p:cNvSpPr/>
                <p:nvPr/>
              </p:nvSpPr>
              <p:spPr>
                <a:xfrm>
                  <a:off x="51758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85" name="Oval 1084"/>
                <p:cNvSpPr/>
                <p:nvPr/>
              </p:nvSpPr>
              <p:spPr>
                <a:xfrm>
                  <a:off x="5587778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86" name="Oval 1085"/>
                <p:cNvSpPr/>
                <p:nvPr/>
              </p:nvSpPr>
              <p:spPr>
                <a:xfrm>
                  <a:off x="601216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87" name="Oval 1086"/>
                <p:cNvSpPr/>
                <p:nvPr/>
              </p:nvSpPr>
              <p:spPr>
                <a:xfrm>
                  <a:off x="641645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88" name="Oval 1087"/>
                <p:cNvSpPr/>
                <p:nvPr/>
              </p:nvSpPr>
              <p:spPr>
                <a:xfrm>
                  <a:off x="683459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89" name="Oval 1088"/>
                <p:cNvSpPr/>
                <p:nvPr/>
              </p:nvSpPr>
              <p:spPr>
                <a:xfrm>
                  <a:off x="725131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90" name="Oval 1089"/>
                <p:cNvSpPr/>
                <p:nvPr/>
              </p:nvSpPr>
              <p:spPr>
                <a:xfrm>
                  <a:off x="766803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91" name="Oval 1090"/>
                <p:cNvSpPr/>
                <p:nvPr/>
              </p:nvSpPr>
              <p:spPr>
                <a:xfrm>
                  <a:off x="807999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92" name="Oval 1091"/>
                <p:cNvSpPr/>
                <p:nvPr/>
              </p:nvSpPr>
              <p:spPr>
                <a:xfrm>
                  <a:off x="849353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93" name="Oval 1092"/>
                <p:cNvSpPr/>
                <p:nvPr/>
              </p:nvSpPr>
              <p:spPr>
                <a:xfrm>
                  <a:off x="890866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34" name="Group 638"/>
              <p:cNvGrpSpPr/>
              <p:nvPr userDrawn="1"/>
            </p:nvGrpSpPr>
            <p:grpSpPr>
              <a:xfrm>
                <a:off x="201798" y="3466898"/>
                <a:ext cx="8744008" cy="28800"/>
                <a:chOff x="202982" y="3051926"/>
                <a:chExt cx="8744008" cy="28800"/>
              </a:xfrm>
              <a:grpFill/>
            </p:grpSpPr>
            <p:sp>
              <p:nvSpPr>
                <p:cNvPr id="1050" name="Oval 1049"/>
                <p:cNvSpPr/>
                <p:nvPr/>
              </p:nvSpPr>
              <p:spPr>
                <a:xfrm>
                  <a:off x="20298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51" name="Oval 1050"/>
                <p:cNvSpPr/>
                <p:nvPr/>
              </p:nvSpPr>
              <p:spPr>
                <a:xfrm>
                  <a:off x="61652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52" name="Oval 1051"/>
                <p:cNvSpPr/>
                <p:nvPr/>
              </p:nvSpPr>
              <p:spPr>
                <a:xfrm>
                  <a:off x="103537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53" name="Oval 1052"/>
                <p:cNvSpPr/>
                <p:nvPr/>
              </p:nvSpPr>
              <p:spPr>
                <a:xfrm>
                  <a:off x="1447333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54" name="Oval 1053"/>
                <p:cNvSpPr/>
                <p:nvPr/>
              </p:nvSpPr>
              <p:spPr>
                <a:xfrm>
                  <a:off x="186484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55" name="Oval 1054"/>
                <p:cNvSpPr/>
                <p:nvPr/>
              </p:nvSpPr>
              <p:spPr>
                <a:xfrm>
                  <a:off x="227704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56" name="Oval 1055"/>
                <p:cNvSpPr/>
                <p:nvPr/>
              </p:nvSpPr>
              <p:spPr>
                <a:xfrm>
                  <a:off x="269615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57" name="Oval 1056"/>
                <p:cNvSpPr/>
                <p:nvPr/>
              </p:nvSpPr>
              <p:spPr>
                <a:xfrm>
                  <a:off x="311048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58" name="Oval 1057"/>
                <p:cNvSpPr/>
                <p:nvPr/>
              </p:nvSpPr>
              <p:spPr>
                <a:xfrm>
                  <a:off x="352085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59" name="Oval 1058"/>
                <p:cNvSpPr/>
                <p:nvPr/>
              </p:nvSpPr>
              <p:spPr>
                <a:xfrm>
                  <a:off x="393519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60" name="Oval 1059"/>
                <p:cNvSpPr/>
                <p:nvPr/>
              </p:nvSpPr>
              <p:spPr>
                <a:xfrm>
                  <a:off x="434952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61" name="Oval 1060"/>
                <p:cNvSpPr/>
                <p:nvPr/>
              </p:nvSpPr>
              <p:spPr>
                <a:xfrm>
                  <a:off x="476624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62" name="Oval 1061"/>
                <p:cNvSpPr/>
                <p:nvPr/>
              </p:nvSpPr>
              <p:spPr>
                <a:xfrm>
                  <a:off x="51758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63" name="Oval 1062"/>
                <p:cNvSpPr/>
                <p:nvPr/>
              </p:nvSpPr>
              <p:spPr>
                <a:xfrm>
                  <a:off x="55949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64" name="Oval 1063"/>
                <p:cNvSpPr/>
                <p:nvPr/>
              </p:nvSpPr>
              <p:spPr>
                <a:xfrm>
                  <a:off x="601216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65" name="Oval 1064"/>
                <p:cNvSpPr/>
                <p:nvPr/>
              </p:nvSpPr>
              <p:spPr>
                <a:xfrm>
                  <a:off x="642121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66" name="Oval 1065"/>
                <p:cNvSpPr/>
                <p:nvPr/>
              </p:nvSpPr>
              <p:spPr>
                <a:xfrm>
                  <a:off x="683936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67" name="Oval 1066"/>
                <p:cNvSpPr/>
                <p:nvPr/>
              </p:nvSpPr>
              <p:spPr>
                <a:xfrm>
                  <a:off x="725131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68" name="Oval 1067"/>
                <p:cNvSpPr/>
                <p:nvPr/>
              </p:nvSpPr>
              <p:spPr>
                <a:xfrm>
                  <a:off x="767279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69" name="Oval 1068"/>
                <p:cNvSpPr/>
                <p:nvPr/>
              </p:nvSpPr>
              <p:spPr>
                <a:xfrm>
                  <a:off x="808951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70" name="Oval 1069"/>
                <p:cNvSpPr/>
                <p:nvPr/>
              </p:nvSpPr>
              <p:spPr>
                <a:xfrm>
                  <a:off x="850067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71" name="Oval 1070"/>
                <p:cNvSpPr/>
                <p:nvPr/>
              </p:nvSpPr>
              <p:spPr>
                <a:xfrm>
                  <a:off x="891819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35" name="Group 934"/>
              <p:cNvGrpSpPr/>
              <p:nvPr userDrawn="1"/>
            </p:nvGrpSpPr>
            <p:grpSpPr>
              <a:xfrm>
                <a:off x="198623" y="3876473"/>
                <a:ext cx="8762300" cy="28800"/>
                <a:chOff x="198623" y="3876473"/>
                <a:chExt cx="8762300" cy="28800"/>
              </a:xfrm>
              <a:grpFill/>
            </p:grpSpPr>
            <p:sp>
              <p:nvSpPr>
                <p:cNvPr id="1028" name="Oval 1027"/>
                <p:cNvSpPr/>
                <p:nvPr/>
              </p:nvSpPr>
              <p:spPr>
                <a:xfrm>
                  <a:off x="19862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29" name="Oval 1028"/>
                <p:cNvSpPr/>
                <p:nvPr/>
              </p:nvSpPr>
              <p:spPr>
                <a:xfrm>
                  <a:off x="612166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30" name="Oval 1029"/>
                <p:cNvSpPr/>
                <p:nvPr/>
              </p:nvSpPr>
              <p:spPr>
                <a:xfrm>
                  <a:off x="1031017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31" name="Oval 1030"/>
                <p:cNvSpPr/>
                <p:nvPr/>
              </p:nvSpPr>
              <p:spPr>
                <a:xfrm>
                  <a:off x="1442974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32" name="Oval 1031"/>
                <p:cNvSpPr/>
                <p:nvPr/>
              </p:nvSpPr>
              <p:spPr>
                <a:xfrm>
                  <a:off x="186048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33" name="Oval 1032"/>
                <p:cNvSpPr/>
                <p:nvPr/>
              </p:nvSpPr>
              <p:spPr>
                <a:xfrm>
                  <a:off x="2272690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34" name="Oval 1033"/>
                <p:cNvSpPr/>
                <p:nvPr/>
              </p:nvSpPr>
              <p:spPr>
                <a:xfrm>
                  <a:off x="269179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35" name="Oval 1034"/>
                <p:cNvSpPr/>
                <p:nvPr/>
              </p:nvSpPr>
              <p:spPr>
                <a:xfrm>
                  <a:off x="3106126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36" name="Oval 1035"/>
                <p:cNvSpPr/>
                <p:nvPr/>
              </p:nvSpPr>
              <p:spPr>
                <a:xfrm>
                  <a:off x="351649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37" name="Oval 1036"/>
                <p:cNvSpPr/>
                <p:nvPr/>
              </p:nvSpPr>
              <p:spPr>
                <a:xfrm>
                  <a:off x="393083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38" name="Oval 1037"/>
                <p:cNvSpPr/>
                <p:nvPr/>
              </p:nvSpPr>
              <p:spPr>
                <a:xfrm>
                  <a:off x="4345170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39" name="Oval 1038"/>
                <p:cNvSpPr/>
                <p:nvPr/>
              </p:nvSpPr>
              <p:spPr>
                <a:xfrm>
                  <a:off x="4761888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40" name="Oval 1039"/>
                <p:cNvSpPr/>
                <p:nvPr/>
              </p:nvSpPr>
              <p:spPr>
                <a:xfrm>
                  <a:off x="517146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41" name="Oval 1040"/>
                <p:cNvSpPr/>
                <p:nvPr/>
              </p:nvSpPr>
              <p:spPr>
                <a:xfrm>
                  <a:off x="559056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42" name="Oval 1041"/>
                <p:cNvSpPr/>
                <p:nvPr/>
              </p:nvSpPr>
              <p:spPr>
                <a:xfrm>
                  <a:off x="600780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43" name="Oval 1042"/>
                <p:cNvSpPr/>
                <p:nvPr/>
              </p:nvSpPr>
              <p:spPr>
                <a:xfrm>
                  <a:off x="641685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44" name="Oval 1043"/>
                <p:cNvSpPr/>
                <p:nvPr/>
              </p:nvSpPr>
              <p:spPr>
                <a:xfrm>
                  <a:off x="683500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45" name="Oval 1044"/>
                <p:cNvSpPr/>
                <p:nvPr/>
              </p:nvSpPr>
              <p:spPr>
                <a:xfrm>
                  <a:off x="7246957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46" name="Oval 1045"/>
                <p:cNvSpPr/>
                <p:nvPr/>
              </p:nvSpPr>
              <p:spPr>
                <a:xfrm>
                  <a:off x="767558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47" name="Oval 1046"/>
                <p:cNvSpPr/>
                <p:nvPr/>
              </p:nvSpPr>
              <p:spPr>
                <a:xfrm>
                  <a:off x="8092298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48" name="Oval 1047"/>
                <p:cNvSpPr/>
                <p:nvPr/>
              </p:nvSpPr>
              <p:spPr>
                <a:xfrm>
                  <a:off x="850584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49" name="Oval 1048"/>
                <p:cNvSpPr/>
                <p:nvPr/>
              </p:nvSpPr>
              <p:spPr>
                <a:xfrm>
                  <a:off x="893212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36" name="Group 935"/>
              <p:cNvGrpSpPr/>
              <p:nvPr userDrawn="1"/>
            </p:nvGrpSpPr>
            <p:grpSpPr>
              <a:xfrm>
                <a:off x="181956" y="4293669"/>
                <a:ext cx="8778967" cy="28800"/>
                <a:chOff x="181956" y="4293669"/>
                <a:chExt cx="8778967" cy="28800"/>
              </a:xfrm>
              <a:grpFill/>
            </p:grpSpPr>
            <p:sp>
              <p:nvSpPr>
                <p:cNvPr id="1006" name="Oval 1005"/>
                <p:cNvSpPr/>
                <p:nvPr/>
              </p:nvSpPr>
              <p:spPr>
                <a:xfrm>
                  <a:off x="181956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07" name="Oval 1006"/>
                <p:cNvSpPr/>
                <p:nvPr/>
              </p:nvSpPr>
              <p:spPr>
                <a:xfrm>
                  <a:off x="600261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08" name="Oval 1007"/>
                <p:cNvSpPr/>
                <p:nvPr/>
              </p:nvSpPr>
              <p:spPr>
                <a:xfrm>
                  <a:off x="101911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09" name="Oval 1008"/>
                <p:cNvSpPr/>
                <p:nvPr/>
              </p:nvSpPr>
              <p:spPr>
                <a:xfrm>
                  <a:off x="143345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10" name="Oval 1009"/>
                <p:cNvSpPr/>
                <p:nvPr/>
              </p:nvSpPr>
              <p:spPr>
                <a:xfrm>
                  <a:off x="184858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11" name="Oval 1010"/>
                <p:cNvSpPr/>
                <p:nvPr/>
              </p:nvSpPr>
              <p:spPr>
                <a:xfrm>
                  <a:off x="2265547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12" name="Oval 1011"/>
                <p:cNvSpPr/>
                <p:nvPr/>
              </p:nvSpPr>
              <p:spPr>
                <a:xfrm>
                  <a:off x="2684648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13" name="Oval 1012"/>
                <p:cNvSpPr/>
                <p:nvPr/>
              </p:nvSpPr>
              <p:spPr>
                <a:xfrm>
                  <a:off x="3106126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14" name="Oval 1013"/>
                <p:cNvSpPr/>
                <p:nvPr/>
              </p:nvSpPr>
              <p:spPr>
                <a:xfrm>
                  <a:off x="351649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15" name="Oval 1014"/>
                <p:cNvSpPr/>
                <p:nvPr/>
              </p:nvSpPr>
              <p:spPr>
                <a:xfrm>
                  <a:off x="3930833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16" name="Oval 1015"/>
                <p:cNvSpPr/>
                <p:nvPr/>
              </p:nvSpPr>
              <p:spPr>
                <a:xfrm>
                  <a:off x="434517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17" name="Oval 1016"/>
                <p:cNvSpPr/>
                <p:nvPr/>
              </p:nvSpPr>
              <p:spPr>
                <a:xfrm>
                  <a:off x="4761888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18" name="Oval 1017"/>
                <p:cNvSpPr/>
                <p:nvPr/>
              </p:nvSpPr>
              <p:spPr>
                <a:xfrm>
                  <a:off x="51786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19" name="Oval 1018"/>
                <p:cNvSpPr/>
                <p:nvPr/>
              </p:nvSpPr>
              <p:spPr>
                <a:xfrm>
                  <a:off x="55977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20" name="Oval 1019"/>
                <p:cNvSpPr/>
                <p:nvPr/>
              </p:nvSpPr>
              <p:spPr>
                <a:xfrm>
                  <a:off x="6007801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21" name="Oval 1020"/>
                <p:cNvSpPr/>
                <p:nvPr/>
              </p:nvSpPr>
              <p:spPr>
                <a:xfrm>
                  <a:off x="643352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22" name="Oval 1021"/>
                <p:cNvSpPr/>
                <p:nvPr/>
              </p:nvSpPr>
              <p:spPr>
                <a:xfrm>
                  <a:off x="6846907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23" name="Oval 1022"/>
                <p:cNvSpPr/>
                <p:nvPr/>
              </p:nvSpPr>
              <p:spPr>
                <a:xfrm>
                  <a:off x="725886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24" name="Oval 1023"/>
                <p:cNvSpPr/>
                <p:nvPr/>
              </p:nvSpPr>
              <p:spPr>
                <a:xfrm>
                  <a:off x="76851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25" name="Oval 1024"/>
                <p:cNvSpPr/>
                <p:nvPr/>
              </p:nvSpPr>
              <p:spPr>
                <a:xfrm>
                  <a:off x="810182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26" name="Oval 1025"/>
                <p:cNvSpPr/>
                <p:nvPr/>
              </p:nvSpPr>
              <p:spPr>
                <a:xfrm>
                  <a:off x="850584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27" name="Oval 1026"/>
                <p:cNvSpPr/>
                <p:nvPr/>
              </p:nvSpPr>
              <p:spPr>
                <a:xfrm>
                  <a:off x="8932123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37" name="Group 936"/>
              <p:cNvGrpSpPr/>
              <p:nvPr userDrawn="1"/>
            </p:nvGrpSpPr>
            <p:grpSpPr>
              <a:xfrm>
                <a:off x="172432" y="4708666"/>
                <a:ext cx="8793253" cy="28800"/>
                <a:chOff x="172432" y="4708666"/>
                <a:chExt cx="8793253" cy="28800"/>
              </a:xfrm>
              <a:grpFill/>
            </p:grpSpPr>
            <p:sp>
              <p:nvSpPr>
                <p:cNvPr id="984" name="Oval 983"/>
                <p:cNvSpPr/>
                <p:nvPr/>
              </p:nvSpPr>
              <p:spPr>
                <a:xfrm>
                  <a:off x="17243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85" name="Oval 984"/>
                <p:cNvSpPr/>
                <p:nvPr/>
              </p:nvSpPr>
              <p:spPr>
                <a:xfrm>
                  <a:off x="59073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86" name="Oval 985"/>
                <p:cNvSpPr/>
                <p:nvPr/>
              </p:nvSpPr>
              <p:spPr>
                <a:xfrm>
                  <a:off x="100720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87" name="Oval 986"/>
                <p:cNvSpPr/>
                <p:nvPr/>
              </p:nvSpPr>
              <p:spPr>
                <a:xfrm>
                  <a:off x="1423926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88" name="Oval 987"/>
                <p:cNvSpPr/>
                <p:nvPr/>
              </p:nvSpPr>
              <p:spPr>
                <a:xfrm>
                  <a:off x="1839056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89" name="Oval 988"/>
                <p:cNvSpPr/>
                <p:nvPr/>
              </p:nvSpPr>
              <p:spPr>
                <a:xfrm>
                  <a:off x="2256023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90" name="Oval 989"/>
                <p:cNvSpPr/>
                <p:nvPr/>
              </p:nvSpPr>
              <p:spPr>
                <a:xfrm>
                  <a:off x="2675124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91" name="Oval 990"/>
                <p:cNvSpPr/>
                <p:nvPr/>
              </p:nvSpPr>
              <p:spPr>
                <a:xfrm>
                  <a:off x="309660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92" name="Oval 991"/>
                <p:cNvSpPr/>
                <p:nvPr/>
              </p:nvSpPr>
              <p:spPr>
                <a:xfrm>
                  <a:off x="351649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93" name="Oval 992"/>
                <p:cNvSpPr/>
                <p:nvPr/>
              </p:nvSpPr>
              <p:spPr>
                <a:xfrm>
                  <a:off x="3930833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94" name="Oval 993"/>
                <p:cNvSpPr/>
                <p:nvPr/>
              </p:nvSpPr>
              <p:spPr>
                <a:xfrm>
                  <a:off x="4345170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95" name="Oval 994"/>
                <p:cNvSpPr/>
                <p:nvPr/>
              </p:nvSpPr>
              <p:spPr>
                <a:xfrm>
                  <a:off x="4761888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96" name="Oval 995"/>
                <p:cNvSpPr/>
                <p:nvPr/>
              </p:nvSpPr>
              <p:spPr>
                <a:xfrm>
                  <a:off x="51786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97" name="Oval 996"/>
                <p:cNvSpPr/>
                <p:nvPr/>
              </p:nvSpPr>
              <p:spPr>
                <a:xfrm>
                  <a:off x="55977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98" name="Oval 997"/>
                <p:cNvSpPr/>
                <p:nvPr/>
              </p:nvSpPr>
              <p:spPr>
                <a:xfrm>
                  <a:off x="601732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99" name="Oval 998"/>
                <p:cNvSpPr/>
                <p:nvPr/>
              </p:nvSpPr>
              <p:spPr>
                <a:xfrm>
                  <a:off x="643352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00" name="Oval 999"/>
                <p:cNvSpPr/>
                <p:nvPr/>
              </p:nvSpPr>
              <p:spPr>
                <a:xfrm>
                  <a:off x="684690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01" name="Oval 1000"/>
                <p:cNvSpPr/>
                <p:nvPr/>
              </p:nvSpPr>
              <p:spPr>
                <a:xfrm>
                  <a:off x="727076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02" name="Oval 1001"/>
                <p:cNvSpPr/>
                <p:nvPr/>
              </p:nvSpPr>
              <p:spPr>
                <a:xfrm>
                  <a:off x="76851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03" name="Oval 1002"/>
                <p:cNvSpPr/>
                <p:nvPr/>
              </p:nvSpPr>
              <p:spPr>
                <a:xfrm>
                  <a:off x="810182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04" name="Oval 1003"/>
                <p:cNvSpPr/>
                <p:nvPr/>
              </p:nvSpPr>
              <p:spPr>
                <a:xfrm>
                  <a:off x="851774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1005" name="Oval 1004"/>
                <p:cNvSpPr/>
                <p:nvPr/>
              </p:nvSpPr>
              <p:spPr>
                <a:xfrm>
                  <a:off x="893688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38" name="Group 937"/>
              <p:cNvGrpSpPr/>
              <p:nvPr userDrawn="1"/>
            </p:nvGrpSpPr>
            <p:grpSpPr>
              <a:xfrm>
                <a:off x="172432" y="5123772"/>
                <a:ext cx="8802777" cy="28800"/>
                <a:chOff x="172432" y="5123772"/>
                <a:chExt cx="8802777" cy="28800"/>
              </a:xfrm>
              <a:grpFill/>
            </p:grpSpPr>
            <p:sp>
              <p:nvSpPr>
                <p:cNvPr id="962" name="Oval 961"/>
                <p:cNvSpPr/>
                <p:nvPr/>
              </p:nvSpPr>
              <p:spPr>
                <a:xfrm>
                  <a:off x="172432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63" name="Oval 962"/>
                <p:cNvSpPr/>
                <p:nvPr/>
              </p:nvSpPr>
              <p:spPr>
                <a:xfrm>
                  <a:off x="59073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64" name="Oval 963"/>
                <p:cNvSpPr/>
                <p:nvPr/>
              </p:nvSpPr>
              <p:spPr>
                <a:xfrm>
                  <a:off x="100720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65" name="Oval 964"/>
                <p:cNvSpPr/>
                <p:nvPr/>
              </p:nvSpPr>
              <p:spPr>
                <a:xfrm>
                  <a:off x="1423926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66" name="Oval 965"/>
                <p:cNvSpPr/>
                <p:nvPr/>
              </p:nvSpPr>
              <p:spPr>
                <a:xfrm>
                  <a:off x="1839056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67" name="Oval 966"/>
                <p:cNvSpPr/>
                <p:nvPr/>
              </p:nvSpPr>
              <p:spPr>
                <a:xfrm>
                  <a:off x="225602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68" name="Oval 967"/>
                <p:cNvSpPr/>
                <p:nvPr/>
              </p:nvSpPr>
              <p:spPr>
                <a:xfrm>
                  <a:off x="2675124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69" name="Oval 968"/>
                <p:cNvSpPr/>
                <p:nvPr/>
              </p:nvSpPr>
              <p:spPr>
                <a:xfrm>
                  <a:off x="3096602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70" name="Oval 969"/>
                <p:cNvSpPr/>
                <p:nvPr/>
              </p:nvSpPr>
              <p:spPr>
                <a:xfrm>
                  <a:off x="3516495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71" name="Oval 970"/>
                <p:cNvSpPr/>
                <p:nvPr/>
              </p:nvSpPr>
              <p:spPr>
                <a:xfrm>
                  <a:off x="393083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72" name="Oval 971"/>
                <p:cNvSpPr/>
                <p:nvPr/>
              </p:nvSpPr>
              <p:spPr>
                <a:xfrm>
                  <a:off x="4345170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73" name="Oval 972"/>
                <p:cNvSpPr/>
                <p:nvPr/>
              </p:nvSpPr>
              <p:spPr>
                <a:xfrm>
                  <a:off x="4761888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74" name="Oval 973"/>
                <p:cNvSpPr/>
                <p:nvPr/>
              </p:nvSpPr>
              <p:spPr>
                <a:xfrm>
                  <a:off x="518336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75" name="Oval 974"/>
                <p:cNvSpPr/>
                <p:nvPr/>
              </p:nvSpPr>
              <p:spPr>
                <a:xfrm>
                  <a:off x="560246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76" name="Oval 975"/>
                <p:cNvSpPr/>
                <p:nvPr/>
              </p:nvSpPr>
              <p:spPr>
                <a:xfrm>
                  <a:off x="602208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77" name="Oval 976"/>
                <p:cNvSpPr/>
                <p:nvPr/>
              </p:nvSpPr>
              <p:spPr>
                <a:xfrm>
                  <a:off x="6438284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78" name="Oval 977"/>
                <p:cNvSpPr/>
                <p:nvPr/>
              </p:nvSpPr>
              <p:spPr>
                <a:xfrm>
                  <a:off x="685166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79" name="Oval 978"/>
                <p:cNvSpPr/>
                <p:nvPr/>
              </p:nvSpPr>
              <p:spPr>
                <a:xfrm>
                  <a:off x="727552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80" name="Oval 979"/>
                <p:cNvSpPr/>
                <p:nvPr/>
              </p:nvSpPr>
              <p:spPr>
                <a:xfrm>
                  <a:off x="769462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81" name="Oval 980"/>
                <p:cNvSpPr/>
                <p:nvPr/>
              </p:nvSpPr>
              <p:spPr>
                <a:xfrm>
                  <a:off x="811372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82" name="Oval 981"/>
                <p:cNvSpPr/>
                <p:nvPr/>
              </p:nvSpPr>
              <p:spPr>
                <a:xfrm>
                  <a:off x="853203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83" name="Oval 982"/>
                <p:cNvSpPr/>
                <p:nvPr/>
              </p:nvSpPr>
              <p:spPr>
                <a:xfrm>
                  <a:off x="894640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  <p:grpSp>
            <p:nvGrpSpPr>
              <p:cNvPr id="939" name="Group 938"/>
              <p:cNvGrpSpPr/>
              <p:nvPr userDrawn="1"/>
            </p:nvGrpSpPr>
            <p:grpSpPr>
              <a:xfrm>
                <a:off x="158146" y="5550368"/>
                <a:ext cx="8826587" cy="28800"/>
                <a:chOff x="158146" y="5550368"/>
                <a:chExt cx="8826587" cy="28800"/>
              </a:xfrm>
              <a:grpFill/>
            </p:grpSpPr>
            <p:sp>
              <p:nvSpPr>
                <p:cNvPr id="940" name="Oval 939"/>
                <p:cNvSpPr/>
                <p:nvPr/>
              </p:nvSpPr>
              <p:spPr>
                <a:xfrm>
                  <a:off x="158146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41" name="Oval 940"/>
                <p:cNvSpPr/>
                <p:nvPr/>
              </p:nvSpPr>
              <p:spPr>
                <a:xfrm>
                  <a:off x="57407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42" name="Oval 941"/>
                <p:cNvSpPr/>
                <p:nvPr/>
              </p:nvSpPr>
              <p:spPr>
                <a:xfrm>
                  <a:off x="99054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43" name="Oval 942"/>
                <p:cNvSpPr/>
                <p:nvPr/>
              </p:nvSpPr>
              <p:spPr>
                <a:xfrm>
                  <a:off x="140964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44" name="Oval 943"/>
                <p:cNvSpPr/>
                <p:nvPr/>
              </p:nvSpPr>
              <p:spPr>
                <a:xfrm>
                  <a:off x="182953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45" name="Oval 944"/>
                <p:cNvSpPr/>
                <p:nvPr/>
              </p:nvSpPr>
              <p:spPr>
                <a:xfrm>
                  <a:off x="225602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46" name="Oval 945"/>
                <p:cNvSpPr/>
                <p:nvPr/>
              </p:nvSpPr>
              <p:spPr>
                <a:xfrm>
                  <a:off x="2675124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47" name="Oval 946"/>
                <p:cNvSpPr/>
                <p:nvPr/>
              </p:nvSpPr>
              <p:spPr>
                <a:xfrm>
                  <a:off x="309660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48" name="Oval 947"/>
                <p:cNvSpPr/>
                <p:nvPr/>
              </p:nvSpPr>
              <p:spPr>
                <a:xfrm>
                  <a:off x="351649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49" name="Oval 948"/>
                <p:cNvSpPr/>
                <p:nvPr/>
              </p:nvSpPr>
              <p:spPr>
                <a:xfrm>
                  <a:off x="393083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50" name="Oval 949"/>
                <p:cNvSpPr/>
                <p:nvPr/>
              </p:nvSpPr>
              <p:spPr>
                <a:xfrm>
                  <a:off x="434517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51" name="Oval 950"/>
                <p:cNvSpPr/>
                <p:nvPr/>
              </p:nvSpPr>
              <p:spPr>
                <a:xfrm>
                  <a:off x="4761888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52" name="Oval 951"/>
                <p:cNvSpPr/>
                <p:nvPr/>
              </p:nvSpPr>
              <p:spPr>
                <a:xfrm>
                  <a:off x="517860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53" name="Oval 952"/>
                <p:cNvSpPr/>
                <p:nvPr/>
              </p:nvSpPr>
              <p:spPr>
                <a:xfrm>
                  <a:off x="559770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54" name="Oval 953"/>
                <p:cNvSpPr/>
                <p:nvPr/>
              </p:nvSpPr>
              <p:spPr>
                <a:xfrm>
                  <a:off x="601732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55" name="Oval 954"/>
                <p:cNvSpPr/>
                <p:nvPr/>
              </p:nvSpPr>
              <p:spPr>
                <a:xfrm>
                  <a:off x="6443046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56" name="Oval 955"/>
                <p:cNvSpPr/>
                <p:nvPr/>
              </p:nvSpPr>
              <p:spPr>
                <a:xfrm>
                  <a:off x="685881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57" name="Oval 956"/>
                <p:cNvSpPr/>
                <p:nvPr/>
              </p:nvSpPr>
              <p:spPr>
                <a:xfrm>
                  <a:off x="728267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58" name="Oval 957"/>
                <p:cNvSpPr/>
                <p:nvPr/>
              </p:nvSpPr>
              <p:spPr>
                <a:xfrm>
                  <a:off x="7699391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59" name="Oval 958"/>
                <p:cNvSpPr/>
                <p:nvPr/>
              </p:nvSpPr>
              <p:spPr>
                <a:xfrm>
                  <a:off x="8116108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60" name="Oval 959"/>
                <p:cNvSpPr/>
                <p:nvPr/>
              </p:nvSpPr>
              <p:spPr>
                <a:xfrm>
                  <a:off x="852965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  <p:sp>
              <p:nvSpPr>
                <p:cNvPr id="961" name="Oval 960"/>
                <p:cNvSpPr/>
                <p:nvPr/>
              </p:nvSpPr>
              <p:spPr>
                <a:xfrm>
                  <a:off x="895593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>
                    <a:solidFill>
                      <a:srgbClr val="6D6E71"/>
                    </a:solidFill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335359" y="367117"/>
            <a:ext cx="11505275" cy="747898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defRPr sz="6480" b="0">
                <a:solidFill>
                  <a:srgbClr val="008E70"/>
                </a:solidFill>
                <a:latin typeface="+mj-lt"/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35359" y="1088158"/>
            <a:ext cx="11505768" cy="1495794"/>
          </a:xfrm>
        </p:spPr>
        <p:txBody>
          <a:bodyPr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lang="en-GB" sz="6480" b="0" kern="1200" dirty="0">
                <a:solidFill>
                  <a:schemeClr val="tx1"/>
                </a:solidFill>
                <a:latin typeface="EE Nobblee Light" pitchFamily="2" charset="0"/>
                <a:ea typeface="+mj-ea"/>
                <a:cs typeface="+mj-cs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5232CF4C-99AC-428E-8FE4-2139C54DFA79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56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 - Yellow Function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5359" y="367117"/>
            <a:ext cx="11505275" cy="747898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defRPr sz="6480" b="0">
                <a:solidFill>
                  <a:srgbClr val="008E70"/>
                </a:solidFill>
                <a:latin typeface="+mj-lt"/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5359" y="1088158"/>
            <a:ext cx="11505768" cy="1495794"/>
          </a:xfrm>
        </p:spPr>
        <p:txBody>
          <a:bodyPr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lang="en-GB" sz="6480" b="0" kern="1200" dirty="0">
                <a:solidFill>
                  <a:schemeClr val="tx1"/>
                </a:solidFill>
                <a:latin typeface="EE Nobblee Light" pitchFamily="2" charset="0"/>
                <a:ea typeface="+mj-ea"/>
                <a:cs typeface="+mj-cs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B51671C1-5A5F-418B-BEF5-09B4B9E21CB4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11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 - Gre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-392739" y="0"/>
            <a:ext cx="12626277" cy="7453288"/>
            <a:chOff x="-294554" y="0"/>
            <a:chExt cx="9469708" cy="6211073"/>
          </a:xfrm>
        </p:grpSpPr>
        <p:sp>
          <p:nvSpPr>
            <p:cNvPr id="1238" name="Rectangle 1237"/>
            <p:cNvSpPr/>
            <p:nvPr/>
          </p:nvSpPr>
          <p:spPr>
            <a:xfrm>
              <a:off x="-4572" y="0"/>
              <a:ext cx="9144000" cy="5715000"/>
            </a:xfrm>
            <a:prstGeom prst="rect">
              <a:avLst/>
            </a:prstGeom>
            <a:gradFill flip="none" rotWithShape="1">
              <a:gsLst>
                <a:gs pos="0">
                  <a:srgbClr val="6E7E88"/>
                </a:gs>
                <a:gs pos="47000">
                  <a:srgbClr val="56646C"/>
                </a:gs>
                <a:gs pos="86000">
                  <a:srgbClr val="667781"/>
                </a:gs>
                <a:gs pos="100000">
                  <a:srgbClr val="6D828D"/>
                </a:gs>
                <a:gs pos="81000">
                  <a:srgbClr val="4B565A"/>
                </a:gs>
              </a:gsLst>
              <a:lin ang="5400000" scaled="1"/>
              <a:tileRect/>
            </a:gradFill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endParaRPr lang="en-GB" sz="2160"/>
            </a:p>
          </p:txBody>
        </p:sp>
        <p:sp>
          <p:nvSpPr>
            <p:cNvPr id="1239" name="Freeform 1238"/>
            <p:cNvSpPr/>
            <p:nvPr/>
          </p:nvSpPr>
          <p:spPr>
            <a:xfrm rot="159014">
              <a:off x="-294554" y="4546281"/>
              <a:ext cx="9164299" cy="1664792"/>
            </a:xfrm>
            <a:custGeom>
              <a:avLst/>
              <a:gdLst>
                <a:gd name="connsiteX0" fmla="*/ 447460 w 5956662"/>
                <a:gd name="connsiteY0" fmla="*/ 68326 h 1114400"/>
                <a:gd name="connsiteX1" fmla="*/ 4882300 w 5956662"/>
                <a:gd name="connsiteY1" fmla="*/ 98806 h 1114400"/>
                <a:gd name="connsiteX2" fmla="*/ 5949100 w 5956662"/>
                <a:gd name="connsiteY2" fmla="*/ 266446 h 1114400"/>
                <a:gd name="connsiteX3" fmla="*/ 5225200 w 5956662"/>
                <a:gd name="connsiteY3" fmla="*/ 464566 h 1114400"/>
                <a:gd name="connsiteX4" fmla="*/ 2878240 w 5956662"/>
                <a:gd name="connsiteY4" fmla="*/ 1005586 h 1114400"/>
                <a:gd name="connsiteX5" fmla="*/ 424600 w 5956662"/>
                <a:gd name="connsiteY5" fmla="*/ 1028446 h 1114400"/>
                <a:gd name="connsiteX6" fmla="*/ 447460 w 5956662"/>
                <a:gd name="connsiteY6" fmla="*/ 68326 h 1114400"/>
                <a:gd name="connsiteX0" fmla="*/ 447460 w 5956662"/>
                <a:gd name="connsiteY0" fmla="*/ 68326 h 1114400"/>
                <a:gd name="connsiteX1" fmla="*/ 4882300 w 5956662"/>
                <a:gd name="connsiteY1" fmla="*/ 98806 h 1114400"/>
                <a:gd name="connsiteX2" fmla="*/ 5949100 w 5956662"/>
                <a:gd name="connsiteY2" fmla="*/ 266446 h 1114400"/>
                <a:gd name="connsiteX3" fmla="*/ 5225200 w 5956662"/>
                <a:gd name="connsiteY3" fmla="*/ 464566 h 1114400"/>
                <a:gd name="connsiteX4" fmla="*/ 2878240 w 5956662"/>
                <a:gd name="connsiteY4" fmla="*/ 1005586 h 1114400"/>
                <a:gd name="connsiteX5" fmla="*/ 424600 w 5956662"/>
                <a:gd name="connsiteY5" fmla="*/ 1028446 h 1114400"/>
                <a:gd name="connsiteX6" fmla="*/ 447460 w 5956662"/>
                <a:gd name="connsiteY6" fmla="*/ 68326 h 1114400"/>
                <a:gd name="connsiteX0" fmla="*/ 192574 w 5701776"/>
                <a:gd name="connsiteY0" fmla="*/ 68326 h 1114400"/>
                <a:gd name="connsiteX1" fmla="*/ 4627414 w 5701776"/>
                <a:gd name="connsiteY1" fmla="*/ 98806 h 1114400"/>
                <a:gd name="connsiteX2" fmla="*/ 5694214 w 5701776"/>
                <a:gd name="connsiteY2" fmla="*/ 266446 h 1114400"/>
                <a:gd name="connsiteX3" fmla="*/ 4970314 w 5701776"/>
                <a:gd name="connsiteY3" fmla="*/ 464566 h 1114400"/>
                <a:gd name="connsiteX4" fmla="*/ 2623354 w 5701776"/>
                <a:gd name="connsiteY4" fmla="*/ 1005586 h 1114400"/>
                <a:gd name="connsiteX5" fmla="*/ 169714 w 5701776"/>
                <a:gd name="connsiteY5" fmla="*/ 1028446 h 1114400"/>
                <a:gd name="connsiteX6" fmla="*/ 192574 w 5701776"/>
                <a:gd name="connsiteY6" fmla="*/ 68326 h 1114400"/>
                <a:gd name="connsiteX0" fmla="*/ 56152 w 5565354"/>
                <a:gd name="connsiteY0" fmla="*/ 68326 h 1103552"/>
                <a:gd name="connsiteX1" fmla="*/ 4490992 w 5565354"/>
                <a:gd name="connsiteY1" fmla="*/ 98806 h 1103552"/>
                <a:gd name="connsiteX2" fmla="*/ 5557792 w 5565354"/>
                <a:gd name="connsiteY2" fmla="*/ 266446 h 1103552"/>
                <a:gd name="connsiteX3" fmla="*/ 4833892 w 5565354"/>
                <a:gd name="connsiteY3" fmla="*/ 464566 h 1103552"/>
                <a:gd name="connsiteX4" fmla="*/ 2486932 w 5565354"/>
                <a:gd name="connsiteY4" fmla="*/ 1005586 h 1103552"/>
                <a:gd name="connsiteX5" fmla="*/ 33292 w 5565354"/>
                <a:gd name="connsiteY5" fmla="*/ 1028446 h 1103552"/>
                <a:gd name="connsiteX6" fmla="*/ 56152 w 5565354"/>
                <a:gd name="connsiteY6" fmla="*/ 68326 h 1103552"/>
                <a:gd name="connsiteX0" fmla="*/ 56152 w 5565354"/>
                <a:gd name="connsiteY0" fmla="*/ 68326 h 1103552"/>
                <a:gd name="connsiteX1" fmla="*/ 4490992 w 5565354"/>
                <a:gd name="connsiteY1" fmla="*/ 98806 h 1103552"/>
                <a:gd name="connsiteX2" fmla="*/ 5557792 w 5565354"/>
                <a:gd name="connsiteY2" fmla="*/ 266446 h 1103552"/>
                <a:gd name="connsiteX3" fmla="*/ 4833892 w 5565354"/>
                <a:gd name="connsiteY3" fmla="*/ 464566 h 1103552"/>
                <a:gd name="connsiteX4" fmla="*/ 2486932 w 5565354"/>
                <a:gd name="connsiteY4" fmla="*/ 1005586 h 1103552"/>
                <a:gd name="connsiteX5" fmla="*/ 33292 w 5565354"/>
                <a:gd name="connsiteY5" fmla="*/ 1028446 h 1103552"/>
                <a:gd name="connsiteX6" fmla="*/ 56152 w 5565354"/>
                <a:gd name="connsiteY6" fmla="*/ 68326 h 1103552"/>
                <a:gd name="connsiteX0" fmla="*/ 22860 w 5532062"/>
                <a:gd name="connsiteY0" fmla="*/ 68326 h 1103552"/>
                <a:gd name="connsiteX1" fmla="*/ 4457700 w 5532062"/>
                <a:gd name="connsiteY1" fmla="*/ 98806 h 1103552"/>
                <a:gd name="connsiteX2" fmla="*/ 5524500 w 5532062"/>
                <a:gd name="connsiteY2" fmla="*/ 266446 h 1103552"/>
                <a:gd name="connsiteX3" fmla="*/ 4800600 w 5532062"/>
                <a:gd name="connsiteY3" fmla="*/ 464566 h 1103552"/>
                <a:gd name="connsiteX4" fmla="*/ 2453640 w 5532062"/>
                <a:gd name="connsiteY4" fmla="*/ 1005586 h 1103552"/>
                <a:gd name="connsiteX5" fmla="*/ 0 w 5532062"/>
                <a:gd name="connsiteY5" fmla="*/ 1028446 h 1103552"/>
                <a:gd name="connsiteX6" fmla="*/ 22860 w 5532062"/>
                <a:gd name="connsiteY6" fmla="*/ 68326 h 1103552"/>
                <a:gd name="connsiteX0" fmla="*/ 0 w 5509202"/>
                <a:gd name="connsiteY0" fmla="*/ 68326 h 1247220"/>
                <a:gd name="connsiteX1" fmla="*/ 4434840 w 5509202"/>
                <a:gd name="connsiteY1" fmla="*/ 98806 h 1247220"/>
                <a:gd name="connsiteX2" fmla="*/ 5501640 w 5509202"/>
                <a:gd name="connsiteY2" fmla="*/ 266446 h 1247220"/>
                <a:gd name="connsiteX3" fmla="*/ 4777740 w 5509202"/>
                <a:gd name="connsiteY3" fmla="*/ 464566 h 1247220"/>
                <a:gd name="connsiteX4" fmla="*/ 2430780 w 5509202"/>
                <a:gd name="connsiteY4" fmla="*/ 1005586 h 1247220"/>
                <a:gd name="connsiteX5" fmla="*/ 6797 w 5509202"/>
                <a:gd name="connsiteY5" fmla="*/ 1209610 h 1247220"/>
                <a:gd name="connsiteX6" fmla="*/ 0 w 5509202"/>
                <a:gd name="connsiteY6" fmla="*/ 68326 h 124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9202" h="1247220">
                  <a:moveTo>
                    <a:pt x="0" y="68326"/>
                  </a:moveTo>
                  <a:cubicBezTo>
                    <a:pt x="742950" y="-86614"/>
                    <a:pt x="3517900" y="65786"/>
                    <a:pt x="4434840" y="98806"/>
                  </a:cubicBezTo>
                  <a:cubicBezTo>
                    <a:pt x="5351780" y="131826"/>
                    <a:pt x="5444490" y="205486"/>
                    <a:pt x="5501640" y="266446"/>
                  </a:cubicBezTo>
                  <a:cubicBezTo>
                    <a:pt x="5558790" y="327406"/>
                    <a:pt x="5289550" y="341376"/>
                    <a:pt x="4777740" y="464566"/>
                  </a:cubicBezTo>
                  <a:cubicBezTo>
                    <a:pt x="4265930" y="587756"/>
                    <a:pt x="3230880" y="911606"/>
                    <a:pt x="2430780" y="1005586"/>
                  </a:cubicBezTo>
                  <a:cubicBezTo>
                    <a:pt x="1630680" y="1099566"/>
                    <a:pt x="98607" y="1339268"/>
                    <a:pt x="6797" y="1209610"/>
                  </a:cubicBezTo>
                  <a:cubicBezTo>
                    <a:pt x="7236" y="1210440"/>
                    <a:pt x="14045" y="73119"/>
                    <a:pt x="0" y="68326"/>
                  </a:cubicBezTo>
                  <a:close/>
                </a:path>
              </a:pathLst>
            </a:custGeom>
            <a:solidFill>
              <a:srgbClr val="63717A">
                <a:alpha val="75000"/>
              </a:srgbClr>
            </a:solidFill>
            <a:effectLst>
              <a:softEdge rad="317500"/>
            </a:effectLst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endParaRPr lang="en-GB" sz="2160"/>
            </a:p>
          </p:txBody>
        </p:sp>
        <p:sp>
          <p:nvSpPr>
            <p:cNvPr id="1240" name="Oval 6"/>
            <p:cNvSpPr/>
            <p:nvPr/>
          </p:nvSpPr>
          <p:spPr>
            <a:xfrm>
              <a:off x="-264286" y="4652823"/>
              <a:ext cx="3538958" cy="983251"/>
            </a:xfrm>
            <a:custGeom>
              <a:avLst/>
              <a:gdLst>
                <a:gd name="connsiteX0" fmla="*/ 0 w 2296321"/>
                <a:gd name="connsiteY0" fmla="*/ 418518 h 837036"/>
                <a:gd name="connsiteX1" fmla="*/ 1148161 w 2296321"/>
                <a:gd name="connsiteY1" fmla="*/ 0 h 837036"/>
                <a:gd name="connsiteX2" fmla="*/ 2296322 w 2296321"/>
                <a:gd name="connsiteY2" fmla="*/ 418518 h 837036"/>
                <a:gd name="connsiteX3" fmla="*/ 1148161 w 2296321"/>
                <a:gd name="connsiteY3" fmla="*/ 837036 h 837036"/>
                <a:gd name="connsiteX4" fmla="*/ 0 w 2296321"/>
                <a:gd name="connsiteY4" fmla="*/ 418518 h 837036"/>
                <a:gd name="connsiteX0" fmla="*/ 143520 w 1291681"/>
                <a:gd name="connsiteY0" fmla="*/ 848669 h 860302"/>
                <a:gd name="connsiteX1" fmla="*/ 143520 w 1291681"/>
                <a:gd name="connsiteY1" fmla="*/ 11633 h 860302"/>
                <a:gd name="connsiteX2" fmla="*/ 1291681 w 1291681"/>
                <a:gd name="connsiteY2" fmla="*/ 430151 h 860302"/>
                <a:gd name="connsiteX3" fmla="*/ 143520 w 1291681"/>
                <a:gd name="connsiteY3" fmla="*/ 848669 h 860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1681" h="860302">
                  <a:moveTo>
                    <a:pt x="143520" y="848669"/>
                  </a:moveTo>
                  <a:cubicBezTo>
                    <a:pt x="-47840" y="778916"/>
                    <a:pt x="-47840" y="81386"/>
                    <a:pt x="143520" y="11633"/>
                  </a:cubicBezTo>
                  <a:cubicBezTo>
                    <a:pt x="334880" y="-58120"/>
                    <a:pt x="1291681" y="199010"/>
                    <a:pt x="1291681" y="430151"/>
                  </a:cubicBezTo>
                  <a:cubicBezTo>
                    <a:pt x="1291681" y="661292"/>
                    <a:pt x="334880" y="918422"/>
                    <a:pt x="143520" y="848669"/>
                  </a:cubicBezTo>
                  <a:close/>
                </a:path>
              </a:pathLst>
            </a:custGeom>
            <a:solidFill>
              <a:srgbClr val="515C62">
                <a:alpha val="50000"/>
              </a:srgbClr>
            </a:solidFill>
            <a:effectLst>
              <a:softEdge rad="317500"/>
            </a:effectLst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endParaRPr lang="en-GB" sz="2160"/>
            </a:p>
          </p:txBody>
        </p:sp>
        <p:grpSp>
          <p:nvGrpSpPr>
            <p:cNvPr id="1256" name="Group 1255"/>
            <p:cNvGrpSpPr/>
            <p:nvPr userDrawn="1"/>
          </p:nvGrpSpPr>
          <p:grpSpPr>
            <a:xfrm>
              <a:off x="-22042" y="158535"/>
              <a:ext cx="9197196" cy="5147237"/>
              <a:chOff x="-22042" y="158535"/>
              <a:chExt cx="9197196" cy="5147237"/>
            </a:xfrm>
          </p:grpSpPr>
          <p:grpSp>
            <p:nvGrpSpPr>
              <p:cNvPr id="1253" name="Group 1252"/>
              <p:cNvGrpSpPr/>
              <p:nvPr userDrawn="1"/>
            </p:nvGrpSpPr>
            <p:grpSpPr>
              <a:xfrm>
                <a:off x="22406" y="158535"/>
                <a:ext cx="9089676" cy="18000"/>
                <a:chOff x="22406" y="158535"/>
                <a:chExt cx="9089676" cy="18000"/>
              </a:xfrm>
            </p:grpSpPr>
            <p:sp>
              <p:nvSpPr>
                <p:cNvPr id="1216" name="Oval 1215"/>
                <p:cNvSpPr/>
                <p:nvPr/>
              </p:nvSpPr>
              <p:spPr>
                <a:xfrm>
                  <a:off x="22406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7" name="Oval 1216"/>
                <p:cNvSpPr/>
                <p:nvPr/>
              </p:nvSpPr>
              <p:spPr>
                <a:xfrm>
                  <a:off x="451031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8" name="Oval 1217"/>
                <p:cNvSpPr/>
                <p:nvPr/>
              </p:nvSpPr>
              <p:spPr>
                <a:xfrm>
                  <a:off x="886800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9" name="Oval 1218"/>
                <p:cNvSpPr/>
                <p:nvPr/>
              </p:nvSpPr>
              <p:spPr>
                <a:xfrm>
                  <a:off x="1315425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0" name="Oval 1219"/>
                <p:cNvSpPr/>
                <p:nvPr/>
              </p:nvSpPr>
              <p:spPr>
                <a:xfrm>
                  <a:off x="1751194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1" name="Oval 1220"/>
                <p:cNvSpPr/>
                <p:nvPr/>
              </p:nvSpPr>
              <p:spPr>
                <a:xfrm>
                  <a:off x="2179819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2" name="Oval 1221"/>
                <p:cNvSpPr/>
                <p:nvPr/>
              </p:nvSpPr>
              <p:spPr>
                <a:xfrm>
                  <a:off x="2615588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3" name="Oval 1222"/>
                <p:cNvSpPr/>
                <p:nvPr/>
              </p:nvSpPr>
              <p:spPr>
                <a:xfrm>
                  <a:off x="3044213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4" name="Oval 1223"/>
                <p:cNvSpPr/>
                <p:nvPr/>
              </p:nvSpPr>
              <p:spPr>
                <a:xfrm>
                  <a:off x="3476806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5" name="Oval 1224"/>
                <p:cNvSpPr/>
                <p:nvPr/>
              </p:nvSpPr>
              <p:spPr>
                <a:xfrm>
                  <a:off x="3905431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6" name="Oval 1225"/>
                <p:cNvSpPr/>
                <p:nvPr/>
              </p:nvSpPr>
              <p:spPr>
                <a:xfrm>
                  <a:off x="4341200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7" name="Oval 1226"/>
                <p:cNvSpPr/>
                <p:nvPr/>
              </p:nvSpPr>
              <p:spPr>
                <a:xfrm>
                  <a:off x="4769825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8" name="Oval 1227"/>
                <p:cNvSpPr/>
                <p:nvPr/>
              </p:nvSpPr>
              <p:spPr>
                <a:xfrm>
                  <a:off x="5205594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9" name="Oval 1228"/>
                <p:cNvSpPr/>
                <p:nvPr/>
              </p:nvSpPr>
              <p:spPr>
                <a:xfrm>
                  <a:off x="5634219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0" name="Oval 1229"/>
                <p:cNvSpPr/>
                <p:nvPr/>
              </p:nvSpPr>
              <p:spPr>
                <a:xfrm>
                  <a:off x="6069988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1" name="Oval 1230"/>
                <p:cNvSpPr/>
                <p:nvPr/>
              </p:nvSpPr>
              <p:spPr>
                <a:xfrm>
                  <a:off x="6498613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2" name="Oval 1231"/>
                <p:cNvSpPr/>
                <p:nvPr/>
              </p:nvSpPr>
              <p:spPr>
                <a:xfrm>
                  <a:off x="6928666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3" name="Oval 1232"/>
                <p:cNvSpPr/>
                <p:nvPr/>
              </p:nvSpPr>
              <p:spPr>
                <a:xfrm>
                  <a:off x="7366815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4" name="Oval 1233"/>
                <p:cNvSpPr/>
                <p:nvPr/>
              </p:nvSpPr>
              <p:spPr>
                <a:xfrm>
                  <a:off x="7797822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5" name="Oval 1234"/>
                <p:cNvSpPr/>
                <p:nvPr/>
              </p:nvSpPr>
              <p:spPr>
                <a:xfrm>
                  <a:off x="8231209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6" name="Oval 1235"/>
                <p:cNvSpPr/>
                <p:nvPr/>
              </p:nvSpPr>
              <p:spPr>
                <a:xfrm>
                  <a:off x="8662216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7" name="Oval 1236"/>
                <p:cNvSpPr/>
                <p:nvPr/>
              </p:nvSpPr>
              <p:spPr>
                <a:xfrm>
                  <a:off x="9095718" y="158535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52" name="Group 1251"/>
              <p:cNvGrpSpPr/>
              <p:nvPr userDrawn="1"/>
            </p:nvGrpSpPr>
            <p:grpSpPr>
              <a:xfrm>
                <a:off x="15263" y="565729"/>
                <a:ext cx="9103962" cy="18000"/>
                <a:chOff x="15263" y="565729"/>
                <a:chExt cx="9103962" cy="18000"/>
              </a:xfrm>
            </p:grpSpPr>
            <p:sp>
              <p:nvSpPr>
                <p:cNvPr id="1150" name="Oval 1149"/>
                <p:cNvSpPr/>
                <p:nvPr/>
              </p:nvSpPr>
              <p:spPr>
                <a:xfrm>
                  <a:off x="15263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1" name="Oval 1150"/>
                <p:cNvSpPr/>
                <p:nvPr/>
              </p:nvSpPr>
              <p:spPr>
                <a:xfrm>
                  <a:off x="451031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2" name="Oval 1151"/>
                <p:cNvSpPr/>
                <p:nvPr/>
              </p:nvSpPr>
              <p:spPr>
                <a:xfrm>
                  <a:off x="879657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3" name="Oval 1152"/>
                <p:cNvSpPr/>
                <p:nvPr/>
              </p:nvSpPr>
              <p:spPr>
                <a:xfrm>
                  <a:off x="1315425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4" name="Oval 1153"/>
                <p:cNvSpPr/>
                <p:nvPr/>
              </p:nvSpPr>
              <p:spPr>
                <a:xfrm>
                  <a:off x="1746432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5" name="Oval 1154"/>
                <p:cNvSpPr/>
                <p:nvPr/>
              </p:nvSpPr>
              <p:spPr>
                <a:xfrm>
                  <a:off x="2179819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6" name="Oval 1155"/>
                <p:cNvSpPr/>
                <p:nvPr/>
              </p:nvSpPr>
              <p:spPr>
                <a:xfrm>
                  <a:off x="2615588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7" name="Oval 1156"/>
                <p:cNvSpPr/>
                <p:nvPr/>
              </p:nvSpPr>
              <p:spPr>
                <a:xfrm>
                  <a:off x="3044213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8" name="Oval 1157"/>
                <p:cNvSpPr/>
                <p:nvPr/>
              </p:nvSpPr>
              <p:spPr>
                <a:xfrm>
                  <a:off x="3476806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9" name="Oval 1158"/>
                <p:cNvSpPr/>
                <p:nvPr/>
              </p:nvSpPr>
              <p:spPr>
                <a:xfrm>
                  <a:off x="3905431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0" name="Oval 1159"/>
                <p:cNvSpPr/>
                <p:nvPr/>
              </p:nvSpPr>
              <p:spPr>
                <a:xfrm>
                  <a:off x="4341200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1" name="Oval 1160"/>
                <p:cNvSpPr/>
                <p:nvPr/>
              </p:nvSpPr>
              <p:spPr>
                <a:xfrm>
                  <a:off x="4769825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2" name="Oval 1161"/>
                <p:cNvSpPr/>
                <p:nvPr/>
              </p:nvSpPr>
              <p:spPr>
                <a:xfrm>
                  <a:off x="5205594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3" name="Oval 1162"/>
                <p:cNvSpPr/>
                <p:nvPr/>
              </p:nvSpPr>
              <p:spPr>
                <a:xfrm>
                  <a:off x="5634219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4" name="Oval 1163"/>
                <p:cNvSpPr/>
                <p:nvPr/>
              </p:nvSpPr>
              <p:spPr>
                <a:xfrm>
                  <a:off x="6069988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5" name="Oval 1164"/>
                <p:cNvSpPr/>
                <p:nvPr/>
              </p:nvSpPr>
              <p:spPr>
                <a:xfrm>
                  <a:off x="6505756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6" name="Oval 1165"/>
                <p:cNvSpPr/>
                <p:nvPr/>
              </p:nvSpPr>
              <p:spPr>
                <a:xfrm>
                  <a:off x="6935809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7" name="Oval 1166"/>
                <p:cNvSpPr/>
                <p:nvPr/>
              </p:nvSpPr>
              <p:spPr>
                <a:xfrm>
                  <a:off x="7373958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8" name="Oval 1167"/>
                <p:cNvSpPr/>
                <p:nvPr/>
              </p:nvSpPr>
              <p:spPr>
                <a:xfrm>
                  <a:off x="7804965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9" name="Oval 1168"/>
                <p:cNvSpPr/>
                <p:nvPr/>
              </p:nvSpPr>
              <p:spPr>
                <a:xfrm>
                  <a:off x="8238352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0" name="Oval 1169"/>
                <p:cNvSpPr/>
                <p:nvPr/>
              </p:nvSpPr>
              <p:spPr>
                <a:xfrm>
                  <a:off x="8669359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1" name="Oval 1170"/>
                <p:cNvSpPr/>
                <p:nvPr/>
              </p:nvSpPr>
              <p:spPr>
                <a:xfrm>
                  <a:off x="9102861" y="565729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50" name="Group 1249"/>
              <p:cNvGrpSpPr/>
              <p:nvPr userDrawn="1"/>
            </p:nvGrpSpPr>
            <p:grpSpPr>
              <a:xfrm>
                <a:off x="8120" y="970541"/>
                <a:ext cx="9120381" cy="18000"/>
                <a:chOff x="8120" y="970541"/>
                <a:chExt cx="9120381" cy="18000"/>
              </a:xfrm>
            </p:grpSpPr>
            <p:sp>
              <p:nvSpPr>
                <p:cNvPr id="1106" name="Oval 1105"/>
                <p:cNvSpPr/>
                <p:nvPr/>
              </p:nvSpPr>
              <p:spPr>
                <a:xfrm>
                  <a:off x="8120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7" name="Oval 1106"/>
                <p:cNvSpPr/>
                <p:nvPr/>
              </p:nvSpPr>
              <p:spPr>
                <a:xfrm>
                  <a:off x="441507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8" name="Oval 1107"/>
                <p:cNvSpPr/>
                <p:nvPr/>
              </p:nvSpPr>
              <p:spPr>
                <a:xfrm>
                  <a:off x="877276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9" name="Oval 1108"/>
                <p:cNvSpPr/>
                <p:nvPr/>
              </p:nvSpPr>
              <p:spPr>
                <a:xfrm>
                  <a:off x="1305901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0" name="Oval 1109"/>
                <p:cNvSpPr/>
                <p:nvPr/>
              </p:nvSpPr>
              <p:spPr>
                <a:xfrm>
                  <a:off x="1741670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1" name="Oval 1110"/>
                <p:cNvSpPr/>
                <p:nvPr/>
              </p:nvSpPr>
              <p:spPr>
                <a:xfrm>
                  <a:off x="2175057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2" name="Oval 1111"/>
                <p:cNvSpPr/>
                <p:nvPr/>
              </p:nvSpPr>
              <p:spPr>
                <a:xfrm>
                  <a:off x="2610826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3" name="Oval 1112"/>
                <p:cNvSpPr/>
                <p:nvPr/>
              </p:nvSpPr>
              <p:spPr>
                <a:xfrm>
                  <a:off x="3044213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4" name="Oval 1113"/>
                <p:cNvSpPr/>
                <p:nvPr/>
              </p:nvSpPr>
              <p:spPr>
                <a:xfrm>
                  <a:off x="3476806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5" name="Oval 1114"/>
                <p:cNvSpPr/>
                <p:nvPr/>
              </p:nvSpPr>
              <p:spPr>
                <a:xfrm>
                  <a:off x="3905431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6" name="Oval 1115"/>
                <p:cNvSpPr/>
                <p:nvPr/>
              </p:nvSpPr>
              <p:spPr>
                <a:xfrm>
                  <a:off x="4341200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7" name="Oval 1116"/>
                <p:cNvSpPr/>
                <p:nvPr/>
              </p:nvSpPr>
              <p:spPr>
                <a:xfrm>
                  <a:off x="4769825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8" name="Oval 1117"/>
                <p:cNvSpPr/>
                <p:nvPr/>
              </p:nvSpPr>
              <p:spPr>
                <a:xfrm>
                  <a:off x="5205594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9" name="Oval 1118"/>
                <p:cNvSpPr/>
                <p:nvPr/>
              </p:nvSpPr>
              <p:spPr>
                <a:xfrm>
                  <a:off x="5634219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0" name="Oval 1119"/>
                <p:cNvSpPr/>
                <p:nvPr/>
              </p:nvSpPr>
              <p:spPr>
                <a:xfrm>
                  <a:off x="6069988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1" name="Oval 1120"/>
                <p:cNvSpPr/>
                <p:nvPr/>
              </p:nvSpPr>
              <p:spPr>
                <a:xfrm>
                  <a:off x="6515032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2" name="Oval 1121"/>
                <p:cNvSpPr/>
                <p:nvPr/>
              </p:nvSpPr>
              <p:spPr>
                <a:xfrm>
                  <a:off x="6945085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3" name="Oval 1122"/>
                <p:cNvSpPr/>
                <p:nvPr/>
              </p:nvSpPr>
              <p:spPr>
                <a:xfrm>
                  <a:off x="7383234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4" name="Oval 1123"/>
                <p:cNvSpPr/>
                <p:nvPr/>
              </p:nvSpPr>
              <p:spPr>
                <a:xfrm>
                  <a:off x="7814241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5" name="Oval 1124"/>
                <p:cNvSpPr/>
                <p:nvPr/>
              </p:nvSpPr>
              <p:spPr>
                <a:xfrm>
                  <a:off x="8247628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6" name="Oval 1125"/>
                <p:cNvSpPr/>
                <p:nvPr/>
              </p:nvSpPr>
              <p:spPr>
                <a:xfrm>
                  <a:off x="8678635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7" name="Oval 1126"/>
                <p:cNvSpPr/>
                <p:nvPr/>
              </p:nvSpPr>
              <p:spPr>
                <a:xfrm>
                  <a:off x="9112137" y="970541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8" name="Group 1247"/>
              <p:cNvGrpSpPr/>
              <p:nvPr userDrawn="1"/>
            </p:nvGrpSpPr>
            <p:grpSpPr>
              <a:xfrm>
                <a:off x="3358" y="1375353"/>
                <a:ext cx="9135493" cy="27525"/>
                <a:chOff x="3358" y="1375353"/>
                <a:chExt cx="9135493" cy="27525"/>
              </a:xfrm>
            </p:grpSpPr>
            <p:sp>
              <p:nvSpPr>
                <p:cNvPr id="1062" name="Oval 1061"/>
                <p:cNvSpPr/>
                <p:nvPr/>
              </p:nvSpPr>
              <p:spPr>
                <a:xfrm>
                  <a:off x="3358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3" name="Oval 1062"/>
                <p:cNvSpPr/>
                <p:nvPr/>
              </p:nvSpPr>
              <p:spPr>
                <a:xfrm>
                  <a:off x="431983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4" name="Oval 1063"/>
                <p:cNvSpPr/>
                <p:nvPr/>
              </p:nvSpPr>
              <p:spPr>
                <a:xfrm>
                  <a:off x="867752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5" name="Oval 1064"/>
                <p:cNvSpPr/>
                <p:nvPr/>
              </p:nvSpPr>
              <p:spPr>
                <a:xfrm>
                  <a:off x="1303520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6" name="Oval 1065"/>
                <p:cNvSpPr/>
                <p:nvPr/>
              </p:nvSpPr>
              <p:spPr>
                <a:xfrm>
                  <a:off x="1741670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7" name="Oval 1066"/>
                <p:cNvSpPr/>
                <p:nvPr/>
              </p:nvSpPr>
              <p:spPr>
                <a:xfrm>
                  <a:off x="2170295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8" name="Oval 1067"/>
                <p:cNvSpPr/>
                <p:nvPr/>
              </p:nvSpPr>
              <p:spPr>
                <a:xfrm>
                  <a:off x="2606064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9" name="Oval 1068"/>
                <p:cNvSpPr/>
                <p:nvPr/>
              </p:nvSpPr>
              <p:spPr>
                <a:xfrm>
                  <a:off x="3044213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0" name="Oval 1069"/>
                <p:cNvSpPr/>
                <p:nvPr/>
              </p:nvSpPr>
              <p:spPr>
                <a:xfrm>
                  <a:off x="3476806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1" name="Oval 1070"/>
                <p:cNvSpPr/>
                <p:nvPr/>
              </p:nvSpPr>
              <p:spPr>
                <a:xfrm>
                  <a:off x="3905431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2" name="Oval 1071"/>
                <p:cNvSpPr/>
                <p:nvPr/>
              </p:nvSpPr>
              <p:spPr>
                <a:xfrm>
                  <a:off x="4341200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3" name="Oval 1072"/>
                <p:cNvSpPr/>
                <p:nvPr/>
              </p:nvSpPr>
              <p:spPr>
                <a:xfrm>
                  <a:off x="4769825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4" name="Oval 1073"/>
                <p:cNvSpPr/>
                <p:nvPr/>
              </p:nvSpPr>
              <p:spPr>
                <a:xfrm>
                  <a:off x="5205594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5" name="Oval 1074"/>
                <p:cNvSpPr/>
                <p:nvPr/>
              </p:nvSpPr>
              <p:spPr>
                <a:xfrm>
                  <a:off x="5646744" y="1375353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6" name="Oval 1075"/>
                <p:cNvSpPr/>
                <p:nvPr/>
              </p:nvSpPr>
              <p:spPr>
                <a:xfrm>
                  <a:off x="6077131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7" name="Oval 1076"/>
                <p:cNvSpPr/>
                <p:nvPr/>
              </p:nvSpPr>
              <p:spPr>
                <a:xfrm>
                  <a:off x="6511096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8" name="Oval 1077"/>
                <p:cNvSpPr/>
                <p:nvPr/>
              </p:nvSpPr>
              <p:spPr>
                <a:xfrm>
                  <a:off x="6950673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9" name="Oval 1078"/>
                <p:cNvSpPr/>
                <p:nvPr/>
              </p:nvSpPr>
              <p:spPr>
                <a:xfrm>
                  <a:off x="7388822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0" name="Oval 1079"/>
                <p:cNvSpPr/>
                <p:nvPr/>
              </p:nvSpPr>
              <p:spPr>
                <a:xfrm>
                  <a:off x="7819829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1" name="Oval 1080"/>
                <p:cNvSpPr/>
                <p:nvPr/>
              </p:nvSpPr>
              <p:spPr>
                <a:xfrm>
                  <a:off x="8253216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2" name="Oval 1081"/>
                <p:cNvSpPr/>
                <p:nvPr/>
              </p:nvSpPr>
              <p:spPr>
                <a:xfrm>
                  <a:off x="8688985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3" name="Oval 1082"/>
                <p:cNvSpPr/>
                <p:nvPr/>
              </p:nvSpPr>
              <p:spPr>
                <a:xfrm>
                  <a:off x="9122487" y="1384878"/>
                  <a:ext cx="16364" cy="18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3" name="Group 642"/>
              <p:cNvGrpSpPr/>
              <p:nvPr userDrawn="1"/>
            </p:nvGrpSpPr>
            <p:grpSpPr>
              <a:xfrm>
                <a:off x="-6167" y="1803978"/>
                <a:ext cx="9155016" cy="21600"/>
                <a:chOff x="-6167" y="1803978"/>
                <a:chExt cx="9155016" cy="21600"/>
              </a:xfrm>
            </p:grpSpPr>
            <p:sp>
              <p:nvSpPr>
                <p:cNvPr id="1018" name="Oval 1017"/>
                <p:cNvSpPr/>
                <p:nvPr/>
              </p:nvSpPr>
              <p:spPr>
                <a:xfrm>
                  <a:off x="-6167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9" name="Oval 1018"/>
                <p:cNvSpPr/>
                <p:nvPr/>
              </p:nvSpPr>
              <p:spPr>
                <a:xfrm>
                  <a:off x="422459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0" name="Oval 1019"/>
                <p:cNvSpPr/>
                <p:nvPr/>
              </p:nvSpPr>
              <p:spPr>
                <a:xfrm>
                  <a:off x="858227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1" name="Oval 1020"/>
                <p:cNvSpPr/>
                <p:nvPr/>
              </p:nvSpPr>
              <p:spPr>
                <a:xfrm>
                  <a:off x="1293995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2" name="Oval 1021"/>
                <p:cNvSpPr/>
                <p:nvPr/>
              </p:nvSpPr>
              <p:spPr>
                <a:xfrm>
                  <a:off x="1728970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3" name="Oval 1022"/>
                <p:cNvSpPr/>
                <p:nvPr/>
              </p:nvSpPr>
              <p:spPr>
                <a:xfrm>
                  <a:off x="2163945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4" name="Oval 1023"/>
                <p:cNvSpPr/>
                <p:nvPr/>
              </p:nvSpPr>
              <p:spPr>
                <a:xfrm>
                  <a:off x="2599714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5" name="Oval 1024"/>
                <p:cNvSpPr/>
                <p:nvPr/>
              </p:nvSpPr>
              <p:spPr>
                <a:xfrm>
                  <a:off x="3037863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6" name="Oval 1025"/>
                <p:cNvSpPr/>
                <p:nvPr/>
              </p:nvSpPr>
              <p:spPr>
                <a:xfrm>
                  <a:off x="3476806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7" name="Oval 1026"/>
                <p:cNvSpPr/>
                <p:nvPr/>
              </p:nvSpPr>
              <p:spPr>
                <a:xfrm>
                  <a:off x="3905431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8" name="Oval 1027"/>
                <p:cNvSpPr/>
                <p:nvPr/>
              </p:nvSpPr>
              <p:spPr>
                <a:xfrm>
                  <a:off x="4341200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9" name="Oval 1028"/>
                <p:cNvSpPr/>
                <p:nvPr/>
              </p:nvSpPr>
              <p:spPr>
                <a:xfrm>
                  <a:off x="4769825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0" name="Oval 1029"/>
                <p:cNvSpPr/>
                <p:nvPr/>
              </p:nvSpPr>
              <p:spPr>
                <a:xfrm>
                  <a:off x="5212737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1" name="Oval 1030"/>
                <p:cNvSpPr/>
                <p:nvPr/>
              </p:nvSpPr>
              <p:spPr>
                <a:xfrm>
                  <a:off x="5646124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2" name="Oval 1031"/>
                <p:cNvSpPr/>
                <p:nvPr/>
              </p:nvSpPr>
              <p:spPr>
                <a:xfrm>
                  <a:off x="6086655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3" name="Oval 1032"/>
                <p:cNvSpPr/>
                <p:nvPr/>
              </p:nvSpPr>
              <p:spPr>
                <a:xfrm>
                  <a:off x="6520620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4" name="Oval 1033"/>
                <p:cNvSpPr/>
                <p:nvPr/>
              </p:nvSpPr>
              <p:spPr>
                <a:xfrm>
                  <a:off x="6950673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5" name="Oval 1034"/>
                <p:cNvSpPr/>
                <p:nvPr/>
              </p:nvSpPr>
              <p:spPr>
                <a:xfrm>
                  <a:off x="7388822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6" name="Oval 1035"/>
                <p:cNvSpPr/>
                <p:nvPr/>
              </p:nvSpPr>
              <p:spPr>
                <a:xfrm>
                  <a:off x="7824591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7" name="Oval 1036"/>
                <p:cNvSpPr/>
                <p:nvPr/>
              </p:nvSpPr>
              <p:spPr>
                <a:xfrm>
                  <a:off x="8257978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8" name="Oval 1037"/>
                <p:cNvSpPr/>
                <p:nvPr/>
              </p:nvSpPr>
              <p:spPr>
                <a:xfrm>
                  <a:off x="8693747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9" name="Oval 1038"/>
                <p:cNvSpPr/>
                <p:nvPr/>
              </p:nvSpPr>
              <p:spPr>
                <a:xfrm>
                  <a:off x="9127249" y="180397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1" name="Group 640"/>
              <p:cNvGrpSpPr/>
              <p:nvPr userDrawn="1"/>
            </p:nvGrpSpPr>
            <p:grpSpPr>
              <a:xfrm>
                <a:off x="-12517" y="2215458"/>
                <a:ext cx="9168509" cy="21600"/>
                <a:chOff x="-12517" y="2215458"/>
                <a:chExt cx="9168509" cy="21600"/>
              </a:xfrm>
            </p:grpSpPr>
            <p:sp>
              <p:nvSpPr>
                <p:cNvPr id="974" name="Oval 973"/>
                <p:cNvSpPr/>
                <p:nvPr/>
              </p:nvSpPr>
              <p:spPr>
                <a:xfrm>
                  <a:off x="-12517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5" name="Oval 974"/>
                <p:cNvSpPr/>
                <p:nvPr/>
              </p:nvSpPr>
              <p:spPr>
                <a:xfrm>
                  <a:off x="415316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6" name="Oval 975"/>
                <p:cNvSpPr/>
                <p:nvPr/>
              </p:nvSpPr>
              <p:spPr>
                <a:xfrm>
                  <a:off x="853465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7" name="Oval 976"/>
                <p:cNvSpPr/>
                <p:nvPr/>
              </p:nvSpPr>
              <p:spPr>
                <a:xfrm>
                  <a:off x="1286852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8" name="Oval 977"/>
                <p:cNvSpPr/>
                <p:nvPr/>
              </p:nvSpPr>
              <p:spPr>
                <a:xfrm>
                  <a:off x="1724208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9" name="Oval 978"/>
                <p:cNvSpPr/>
                <p:nvPr/>
              </p:nvSpPr>
              <p:spPr>
                <a:xfrm>
                  <a:off x="2159183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0" name="Oval 979"/>
                <p:cNvSpPr/>
                <p:nvPr/>
              </p:nvSpPr>
              <p:spPr>
                <a:xfrm>
                  <a:off x="2592571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1" name="Oval 980"/>
                <p:cNvSpPr/>
                <p:nvPr/>
              </p:nvSpPr>
              <p:spPr>
                <a:xfrm>
                  <a:off x="3033101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2" name="Oval 981"/>
                <p:cNvSpPr/>
                <p:nvPr/>
              </p:nvSpPr>
              <p:spPr>
                <a:xfrm>
                  <a:off x="3467282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3" name="Oval 982"/>
                <p:cNvSpPr/>
                <p:nvPr/>
              </p:nvSpPr>
              <p:spPr>
                <a:xfrm>
                  <a:off x="3900669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4" name="Oval 983"/>
                <p:cNvSpPr/>
                <p:nvPr/>
              </p:nvSpPr>
              <p:spPr>
                <a:xfrm>
                  <a:off x="4341200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5" name="Oval 984"/>
                <p:cNvSpPr/>
                <p:nvPr/>
              </p:nvSpPr>
              <p:spPr>
                <a:xfrm>
                  <a:off x="4769825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6" name="Oval 985"/>
                <p:cNvSpPr/>
                <p:nvPr/>
              </p:nvSpPr>
              <p:spPr>
                <a:xfrm>
                  <a:off x="5212737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7" name="Oval 986"/>
                <p:cNvSpPr/>
                <p:nvPr/>
              </p:nvSpPr>
              <p:spPr>
                <a:xfrm>
                  <a:off x="5646124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8" name="Oval 987"/>
                <p:cNvSpPr/>
                <p:nvPr/>
              </p:nvSpPr>
              <p:spPr>
                <a:xfrm>
                  <a:off x="6086655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9" name="Oval 988"/>
                <p:cNvSpPr/>
                <p:nvPr/>
              </p:nvSpPr>
              <p:spPr>
                <a:xfrm>
                  <a:off x="6520620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0" name="Oval 989"/>
                <p:cNvSpPr/>
                <p:nvPr/>
              </p:nvSpPr>
              <p:spPr>
                <a:xfrm>
                  <a:off x="6957816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1" name="Oval 990"/>
                <p:cNvSpPr/>
                <p:nvPr/>
              </p:nvSpPr>
              <p:spPr>
                <a:xfrm>
                  <a:off x="7395965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2" name="Oval 991"/>
                <p:cNvSpPr/>
                <p:nvPr/>
              </p:nvSpPr>
              <p:spPr>
                <a:xfrm>
                  <a:off x="7831734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3" name="Oval 992"/>
                <p:cNvSpPr/>
                <p:nvPr/>
              </p:nvSpPr>
              <p:spPr>
                <a:xfrm>
                  <a:off x="8269883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4" name="Oval 993"/>
                <p:cNvSpPr/>
                <p:nvPr/>
              </p:nvSpPr>
              <p:spPr>
                <a:xfrm>
                  <a:off x="8705652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5" name="Oval 994"/>
                <p:cNvSpPr/>
                <p:nvPr/>
              </p:nvSpPr>
              <p:spPr>
                <a:xfrm>
                  <a:off x="9134392" y="2215458"/>
                  <a:ext cx="21600" cy="216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7" name="Group 1246"/>
              <p:cNvGrpSpPr/>
              <p:nvPr userDrawn="1"/>
            </p:nvGrpSpPr>
            <p:grpSpPr>
              <a:xfrm>
                <a:off x="-22042" y="2641702"/>
                <a:ext cx="9187615" cy="28800"/>
                <a:chOff x="-22042" y="2641702"/>
                <a:chExt cx="9187615" cy="28800"/>
              </a:xfrm>
            </p:grpSpPr>
            <p:sp>
              <p:nvSpPr>
                <p:cNvPr id="930" name="Oval 929"/>
                <p:cNvSpPr/>
                <p:nvPr/>
              </p:nvSpPr>
              <p:spPr>
                <a:xfrm>
                  <a:off x="-22042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1" name="Oval 930"/>
                <p:cNvSpPr/>
                <p:nvPr/>
              </p:nvSpPr>
              <p:spPr>
                <a:xfrm>
                  <a:off x="402616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2" name="Oval 931"/>
                <p:cNvSpPr/>
                <p:nvPr/>
              </p:nvSpPr>
              <p:spPr>
                <a:xfrm>
                  <a:off x="843940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3" name="Oval 932"/>
                <p:cNvSpPr/>
                <p:nvPr/>
              </p:nvSpPr>
              <p:spPr>
                <a:xfrm>
                  <a:off x="1274152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4" name="Oval 933"/>
                <p:cNvSpPr/>
                <p:nvPr/>
              </p:nvSpPr>
              <p:spPr>
                <a:xfrm>
                  <a:off x="1711508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5" name="Oval 934"/>
                <p:cNvSpPr/>
                <p:nvPr/>
              </p:nvSpPr>
              <p:spPr>
                <a:xfrm>
                  <a:off x="2159183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6" name="Oval 935"/>
                <p:cNvSpPr/>
                <p:nvPr/>
              </p:nvSpPr>
              <p:spPr>
                <a:xfrm>
                  <a:off x="2592571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7" name="Oval 936"/>
                <p:cNvSpPr/>
                <p:nvPr/>
              </p:nvSpPr>
              <p:spPr>
                <a:xfrm>
                  <a:off x="3033101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8" name="Oval 937"/>
                <p:cNvSpPr/>
                <p:nvPr/>
              </p:nvSpPr>
              <p:spPr>
                <a:xfrm>
                  <a:off x="3467282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9" name="Oval 938"/>
                <p:cNvSpPr/>
                <p:nvPr/>
              </p:nvSpPr>
              <p:spPr>
                <a:xfrm>
                  <a:off x="3900669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0" name="Oval 939"/>
                <p:cNvSpPr/>
                <p:nvPr/>
              </p:nvSpPr>
              <p:spPr>
                <a:xfrm>
                  <a:off x="4341200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1" name="Oval 940"/>
                <p:cNvSpPr/>
                <p:nvPr/>
              </p:nvSpPr>
              <p:spPr>
                <a:xfrm>
                  <a:off x="4769825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2" name="Oval 941"/>
                <p:cNvSpPr/>
                <p:nvPr/>
              </p:nvSpPr>
              <p:spPr>
                <a:xfrm>
                  <a:off x="5212737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3" name="Oval 942"/>
                <p:cNvSpPr/>
                <p:nvPr/>
              </p:nvSpPr>
              <p:spPr>
                <a:xfrm>
                  <a:off x="5646124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4" name="Oval 943"/>
                <p:cNvSpPr/>
                <p:nvPr/>
              </p:nvSpPr>
              <p:spPr>
                <a:xfrm>
                  <a:off x="6086655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5" name="Oval 944"/>
                <p:cNvSpPr/>
                <p:nvPr/>
              </p:nvSpPr>
              <p:spPr>
                <a:xfrm>
                  <a:off x="6520620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6" name="Oval 945"/>
                <p:cNvSpPr/>
                <p:nvPr/>
              </p:nvSpPr>
              <p:spPr>
                <a:xfrm>
                  <a:off x="6957816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7" name="Oval 946"/>
                <p:cNvSpPr/>
                <p:nvPr/>
              </p:nvSpPr>
              <p:spPr>
                <a:xfrm>
                  <a:off x="7395965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8" name="Oval 947"/>
                <p:cNvSpPr/>
                <p:nvPr/>
              </p:nvSpPr>
              <p:spPr>
                <a:xfrm>
                  <a:off x="7831734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9" name="Oval 948"/>
                <p:cNvSpPr/>
                <p:nvPr/>
              </p:nvSpPr>
              <p:spPr>
                <a:xfrm>
                  <a:off x="8269883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0" name="Oval 949"/>
                <p:cNvSpPr/>
                <p:nvPr/>
              </p:nvSpPr>
              <p:spPr>
                <a:xfrm>
                  <a:off x="8705652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1" name="Oval 950"/>
                <p:cNvSpPr/>
                <p:nvPr/>
              </p:nvSpPr>
              <p:spPr>
                <a:xfrm>
                  <a:off x="9136773" y="2641702"/>
                  <a:ext cx="28800" cy="288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8" name="Group 635"/>
              <p:cNvGrpSpPr/>
              <p:nvPr userDrawn="1"/>
            </p:nvGrpSpPr>
            <p:grpSpPr>
              <a:xfrm>
                <a:off x="-22042" y="3068422"/>
                <a:ext cx="9197196" cy="36000"/>
                <a:chOff x="-20858" y="3068422"/>
                <a:chExt cx="9197196" cy="36000"/>
              </a:xfrm>
              <a:solidFill>
                <a:srgbClr val="868F96"/>
              </a:solidFill>
            </p:grpSpPr>
            <p:sp>
              <p:nvSpPr>
                <p:cNvPr id="908" name="Oval 907"/>
                <p:cNvSpPr/>
                <p:nvPr/>
              </p:nvSpPr>
              <p:spPr>
                <a:xfrm>
                  <a:off x="-2085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9" name="Oval 908"/>
                <p:cNvSpPr/>
                <p:nvPr/>
              </p:nvSpPr>
              <p:spPr>
                <a:xfrm>
                  <a:off x="38951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0" name="Oval 909"/>
                <p:cNvSpPr/>
                <p:nvPr/>
              </p:nvSpPr>
              <p:spPr>
                <a:xfrm>
                  <a:off x="826076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1" name="Oval 910"/>
                <p:cNvSpPr/>
                <p:nvPr/>
              </p:nvSpPr>
              <p:spPr>
                <a:xfrm>
                  <a:off x="126105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2" name="Oval 911"/>
                <p:cNvSpPr/>
                <p:nvPr/>
              </p:nvSpPr>
              <p:spPr>
                <a:xfrm>
                  <a:off x="170554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3" name="Oval 912"/>
                <p:cNvSpPr/>
                <p:nvPr/>
              </p:nvSpPr>
              <p:spPr>
                <a:xfrm>
                  <a:off x="214131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4" name="Oval 913"/>
                <p:cNvSpPr/>
                <p:nvPr/>
              </p:nvSpPr>
              <p:spPr>
                <a:xfrm>
                  <a:off x="257946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5" name="Oval 914"/>
                <p:cNvSpPr/>
                <p:nvPr/>
              </p:nvSpPr>
              <p:spPr>
                <a:xfrm>
                  <a:off x="30247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6" name="Oval 915"/>
                <p:cNvSpPr/>
                <p:nvPr/>
              </p:nvSpPr>
              <p:spPr>
                <a:xfrm>
                  <a:off x="3458942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7" name="Oval 916"/>
                <p:cNvSpPr/>
                <p:nvPr/>
              </p:nvSpPr>
              <p:spPr>
                <a:xfrm>
                  <a:off x="389471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8" name="Oval 917"/>
                <p:cNvSpPr/>
                <p:nvPr/>
              </p:nvSpPr>
              <p:spPr>
                <a:xfrm>
                  <a:off x="433524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9" name="Oval 918"/>
                <p:cNvSpPr/>
                <p:nvPr/>
              </p:nvSpPr>
              <p:spPr>
                <a:xfrm>
                  <a:off x="477100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0" name="Oval 919"/>
                <p:cNvSpPr/>
                <p:nvPr/>
              </p:nvSpPr>
              <p:spPr>
                <a:xfrm>
                  <a:off x="521392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1" name="Oval 920"/>
                <p:cNvSpPr/>
                <p:nvPr/>
              </p:nvSpPr>
              <p:spPr>
                <a:xfrm>
                  <a:off x="564730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2" name="Oval 921"/>
                <p:cNvSpPr/>
                <p:nvPr/>
              </p:nvSpPr>
              <p:spPr>
                <a:xfrm>
                  <a:off x="608783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3" name="Oval 922"/>
                <p:cNvSpPr/>
                <p:nvPr/>
              </p:nvSpPr>
              <p:spPr>
                <a:xfrm>
                  <a:off x="652180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4" name="Oval 923"/>
                <p:cNvSpPr/>
                <p:nvPr/>
              </p:nvSpPr>
              <p:spPr>
                <a:xfrm>
                  <a:off x="696138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5" name="Oval 924"/>
                <p:cNvSpPr/>
                <p:nvPr/>
              </p:nvSpPr>
              <p:spPr>
                <a:xfrm>
                  <a:off x="739953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6" name="Oval 925"/>
                <p:cNvSpPr/>
                <p:nvPr/>
              </p:nvSpPr>
              <p:spPr>
                <a:xfrm>
                  <a:off x="78400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7" name="Oval 926"/>
                <p:cNvSpPr/>
                <p:nvPr/>
              </p:nvSpPr>
              <p:spPr>
                <a:xfrm>
                  <a:off x="828059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8" name="Oval 927"/>
                <p:cNvSpPr/>
                <p:nvPr/>
              </p:nvSpPr>
              <p:spPr>
                <a:xfrm>
                  <a:off x="871636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9" name="Oval 928"/>
                <p:cNvSpPr/>
                <p:nvPr/>
              </p:nvSpPr>
              <p:spPr>
                <a:xfrm>
                  <a:off x="914033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20" name="Group 637"/>
              <p:cNvGrpSpPr/>
              <p:nvPr userDrawn="1"/>
            </p:nvGrpSpPr>
            <p:grpSpPr>
              <a:xfrm>
                <a:off x="378806" y="3502762"/>
                <a:ext cx="8793967" cy="36000"/>
                <a:chOff x="379990" y="3068422"/>
                <a:chExt cx="8793967" cy="36000"/>
              </a:xfrm>
              <a:solidFill>
                <a:srgbClr val="868F96"/>
              </a:solidFill>
            </p:grpSpPr>
            <p:sp>
              <p:nvSpPr>
                <p:cNvPr id="865" name="Oval 864"/>
                <p:cNvSpPr/>
                <p:nvPr/>
              </p:nvSpPr>
              <p:spPr>
                <a:xfrm>
                  <a:off x="37999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6" name="Oval 865"/>
                <p:cNvSpPr/>
                <p:nvPr/>
              </p:nvSpPr>
              <p:spPr>
                <a:xfrm>
                  <a:off x="826076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7" name="Oval 866"/>
                <p:cNvSpPr/>
                <p:nvPr/>
              </p:nvSpPr>
              <p:spPr>
                <a:xfrm>
                  <a:off x="126105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8" name="Oval 867"/>
                <p:cNvSpPr/>
                <p:nvPr/>
              </p:nvSpPr>
              <p:spPr>
                <a:xfrm>
                  <a:off x="170554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9" name="Oval 868"/>
                <p:cNvSpPr/>
                <p:nvPr/>
              </p:nvSpPr>
              <p:spPr>
                <a:xfrm>
                  <a:off x="214131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0" name="Oval 869"/>
                <p:cNvSpPr/>
                <p:nvPr/>
              </p:nvSpPr>
              <p:spPr>
                <a:xfrm>
                  <a:off x="257946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1" name="Oval 870"/>
                <p:cNvSpPr/>
                <p:nvPr/>
              </p:nvSpPr>
              <p:spPr>
                <a:xfrm>
                  <a:off x="30247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2" name="Oval 871"/>
                <p:cNvSpPr/>
                <p:nvPr/>
              </p:nvSpPr>
              <p:spPr>
                <a:xfrm>
                  <a:off x="3458942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3" name="Oval 872"/>
                <p:cNvSpPr/>
                <p:nvPr/>
              </p:nvSpPr>
              <p:spPr>
                <a:xfrm>
                  <a:off x="389471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4" name="Oval 873"/>
                <p:cNvSpPr/>
                <p:nvPr/>
              </p:nvSpPr>
              <p:spPr>
                <a:xfrm>
                  <a:off x="433524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5" name="Oval 874"/>
                <p:cNvSpPr/>
                <p:nvPr/>
              </p:nvSpPr>
              <p:spPr>
                <a:xfrm>
                  <a:off x="477100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6" name="Oval 875"/>
                <p:cNvSpPr/>
                <p:nvPr/>
              </p:nvSpPr>
              <p:spPr>
                <a:xfrm>
                  <a:off x="521392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7" name="Oval 876"/>
                <p:cNvSpPr/>
                <p:nvPr/>
              </p:nvSpPr>
              <p:spPr>
                <a:xfrm>
                  <a:off x="564730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8" name="Oval 877"/>
                <p:cNvSpPr/>
                <p:nvPr/>
              </p:nvSpPr>
              <p:spPr>
                <a:xfrm>
                  <a:off x="608783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9" name="Oval 878"/>
                <p:cNvSpPr/>
                <p:nvPr/>
              </p:nvSpPr>
              <p:spPr>
                <a:xfrm>
                  <a:off x="6528947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0" name="Oval 879"/>
                <p:cNvSpPr/>
                <p:nvPr/>
              </p:nvSpPr>
              <p:spPr>
                <a:xfrm>
                  <a:off x="696614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1" name="Oval 880"/>
                <p:cNvSpPr/>
                <p:nvPr/>
              </p:nvSpPr>
              <p:spPr>
                <a:xfrm>
                  <a:off x="740667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2" name="Oval 881"/>
                <p:cNvSpPr/>
                <p:nvPr/>
              </p:nvSpPr>
              <p:spPr>
                <a:xfrm>
                  <a:off x="784836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3" name="Oval 882"/>
                <p:cNvSpPr/>
                <p:nvPr/>
              </p:nvSpPr>
              <p:spPr>
                <a:xfrm>
                  <a:off x="828535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4" name="Oval 883"/>
                <p:cNvSpPr/>
                <p:nvPr/>
              </p:nvSpPr>
              <p:spPr>
                <a:xfrm>
                  <a:off x="872588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5" name="Oval 884"/>
                <p:cNvSpPr/>
                <p:nvPr/>
              </p:nvSpPr>
              <p:spPr>
                <a:xfrm>
                  <a:off x="9137957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4" name="Group 1243"/>
              <p:cNvGrpSpPr/>
              <p:nvPr userDrawn="1"/>
            </p:nvGrpSpPr>
            <p:grpSpPr>
              <a:xfrm>
                <a:off x="-20738" y="3940912"/>
                <a:ext cx="9195892" cy="36000"/>
                <a:chOff x="-20738" y="3940912"/>
                <a:chExt cx="9195892" cy="36000"/>
              </a:xfrm>
            </p:grpSpPr>
            <p:sp>
              <p:nvSpPr>
                <p:cNvPr id="799" name="Oval 798"/>
                <p:cNvSpPr/>
                <p:nvPr/>
              </p:nvSpPr>
              <p:spPr>
                <a:xfrm>
                  <a:off x="-20738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0" name="Oval 799"/>
                <p:cNvSpPr/>
                <p:nvPr/>
              </p:nvSpPr>
              <p:spPr>
                <a:xfrm>
                  <a:off x="371662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1" name="Oval 800"/>
                <p:cNvSpPr/>
                <p:nvPr/>
              </p:nvSpPr>
              <p:spPr>
                <a:xfrm>
                  <a:off x="817748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2" name="Oval 801"/>
                <p:cNvSpPr/>
                <p:nvPr/>
              </p:nvSpPr>
              <p:spPr>
                <a:xfrm>
                  <a:off x="1255897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3" name="Oval 802"/>
                <p:cNvSpPr/>
                <p:nvPr/>
              </p:nvSpPr>
              <p:spPr>
                <a:xfrm>
                  <a:off x="1690078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4" name="Oval 803"/>
                <p:cNvSpPr/>
                <p:nvPr/>
              </p:nvSpPr>
              <p:spPr>
                <a:xfrm>
                  <a:off x="2132992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5" name="Oval 804"/>
                <p:cNvSpPr/>
                <p:nvPr/>
              </p:nvSpPr>
              <p:spPr>
                <a:xfrm>
                  <a:off x="2573523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6" name="Oval 805"/>
                <p:cNvSpPr/>
                <p:nvPr/>
              </p:nvSpPr>
              <p:spPr>
                <a:xfrm>
                  <a:off x="3014053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7" name="Oval 806"/>
                <p:cNvSpPr/>
                <p:nvPr/>
              </p:nvSpPr>
              <p:spPr>
                <a:xfrm>
                  <a:off x="3457758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8" name="Oval 807"/>
                <p:cNvSpPr/>
                <p:nvPr/>
              </p:nvSpPr>
              <p:spPr>
                <a:xfrm>
                  <a:off x="3895907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9" name="Oval 808"/>
                <p:cNvSpPr/>
                <p:nvPr/>
              </p:nvSpPr>
              <p:spPr>
                <a:xfrm>
                  <a:off x="4336438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0" name="Oval 809"/>
                <p:cNvSpPr/>
                <p:nvPr/>
              </p:nvSpPr>
              <p:spPr>
                <a:xfrm>
                  <a:off x="4772206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1" name="Oval 810"/>
                <p:cNvSpPr/>
                <p:nvPr/>
              </p:nvSpPr>
              <p:spPr>
                <a:xfrm>
                  <a:off x="5215118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2" name="Oval 811"/>
                <p:cNvSpPr/>
                <p:nvPr/>
              </p:nvSpPr>
              <p:spPr>
                <a:xfrm>
                  <a:off x="5648505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3" name="Oval 812"/>
                <p:cNvSpPr/>
                <p:nvPr/>
              </p:nvSpPr>
              <p:spPr>
                <a:xfrm>
                  <a:off x="6089036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4" name="Oval 813"/>
                <p:cNvSpPr/>
                <p:nvPr/>
              </p:nvSpPr>
              <p:spPr>
                <a:xfrm>
                  <a:off x="6530144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5" name="Oval 814"/>
                <p:cNvSpPr/>
                <p:nvPr/>
              </p:nvSpPr>
              <p:spPr>
                <a:xfrm>
                  <a:off x="6972102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6" name="Oval 815"/>
                <p:cNvSpPr/>
                <p:nvPr/>
              </p:nvSpPr>
              <p:spPr>
                <a:xfrm>
                  <a:off x="7415013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7" name="Oval 816"/>
                <p:cNvSpPr/>
                <p:nvPr/>
              </p:nvSpPr>
              <p:spPr>
                <a:xfrm>
                  <a:off x="7854327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8" name="Oval 817"/>
                <p:cNvSpPr/>
                <p:nvPr/>
              </p:nvSpPr>
              <p:spPr>
                <a:xfrm>
                  <a:off x="8293693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9" name="Oval 818"/>
                <p:cNvSpPr/>
                <p:nvPr/>
              </p:nvSpPr>
              <p:spPr>
                <a:xfrm>
                  <a:off x="8734224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0" name="Oval 819"/>
                <p:cNvSpPr/>
                <p:nvPr/>
              </p:nvSpPr>
              <p:spPr>
                <a:xfrm>
                  <a:off x="9139154" y="394091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1" name="Group 1240"/>
              <p:cNvGrpSpPr/>
              <p:nvPr userDrawn="1"/>
            </p:nvGrpSpPr>
            <p:grpSpPr>
              <a:xfrm>
                <a:off x="-20738" y="4372394"/>
                <a:ext cx="9195892" cy="36000"/>
                <a:chOff x="-20738" y="4372394"/>
                <a:chExt cx="9195892" cy="36000"/>
              </a:xfrm>
            </p:grpSpPr>
            <p:sp>
              <p:nvSpPr>
                <p:cNvPr id="755" name="Oval 754"/>
                <p:cNvSpPr/>
                <p:nvPr/>
              </p:nvSpPr>
              <p:spPr>
                <a:xfrm>
                  <a:off x="-20738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6" name="Oval 755"/>
                <p:cNvSpPr/>
                <p:nvPr/>
              </p:nvSpPr>
              <p:spPr>
                <a:xfrm>
                  <a:off x="362138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7" name="Oval 756"/>
                <p:cNvSpPr/>
                <p:nvPr/>
              </p:nvSpPr>
              <p:spPr>
                <a:xfrm>
                  <a:off x="808224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8" name="Oval 757"/>
                <p:cNvSpPr/>
                <p:nvPr/>
              </p:nvSpPr>
              <p:spPr>
                <a:xfrm>
                  <a:off x="1248754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9" name="Oval 758"/>
                <p:cNvSpPr/>
                <p:nvPr/>
              </p:nvSpPr>
              <p:spPr>
                <a:xfrm>
                  <a:off x="1690078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0" name="Oval 759"/>
                <p:cNvSpPr/>
                <p:nvPr/>
              </p:nvSpPr>
              <p:spPr>
                <a:xfrm>
                  <a:off x="2132992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1" name="Oval 760"/>
                <p:cNvSpPr/>
                <p:nvPr/>
              </p:nvSpPr>
              <p:spPr>
                <a:xfrm>
                  <a:off x="2573523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2" name="Oval 761"/>
                <p:cNvSpPr/>
                <p:nvPr/>
              </p:nvSpPr>
              <p:spPr>
                <a:xfrm>
                  <a:off x="3014053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3" name="Oval 762"/>
                <p:cNvSpPr/>
                <p:nvPr/>
              </p:nvSpPr>
              <p:spPr>
                <a:xfrm>
                  <a:off x="3457758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4" name="Oval 763"/>
                <p:cNvSpPr/>
                <p:nvPr/>
              </p:nvSpPr>
              <p:spPr>
                <a:xfrm>
                  <a:off x="3895907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5" name="Oval 764"/>
                <p:cNvSpPr/>
                <p:nvPr/>
              </p:nvSpPr>
              <p:spPr>
                <a:xfrm>
                  <a:off x="4336438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6" name="Oval 765"/>
                <p:cNvSpPr/>
                <p:nvPr/>
              </p:nvSpPr>
              <p:spPr>
                <a:xfrm>
                  <a:off x="4772206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7" name="Oval 766"/>
                <p:cNvSpPr/>
                <p:nvPr/>
              </p:nvSpPr>
              <p:spPr>
                <a:xfrm>
                  <a:off x="5215118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8" name="Oval 767"/>
                <p:cNvSpPr/>
                <p:nvPr/>
              </p:nvSpPr>
              <p:spPr>
                <a:xfrm>
                  <a:off x="5648505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9" name="Oval 768"/>
                <p:cNvSpPr/>
                <p:nvPr/>
              </p:nvSpPr>
              <p:spPr>
                <a:xfrm>
                  <a:off x="6089036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0" name="Oval 769"/>
                <p:cNvSpPr/>
                <p:nvPr/>
              </p:nvSpPr>
              <p:spPr>
                <a:xfrm>
                  <a:off x="6530144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1" name="Oval 770"/>
                <p:cNvSpPr/>
                <p:nvPr/>
              </p:nvSpPr>
              <p:spPr>
                <a:xfrm>
                  <a:off x="6972102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2" name="Oval 771"/>
                <p:cNvSpPr/>
                <p:nvPr/>
              </p:nvSpPr>
              <p:spPr>
                <a:xfrm>
                  <a:off x="7415013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3" name="Oval 772"/>
                <p:cNvSpPr/>
                <p:nvPr/>
              </p:nvSpPr>
              <p:spPr>
                <a:xfrm>
                  <a:off x="7854327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4" name="Oval 773"/>
                <p:cNvSpPr/>
                <p:nvPr/>
              </p:nvSpPr>
              <p:spPr>
                <a:xfrm>
                  <a:off x="8293693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5" name="Oval 774"/>
                <p:cNvSpPr/>
                <p:nvPr/>
              </p:nvSpPr>
              <p:spPr>
                <a:xfrm>
                  <a:off x="8734224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6" name="Oval 775"/>
                <p:cNvSpPr/>
                <p:nvPr/>
              </p:nvSpPr>
              <p:spPr>
                <a:xfrm>
                  <a:off x="9139154" y="4372394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31" name="Group 30"/>
              <p:cNvGrpSpPr/>
              <p:nvPr userDrawn="1"/>
            </p:nvGrpSpPr>
            <p:grpSpPr>
              <a:xfrm>
                <a:off x="-20738" y="4815527"/>
                <a:ext cx="9195892" cy="36000"/>
                <a:chOff x="-20738" y="4815527"/>
                <a:chExt cx="9195892" cy="36000"/>
              </a:xfrm>
            </p:grpSpPr>
            <p:sp>
              <p:nvSpPr>
                <p:cNvPr id="711" name="Oval 710"/>
                <p:cNvSpPr/>
                <p:nvPr/>
              </p:nvSpPr>
              <p:spPr>
                <a:xfrm>
                  <a:off x="-20738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2" name="Oval 711"/>
                <p:cNvSpPr/>
                <p:nvPr/>
              </p:nvSpPr>
              <p:spPr>
                <a:xfrm>
                  <a:off x="354995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3" name="Oval 712"/>
                <p:cNvSpPr/>
                <p:nvPr/>
              </p:nvSpPr>
              <p:spPr>
                <a:xfrm>
                  <a:off x="801081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4" name="Oval 713"/>
                <p:cNvSpPr/>
                <p:nvPr/>
              </p:nvSpPr>
              <p:spPr>
                <a:xfrm>
                  <a:off x="1241611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5" name="Oval 714"/>
                <p:cNvSpPr/>
                <p:nvPr/>
              </p:nvSpPr>
              <p:spPr>
                <a:xfrm>
                  <a:off x="1680554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6" name="Oval 715"/>
                <p:cNvSpPr/>
                <p:nvPr/>
              </p:nvSpPr>
              <p:spPr>
                <a:xfrm>
                  <a:off x="2123468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7" name="Oval 716"/>
                <p:cNvSpPr/>
                <p:nvPr/>
              </p:nvSpPr>
              <p:spPr>
                <a:xfrm>
                  <a:off x="2573523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8" name="Oval 717"/>
                <p:cNvSpPr/>
                <p:nvPr/>
              </p:nvSpPr>
              <p:spPr>
                <a:xfrm>
                  <a:off x="3014053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9" name="Oval 718"/>
                <p:cNvSpPr/>
                <p:nvPr/>
              </p:nvSpPr>
              <p:spPr>
                <a:xfrm>
                  <a:off x="3457758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0" name="Oval 719"/>
                <p:cNvSpPr/>
                <p:nvPr/>
              </p:nvSpPr>
              <p:spPr>
                <a:xfrm>
                  <a:off x="3895907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1" name="Oval 720"/>
                <p:cNvSpPr/>
                <p:nvPr/>
              </p:nvSpPr>
              <p:spPr>
                <a:xfrm>
                  <a:off x="4336438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2" name="Oval 721"/>
                <p:cNvSpPr/>
                <p:nvPr/>
              </p:nvSpPr>
              <p:spPr>
                <a:xfrm>
                  <a:off x="4772206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3" name="Oval 722"/>
                <p:cNvSpPr/>
                <p:nvPr/>
              </p:nvSpPr>
              <p:spPr>
                <a:xfrm>
                  <a:off x="5215118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4" name="Oval 723"/>
                <p:cNvSpPr/>
                <p:nvPr/>
              </p:nvSpPr>
              <p:spPr>
                <a:xfrm>
                  <a:off x="5658029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5" name="Oval 724"/>
                <p:cNvSpPr/>
                <p:nvPr/>
              </p:nvSpPr>
              <p:spPr>
                <a:xfrm>
                  <a:off x="6100941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6" name="Oval 725"/>
                <p:cNvSpPr/>
                <p:nvPr/>
              </p:nvSpPr>
              <p:spPr>
                <a:xfrm>
                  <a:off x="6542049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7" name="Oval 726"/>
                <p:cNvSpPr/>
                <p:nvPr/>
              </p:nvSpPr>
              <p:spPr>
                <a:xfrm>
                  <a:off x="6981626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8" name="Oval 727"/>
                <p:cNvSpPr/>
                <p:nvPr/>
              </p:nvSpPr>
              <p:spPr>
                <a:xfrm>
                  <a:off x="7424537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9" name="Oval 728"/>
                <p:cNvSpPr/>
                <p:nvPr/>
              </p:nvSpPr>
              <p:spPr>
                <a:xfrm>
                  <a:off x="7866232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0" name="Oval 729"/>
                <p:cNvSpPr/>
                <p:nvPr/>
              </p:nvSpPr>
              <p:spPr>
                <a:xfrm>
                  <a:off x="8305598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1" name="Oval 730"/>
                <p:cNvSpPr/>
                <p:nvPr/>
              </p:nvSpPr>
              <p:spPr>
                <a:xfrm>
                  <a:off x="8748510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2" name="Oval 731"/>
                <p:cNvSpPr/>
                <p:nvPr/>
              </p:nvSpPr>
              <p:spPr>
                <a:xfrm>
                  <a:off x="9139154" y="4815527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29" name="Group 28"/>
              <p:cNvGrpSpPr/>
              <p:nvPr userDrawn="1"/>
            </p:nvGrpSpPr>
            <p:grpSpPr>
              <a:xfrm>
                <a:off x="-20738" y="5269772"/>
                <a:ext cx="9195892" cy="36000"/>
                <a:chOff x="-20738" y="5269772"/>
                <a:chExt cx="9195892" cy="36000"/>
              </a:xfrm>
            </p:grpSpPr>
            <p:sp>
              <p:nvSpPr>
                <p:cNvPr id="667" name="Oval 666"/>
                <p:cNvSpPr/>
                <p:nvPr/>
              </p:nvSpPr>
              <p:spPr>
                <a:xfrm>
                  <a:off x="-20738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8" name="Oval 667"/>
                <p:cNvSpPr/>
                <p:nvPr/>
              </p:nvSpPr>
              <p:spPr>
                <a:xfrm>
                  <a:off x="345471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9" name="Oval 668"/>
                <p:cNvSpPr/>
                <p:nvPr/>
              </p:nvSpPr>
              <p:spPr>
                <a:xfrm>
                  <a:off x="791557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0" name="Oval 669"/>
                <p:cNvSpPr/>
                <p:nvPr/>
              </p:nvSpPr>
              <p:spPr>
                <a:xfrm>
                  <a:off x="1232087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1" name="Oval 670"/>
                <p:cNvSpPr/>
                <p:nvPr/>
              </p:nvSpPr>
              <p:spPr>
                <a:xfrm>
                  <a:off x="1680554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2" name="Oval 671"/>
                <p:cNvSpPr/>
                <p:nvPr/>
              </p:nvSpPr>
              <p:spPr>
                <a:xfrm>
                  <a:off x="2123468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3" name="Oval 672"/>
                <p:cNvSpPr/>
                <p:nvPr/>
              </p:nvSpPr>
              <p:spPr>
                <a:xfrm>
                  <a:off x="2573523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4" name="Oval 673"/>
                <p:cNvSpPr/>
                <p:nvPr/>
              </p:nvSpPr>
              <p:spPr>
                <a:xfrm>
                  <a:off x="3004529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5" name="Oval 674"/>
                <p:cNvSpPr/>
                <p:nvPr/>
              </p:nvSpPr>
              <p:spPr>
                <a:xfrm>
                  <a:off x="3448234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6" name="Oval 675"/>
                <p:cNvSpPr/>
                <p:nvPr/>
              </p:nvSpPr>
              <p:spPr>
                <a:xfrm>
                  <a:off x="3895907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7" name="Oval 676"/>
                <p:cNvSpPr/>
                <p:nvPr/>
              </p:nvSpPr>
              <p:spPr>
                <a:xfrm>
                  <a:off x="4336438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8" name="Oval 677"/>
                <p:cNvSpPr/>
                <p:nvPr/>
              </p:nvSpPr>
              <p:spPr>
                <a:xfrm>
                  <a:off x="4772206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9" name="Oval 678"/>
                <p:cNvSpPr/>
                <p:nvPr/>
              </p:nvSpPr>
              <p:spPr>
                <a:xfrm>
                  <a:off x="5215118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0" name="Oval 679"/>
                <p:cNvSpPr/>
                <p:nvPr/>
              </p:nvSpPr>
              <p:spPr>
                <a:xfrm>
                  <a:off x="5658029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1" name="Oval 680"/>
                <p:cNvSpPr/>
                <p:nvPr/>
              </p:nvSpPr>
              <p:spPr>
                <a:xfrm>
                  <a:off x="6100941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2" name="Oval 681"/>
                <p:cNvSpPr/>
                <p:nvPr/>
              </p:nvSpPr>
              <p:spPr>
                <a:xfrm>
                  <a:off x="6546811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3" name="Oval 682"/>
                <p:cNvSpPr/>
                <p:nvPr/>
              </p:nvSpPr>
              <p:spPr>
                <a:xfrm>
                  <a:off x="6988769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4" name="Oval 683"/>
                <p:cNvSpPr/>
                <p:nvPr/>
              </p:nvSpPr>
              <p:spPr>
                <a:xfrm>
                  <a:off x="7431680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5" name="Oval 684"/>
                <p:cNvSpPr/>
                <p:nvPr/>
              </p:nvSpPr>
              <p:spPr>
                <a:xfrm>
                  <a:off x="7875756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6" name="Oval 685"/>
                <p:cNvSpPr/>
                <p:nvPr/>
              </p:nvSpPr>
              <p:spPr>
                <a:xfrm>
                  <a:off x="8312741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7" name="Oval 686"/>
                <p:cNvSpPr/>
                <p:nvPr/>
              </p:nvSpPr>
              <p:spPr>
                <a:xfrm>
                  <a:off x="8758034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8" name="Oval 687"/>
                <p:cNvSpPr/>
                <p:nvPr/>
              </p:nvSpPr>
              <p:spPr>
                <a:xfrm>
                  <a:off x="9139154" y="5269772"/>
                  <a:ext cx="36000" cy="36000"/>
                </a:xfrm>
                <a:prstGeom prst="ellipse">
                  <a:avLst/>
                </a:prstGeom>
                <a:solidFill>
                  <a:srgbClr val="868F96"/>
                </a:solidFill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</p:grpSp>
        <p:grpSp>
          <p:nvGrpSpPr>
            <p:cNvPr id="1255" name="Group 1254"/>
            <p:cNvGrpSpPr/>
            <p:nvPr userDrawn="1"/>
          </p:nvGrpSpPr>
          <p:grpSpPr>
            <a:xfrm>
              <a:off x="158146" y="318079"/>
              <a:ext cx="8826587" cy="5261089"/>
              <a:chOff x="158146" y="318079"/>
              <a:chExt cx="8826587" cy="5261089"/>
            </a:xfrm>
            <a:solidFill>
              <a:srgbClr val="76808A"/>
            </a:solidFill>
          </p:grpSpPr>
          <p:grpSp>
            <p:nvGrpSpPr>
              <p:cNvPr id="1254" name="Group 1253"/>
              <p:cNvGrpSpPr/>
              <p:nvPr userDrawn="1"/>
            </p:nvGrpSpPr>
            <p:grpSpPr>
              <a:xfrm>
                <a:off x="262912" y="318079"/>
                <a:ext cx="8612511" cy="10800"/>
                <a:chOff x="262912" y="318079"/>
                <a:chExt cx="8612511" cy="10800"/>
              </a:xfrm>
              <a:grpFill/>
            </p:grpSpPr>
            <p:sp>
              <p:nvSpPr>
                <p:cNvPr id="1194" name="Oval 1193"/>
                <p:cNvSpPr/>
                <p:nvPr/>
              </p:nvSpPr>
              <p:spPr>
                <a:xfrm>
                  <a:off x="262912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5" name="Oval 1194"/>
                <p:cNvSpPr/>
                <p:nvPr/>
              </p:nvSpPr>
              <p:spPr>
                <a:xfrm>
                  <a:off x="67248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6" name="Oval 1195"/>
                <p:cNvSpPr/>
                <p:nvPr/>
              </p:nvSpPr>
              <p:spPr>
                <a:xfrm>
                  <a:off x="1080226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7" name="Oval 1196"/>
                <p:cNvSpPr/>
                <p:nvPr/>
              </p:nvSpPr>
              <p:spPr>
                <a:xfrm>
                  <a:off x="149694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8" name="Oval 1197"/>
                <p:cNvSpPr/>
                <p:nvPr/>
              </p:nvSpPr>
              <p:spPr>
                <a:xfrm>
                  <a:off x="190652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9" name="Oval 1198"/>
                <p:cNvSpPr/>
                <p:nvPr/>
              </p:nvSpPr>
              <p:spPr>
                <a:xfrm>
                  <a:off x="230840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0" name="Oval 1199"/>
                <p:cNvSpPr/>
                <p:nvPr/>
              </p:nvSpPr>
              <p:spPr>
                <a:xfrm>
                  <a:off x="272274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1" name="Oval 1200"/>
                <p:cNvSpPr/>
                <p:nvPr/>
              </p:nvSpPr>
              <p:spPr>
                <a:xfrm>
                  <a:off x="3127556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2" name="Oval 1201"/>
                <p:cNvSpPr/>
                <p:nvPr/>
              </p:nvSpPr>
              <p:spPr>
                <a:xfrm>
                  <a:off x="353633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3" name="Oval 1202"/>
                <p:cNvSpPr/>
                <p:nvPr/>
              </p:nvSpPr>
              <p:spPr>
                <a:xfrm>
                  <a:off x="3948294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4" name="Oval 1203"/>
                <p:cNvSpPr/>
                <p:nvPr/>
              </p:nvSpPr>
              <p:spPr>
                <a:xfrm>
                  <a:off x="436025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5" name="Oval 1204"/>
                <p:cNvSpPr/>
                <p:nvPr/>
              </p:nvSpPr>
              <p:spPr>
                <a:xfrm>
                  <a:off x="476982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6" name="Oval 1205"/>
                <p:cNvSpPr/>
                <p:nvPr/>
              </p:nvSpPr>
              <p:spPr>
                <a:xfrm>
                  <a:off x="517463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7" name="Oval 1206"/>
                <p:cNvSpPr/>
                <p:nvPr/>
              </p:nvSpPr>
              <p:spPr>
                <a:xfrm>
                  <a:off x="5586594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8" name="Oval 1207"/>
                <p:cNvSpPr/>
                <p:nvPr/>
              </p:nvSpPr>
              <p:spPr>
                <a:xfrm>
                  <a:off x="599140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9" name="Oval 1208"/>
                <p:cNvSpPr/>
                <p:nvPr/>
              </p:nvSpPr>
              <p:spPr>
                <a:xfrm>
                  <a:off x="6403363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0" name="Oval 1209"/>
                <p:cNvSpPr/>
                <p:nvPr/>
              </p:nvSpPr>
              <p:spPr>
                <a:xfrm>
                  <a:off x="6816748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1" name="Oval 1210"/>
                <p:cNvSpPr/>
                <p:nvPr/>
              </p:nvSpPr>
              <p:spPr>
                <a:xfrm>
                  <a:off x="722156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2" name="Oval 1211"/>
                <p:cNvSpPr/>
                <p:nvPr/>
              </p:nvSpPr>
              <p:spPr>
                <a:xfrm>
                  <a:off x="763351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3" name="Oval 1212"/>
                <p:cNvSpPr/>
                <p:nvPr/>
              </p:nvSpPr>
              <p:spPr>
                <a:xfrm>
                  <a:off x="8038329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4" name="Oval 1213"/>
                <p:cNvSpPr/>
                <p:nvPr/>
              </p:nvSpPr>
              <p:spPr>
                <a:xfrm>
                  <a:off x="845504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5" name="Oval 1214"/>
                <p:cNvSpPr/>
                <p:nvPr/>
              </p:nvSpPr>
              <p:spPr>
                <a:xfrm>
                  <a:off x="8864623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51" name="Group 1250"/>
              <p:cNvGrpSpPr/>
              <p:nvPr userDrawn="1"/>
            </p:nvGrpSpPr>
            <p:grpSpPr>
              <a:xfrm>
                <a:off x="258150" y="699079"/>
                <a:ext cx="8624416" cy="10800"/>
                <a:chOff x="258150" y="699079"/>
                <a:chExt cx="8624416" cy="10800"/>
              </a:xfrm>
              <a:grpFill/>
            </p:grpSpPr>
            <p:sp>
              <p:nvSpPr>
                <p:cNvPr id="1172" name="Oval 1171"/>
                <p:cNvSpPr/>
                <p:nvPr/>
              </p:nvSpPr>
              <p:spPr>
                <a:xfrm>
                  <a:off x="25815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3" name="Oval 1172"/>
                <p:cNvSpPr/>
                <p:nvPr/>
              </p:nvSpPr>
              <p:spPr>
                <a:xfrm>
                  <a:off x="66772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4" name="Oval 1173"/>
                <p:cNvSpPr/>
                <p:nvPr/>
              </p:nvSpPr>
              <p:spPr>
                <a:xfrm>
                  <a:off x="107546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5" name="Oval 1174"/>
                <p:cNvSpPr/>
                <p:nvPr/>
              </p:nvSpPr>
              <p:spPr>
                <a:xfrm>
                  <a:off x="1492183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6" name="Oval 1175"/>
                <p:cNvSpPr/>
                <p:nvPr/>
              </p:nvSpPr>
              <p:spPr>
                <a:xfrm>
                  <a:off x="1901758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7" name="Oval 1176"/>
                <p:cNvSpPr/>
                <p:nvPr/>
              </p:nvSpPr>
              <p:spPr>
                <a:xfrm>
                  <a:off x="230840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8" name="Oval 1177"/>
                <p:cNvSpPr/>
                <p:nvPr/>
              </p:nvSpPr>
              <p:spPr>
                <a:xfrm>
                  <a:off x="272274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9" name="Oval 1178"/>
                <p:cNvSpPr/>
                <p:nvPr/>
              </p:nvSpPr>
              <p:spPr>
                <a:xfrm>
                  <a:off x="312755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0" name="Oval 1179"/>
                <p:cNvSpPr/>
                <p:nvPr/>
              </p:nvSpPr>
              <p:spPr>
                <a:xfrm>
                  <a:off x="353633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1" name="Oval 1180"/>
                <p:cNvSpPr/>
                <p:nvPr/>
              </p:nvSpPr>
              <p:spPr>
                <a:xfrm>
                  <a:off x="394829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2" name="Oval 1181"/>
                <p:cNvSpPr/>
                <p:nvPr/>
              </p:nvSpPr>
              <p:spPr>
                <a:xfrm>
                  <a:off x="436025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3" name="Oval 1182"/>
                <p:cNvSpPr/>
                <p:nvPr/>
              </p:nvSpPr>
              <p:spPr>
                <a:xfrm>
                  <a:off x="476982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4" name="Oval 1183"/>
                <p:cNvSpPr/>
                <p:nvPr/>
              </p:nvSpPr>
              <p:spPr>
                <a:xfrm>
                  <a:off x="517463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5" name="Oval 1184"/>
                <p:cNvSpPr/>
                <p:nvPr/>
              </p:nvSpPr>
              <p:spPr>
                <a:xfrm>
                  <a:off x="558659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6" name="Oval 1185"/>
                <p:cNvSpPr/>
                <p:nvPr/>
              </p:nvSpPr>
              <p:spPr>
                <a:xfrm>
                  <a:off x="600017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7" name="Oval 1186"/>
                <p:cNvSpPr/>
                <p:nvPr/>
              </p:nvSpPr>
              <p:spPr>
                <a:xfrm>
                  <a:off x="641050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8" name="Oval 1187"/>
                <p:cNvSpPr/>
                <p:nvPr/>
              </p:nvSpPr>
              <p:spPr>
                <a:xfrm>
                  <a:off x="6823891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9" name="Oval 1188"/>
                <p:cNvSpPr/>
                <p:nvPr/>
              </p:nvSpPr>
              <p:spPr>
                <a:xfrm>
                  <a:off x="7228703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0" name="Oval 1189"/>
                <p:cNvSpPr/>
                <p:nvPr/>
              </p:nvSpPr>
              <p:spPr>
                <a:xfrm>
                  <a:off x="764066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1" name="Oval 1190"/>
                <p:cNvSpPr/>
                <p:nvPr/>
              </p:nvSpPr>
              <p:spPr>
                <a:xfrm>
                  <a:off x="8045472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2" name="Oval 1191"/>
                <p:cNvSpPr/>
                <p:nvPr/>
              </p:nvSpPr>
              <p:spPr>
                <a:xfrm>
                  <a:off x="845504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3" name="Oval 1192"/>
                <p:cNvSpPr/>
                <p:nvPr/>
              </p:nvSpPr>
              <p:spPr>
                <a:xfrm>
                  <a:off x="887176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9" name="Group 1248"/>
              <p:cNvGrpSpPr/>
              <p:nvPr userDrawn="1"/>
            </p:nvGrpSpPr>
            <p:grpSpPr>
              <a:xfrm>
                <a:off x="253388" y="1088253"/>
                <a:ext cx="8636321" cy="10800"/>
                <a:chOff x="253388" y="1088253"/>
                <a:chExt cx="8636321" cy="10800"/>
              </a:xfrm>
              <a:grpFill/>
            </p:grpSpPr>
            <p:sp>
              <p:nvSpPr>
                <p:cNvPr id="1128" name="Oval 1127"/>
                <p:cNvSpPr/>
                <p:nvPr/>
              </p:nvSpPr>
              <p:spPr>
                <a:xfrm>
                  <a:off x="253388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9" name="Oval 1128"/>
                <p:cNvSpPr/>
                <p:nvPr/>
              </p:nvSpPr>
              <p:spPr>
                <a:xfrm>
                  <a:off x="66296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0" name="Oval 1129"/>
                <p:cNvSpPr/>
                <p:nvPr/>
              </p:nvSpPr>
              <p:spPr>
                <a:xfrm>
                  <a:off x="1070702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1" name="Oval 1130"/>
                <p:cNvSpPr/>
                <p:nvPr/>
              </p:nvSpPr>
              <p:spPr>
                <a:xfrm>
                  <a:off x="1487421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2" name="Oval 1131"/>
                <p:cNvSpPr/>
                <p:nvPr/>
              </p:nvSpPr>
              <p:spPr>
                <a:xfrm>
                  <a:off x="189699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3" name="Oval 1132"/>
                <p:cNvSpPr/>
                <p:nvPr/>
              </p:nvSpPr>
              <p:spPr>
                <a:xfrm>
                  <a:off x="230840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4" name="Oval 1133"/>
                <p:cNvSpPr/>
                <p:nvPr/>
              </p:nvSpPr>
              <p:spPr>
                <a:xfrm>
                  <a:off x="271798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5" name="Oval 1134"/>
                <p:cNvSpPr/>
                <p:nvPr/>
              </p:nvSpPr>
              <p:spPr>
                <a:xfrm>
                  <a:off x="312755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6" name="Oval 1135"/>
                <p:cNvSpPr/>
                <p:nvPr/>
              </p:nvSpPr>
              <p:spPr>
                <a:xfrm>
                  <a:off x="353633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7" name="Oval 1136"/>
                <p:cNvSpPr/>
                <p:nvPr/>
              </p:nvSpPr>
              <p:spPr>
                <a:xfrm>
                  <a:off x="394829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8" name="Oval 1137"/>
                <p:cNvSpPr/>
                <p:nvPr/>
              </p:nvSpPr>
              <p:spPr>
                <a:xfrm>
                  <a:off x="4360250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9" name="Oval 1138"/>
                <p:cNvSpPr/>
                <p:nvPr/>
              </p:nvSpPr>
              <p:spPr>
                <a:xfrm>
                  <a:off x="4769825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0" name="Oval 1139"/>
                <p:cNvSpPr/>
                <p:nvPr/>
              </p:nvSpPr>
              <p:spPr>
                <a:xfrm>
                  <a:off x="517463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1" name="Oval 1140"/>
                <p:cNvSpPr/>
                <p:nvPr/>
              </p:nvSpPr>
              <p:spPr>
                <a:xfrm>
                  <a:off x="558659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2" name="Oval 1141"/>
                <p:cNvSpPr/>
                <p:nvPr/>
              </p:nvSpPr>
              <p:spPr>
                <a:xfrm>
                  <a:off x="600017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3" name="Oval 1142"/>
                <p:cNvSpPr/>
                <p:nvPr/>
              </p:nvSpPr>
              <p:spPr>
                <a:xfrm>
                  <a:off x="6417649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4" name="Oval 1143"/>
                <p:cNvSpPr/>
                <p:nvPr/>
              </p:nvSpPr>
              <p:spPr>
                <a:xfrm>
                  <a:off x="683103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5" name="Oval 1144"/>
                <p:cNvSpPr/>
                <p:nvPr/>
              </p:nvSpPr>
              <p:spPr>
                <a:xfrm>
                  <a:off x="723584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6" name="Oval 1145"/>
                <p:cNvSpPr/>
                <p:nvPr/>
              </p:nvSpPr>
              <p:spPr>
                <a:xfrm>
                  <a:off x="764780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7" name="Oval 1146"/>
                <p:cNvSpPr/>
                <p:nvPr/>
              </p:nvSpPr>
              <p:spPr>
                <a:xfrm>
                  <a:off x="8052615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8" name="Oval 1147"/>
                <p:cNvSpPr/>
                <p:nvPr/>
              </p:nvSpPr>
              <p:spPr>
                <a:xfrm>
                  <a:off x="845504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9" name="Oval 1148"/>
                <p:cNvSpPr/>
                <p:nvPr/>
              </p:nvSpPr>
              <p:spPr>
                <a:xfrm>
                  <a:off x="8878909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4" name="Group 643"/>
              <p:cNvGrpSpPr/>
              <p:nvPr userDrawn="1"/>
            </p:nvGrpSpPr>
            <p:grpSpPr>
              <a:xfrm>
                <a:off x="243864" y="1477443"/>
                <a:ext cx="8650607" cy="10800"/>
                <a:chOff x="243864" y="1477443"/>
                <a:chExt cx="8650607" cy="10800"/>
              </a:xfrm>
              <a:grpFill/>
            </p:grpSpPr>
            <p:sp>
              <p:nvSpPr>
                <p:cNvPr id="1084" name="Oval 1083"/>
                <p:cNvSpPr/>
                <p:nvPr/>
              </p:nvSpPr>
              <p:spPr>
                <a:xfrm>
                  <a:off x="24386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5" name="Oval 1084"/>
                <p:cNvSpPr/>
                <p:nvPr/>
              </p:nvSpPr>
              <p:spPr>
                <a:xfrm>
                  <a:off x="653439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6" name="Oval 1085"/>
                <p:cNvSpPr/>
                <p:nvPr/>
              </p:nvSpPr>
              <p:spPr>
                <a:xfrm>
                  <a:off x="106117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7" name="Oval 1086"/>
                <p:cNvSpPr/>
                <p:nvPr/>
              </p:nvSpPr>
              <p:spPr>
                <a:xfrm>
                  <a:off x="147789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8" name="Oval 1087"/>
                <p:cNvSpPr/>
                <p:nvPr/>
              </p:nvSpPr>
              <p:spPr>
                <a:xfrm>
                  <a:off x="189461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9" name="Oval 1088"/>
                <p:cNvSpPr/>
                <p:nvPr/>
              </p:nvSpPr>
              <p:spPr>
                <a:xfrm>
                  <a:off x="230364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0" name="Oval 1089"/>
                <p:cNvSpPr/>
                <p:nvPr/>
              </p:nvSpPr>
              <p:spPr>
                <a:xfrm>
                  <a:off x="2717983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1" name="Oval 1090"/>
                <p:cNvSpPr/>
                <p:nvPr/>
              </p:nvSpPr>
              <p:spPr>
                <a:xfrm>
                  <a:off x="3127556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2" name="Oval 1091"/>
                <p:cNvSpPr/>
                <p:nvPr/>
              </p:nvSpPr>
              <p:spPr>
                <a:xfrm>
                  <a:off x="353633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3" name="Oval 1092"/>
                <p:cNvSpPr/>
                <p:nvPr/>
              </p:nvSpPr>
              <p:spPr>
                <a:xfrm>
                  <a:off x="394829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4" name="Oval 1093"/>
                <p:cNvSpPr/>
                <p:nvPr/>
              </p:nvSpPr>
              <p:spPr>
                <a:xfrm>
                  <a:off x="4360250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5" name="Oval 1094"/>
                <p:cNvSpPr/>
                <p:nvPr/>
              </p:nvSpPr>
              <p:spPr>
                <a:xfrm>
                  <a:off x="476982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6" name="Oval 1095"/>
                <p:cNvSpPr/>
                <p:nvPr/>
              </p:nvSpPr>
              <p:spPr>
                <a:xfrm>
                  <a:off x="517463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7" name="Oval 1096"/>
                <p:cNvSpPr/>
                <p:nvPr/>
              </p:nvSpPr>
              <p:spPr>
                <a:xfrm>
                  <a:off x="558659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8" name="Oval 1097"/>
                <p:cNvSpPr/>
                <p:nvPr/>
              </p:nvSpPr>
              <p:spPr>
                <a:xfrm>
                  <a:off x="6000176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9" name="Oval 1098"/>
                <p:cNvSpPr/>
                <p:nvPr/>
              </p:nvSpPr>
              <p:spPr>
                <a:xfrm>
                  <a:off x="641526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0" name="Oval 1099"/>
                <p:cNvSpPr/>
                <p:nvPr/>
              </p:nvSpPr>
              <p:spPr>
                <a:xfrm>
                  <a:off x="6828653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1" name="Oval 1100"/>
                <p:cNvSpPr/>
                <p:nvPr/>
              </p:nvSpPr>
              <p:spPr>
                <a:xfrm>
                  <a:off x="724060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2" name="Oval 1101"/>
                <p:cNvSpPr/>
                <p:nvPr/>
              </p:nvSpPr>
              <p:spPr>
                <a:xfrm>
                  <a:off x="765256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3" name="Oval 1102"/>
                <p:cNvSpPr/>
                <p:nvPr/>
              </p:nvSpPr>
              <p:spPr>
                <a:xfrm>
                  <a:off x="805737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4" name="Oval 1103"/>
                <p:cNvSpPr/>
                <p:nvPr/>
              </p:nvSpPr>
              <p:spPr>
                <a:xfrm>
                  <a:off x="847409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5" name="Oval 1104"/>
                <p:cNvSpPr/>
                <p:nvPr/>
              </p:nvSpPr>
              <p:spPr>
                <a:xfrm>
                  <a:off x="8883671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2" name="Group 641"/>
              <p:cNvGrpSpPr/>
              <p:nvPr userDrawn="1"/>
            </p:nvGrpSpPr>
            <p:grpSpPr>
              <a:xfrm>
                <a:off x="237514" y="1868436"/>
                <a:ext cx="8668919" cy="18000"/>
                <a:chOff x="237514" y="1868436"/>
                <a:chExt cx="8668919" cy="18000"/>
              </a:xfrm>
              <a:grpFill/>
            </p:grpSpPr>
            <p:sp>
              <p:nvSpPr>
                <p:cNvPr id="1040" name="Oval 1039"/>
                <p:cNvSpPr/>
                <p:nvPr/>
              </p:nvSpPr>
              <p:spPr>
                <a:xfrm>
                  <a:off x="23751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1" name="Oval 1040"/>
                <p:cNvSpPr/>
                <p:nvPr/>
              </p:nvSpPr>
              <p:spPr>
                <a:xfrm>
                  <a:off x="65026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2" name="Oval 1041"/>
                <p:cNvSpPr/>
                <p:nvPr/>
              </p:nvSpPr>
              <p:spPr>
                <a:xfrm>
                  <a:off x="105800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3" name="Oval 1042"/>
                <p:cNvSpPr/>
                <p:nvPr/>
              </p:nvSpPr>
              <p:spPr>
                <a:xfrm>
                  <a:off x="1474722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4" name="Oval 1043"/>
                <p:cNvSpPr/>
                <p:nvPr/>
              </p:nvSpPr>
              <p:spPr>
                <a:xfrm>
                  <a:off x="188826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5" name="Oval 1044"/>
                <p:cNvSpPr/>
                <p:nvPr/>
              </p:nvSpPr>
              <p:spPr>
                <a:xfrm>
                  <a:off x="229729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6" name="Oval 1045"/>
                <p:cNvSpPr/>
                <p:nvPr/>
              </p:nvSpPr>
              <p:spPr>
                <a:xfrm>
                  <a:off x="271163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7" name="Oval 1046"/>
                <p:cNvSpPr/>
                <p:nvPr/>
              </p:nvSpPr>
              <p:spPr>
                <a:xfrm>
                  <a:off x="3121206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8" name="Oval 1047"/>
                <p:cNvSpPr/>
                <p:nvPr/>
              </p:nvSpPr>
              <p:spPr>
                <a:xfrm>
                  <a:off x="353633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9" name="Oval 1048"/>
                <p:cNvSpPr/>
                <p:nvPr/>
              </p:nvSpPr>
              <p:spPr>
                <a:xfrm>
                  <a:off x="394829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0" name="Oval 1049"/>
                <p:cNvSpPr/>
                <p:nvPr/>
              </p:nvSpPr>
              <p:spPr>
                <a:xfrm>
                  <a:off x="4360250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1" name="Oval 1050"/>
                <p:cNvSpPr/>
                <p:nvPr/>
              </p:nvSpPr>
              <p:spPr>
                <a:xfrm>
                  <a:off x="476982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2" name="Oval 1051"/>
                <p:cNvSpPr/>
                <p:nvPr/>
              </p:nvSpPr>
              <p:spPr>
                <a:xfrm>
                  <a:off x="517463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3" name="Oval 1052"/>
                <p:cNvSpPr/>
                <p:nvPr/>
              </p:nvSpPr>
              <p:spPr>
                <a:xfrm>
                  <a:off x="558659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4" name="Oval 1053"/>
                <p:cNvSpPr/>
                <p:nvPr/>
              </p:nvSpPr>
              <p:spPr>
                <a:xfrm>
                  <a:off x="6010976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5" name="Oval 1054"/>
                <p:cNvSpPr/>
                <p:nvPr/>
              </p:nvSpPr>
              <p:spPr>
                <a:xfrm>
                  <a:off x="6415268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6" name="Oval 1055"/>
                <p:cNvSpPr/>
                <p:nvPr/>
              </p:nvSpPr>
              <p:spPr>
                <a:xfrm>
                  <a:off x="682865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7" name="Oval 1056"/>
                <p:cNvSpPr/>
                <p:nvPr/>
              </p:nvSpPr>
              <p:spPr>
                <a:xfrm>
                  <a:off x="7240608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8" name="Oval 1057"/>
                <p:cNvSpPr/>
                <p:nvPr/>
              </p:nvSpPr>
              <p:spPr>
                <a:xfrm>
                  <a:off x="765256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9" name="Oval 1058"/>
                <p:cNvSpPr/>
                <p:nvPr/>
              </p:nvSpPr>
              <p:spPr>
                <a:xfrm>
                  <a:off x="8062139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0" name="Oval 1059"/>
                <p:cNvSpPr/>
                <p:nvPr/>
              </p:nvSpPr>
              <p:spPr>
                <a:xfrm>
                  <a:off x="847885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1" name="Oval 1060"/>
                <p:cNvSpPr/>
                <p:nvPr/>
              </p:nvSpPr>
              <p:spPr>
                <a:xfrm>
                  <a:off x="888843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0" name="Group 639"/>
              <p:cNvGrpSpPr/>
              <p:nvPr userDrawn="1"/>
            </p:nvGrpSpPr>
            <p:grpSpPr>
              <a:xfrm>
                <a:off x="227990" y="2258487"/>
                <a:ext cx="8687967" cy="18000"/>
                <a:chOff x="227990" y="2258487"/>
                <a:chExt cx="8687967" cy="18000"/>
              </a:xfrm>
              <a:grpFill/>
            </p:grpSpPr>
            <p:sp>
              <p:nvSpPr>
                <p:cNvPr id="996" name="Oval 995"/>
                <p:cNvSpPr/>
                <p:nvPr/>
              </p:nvSpPr>
              <p:spPr>
                <a:xfrm>
                  <a:off x="22799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7" name="Oval 996"/>
                <p:cNvSpPr/>
                <p:nvPr/>
              </p:nvSpPr>
              <p:spPr>
                <a:xfrm>
                  <a:off x="643121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8" name="Oval 997"/>
                <p:cNvSpPr/>
                <p:nvPr/>
              </p:nvSpPr>
              <p:spPr>
                <a:xfrm>
                  <a:off x="1053241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9" name="Oval 998"/>
                <p:cNvSpPr/>
                <p:nvPr/>
              </p:nvSpPr>
              <p:spPr>
                <a:xfrm>
                  <a:off x="1467579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0" name="Oval 999"/>
                <p:cNvSpPr/>
                <p:nvPr/>
              </p:nvSpPr>
              <p:spPr>
                <a:xfrm>
                  <a:off x="188350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1" name="Oval 1000"/>
                <p:cNvSpPr/>
                <p:nvPr/>
              </p:nvSpPr>
              <p:spPr>
                <a:xfrm>
                  <a:off x="229253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2" name="Oval 1001"/>
                <p:cNvSpPr/>
                <p:nvPr/>
              </p:nvSpPr>
              <p:spPr>
                <a:xfrm>
                  <a:off x="270449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3" name="Oval 1002"/>
                <p:cNvSpPr/>
                <p:nvPr/>
              </p:nvSpPr>
              <p:spPr>
                <a:xfrm>
                  <a:off x="3116444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4" name="Oval 1003"/>
                <p:cNvSpPr/>
                <p:nvPr/>
              </p:nvSpPr>
              <p:spPr>
                <a:xfrm>
                  <a:off x="352681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5" name="Oval 1004"/>
                <p:cNvSpPr/>
                <p:nvPr/>
              </p:nvSpPr>
              <p:spPr>
                <a:xfrm>
                  <a:off x="3943532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6" name="Oval 1005"/>
                <p:cNvSpPr/>
                <p:nvPr/>
              </p:nvSpPr>
              <p:spPr>
                <a:xfrm>
                  <a:off x="436025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7" name="Oval 1006"/>
                <p:cNvSpPr/>
                <p:nvPr/>
              </p:nvSpPr>
              <p:spPr>
                <a:xfrm>
                  <a:off x="4769825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8" name="Oval 1007"/>
                <p:cNvSpPr/>
                <p:nvPr/>
              </p:nvSpPr>
              <p:spPr>
                <a:xfrm>
                  <a:off x="5174637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9" name="Oval 1008"/>
                <p:cNvSpPr/>
                <p:nvPr/>
              </p:nvSpPr>
              <p:spPr>
                <a:xfrm>
                  <a:off x="5586594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0" name="Oval 1009"/>
                <p:cNvSpPr/>
                <p:nvPr/>
              </p:nvSpPr>
              <p:spPr>
                <a:xfrm>
                  <a:off x="6010976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1" name="Oval 1010"/>
                <p:cNvSpPr/>
                <p:nvPr/>
              </p:nvSpPr>
              <p:spPr>
                <a:xfrm>
                  <a:off x="6415268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2" name="Oval 1011"/>
                <p:cNvSpPr/>
                <p:nvPr/>
              </p:nvSpPr>
              <p:spPr>
                <a:xfrm>
                  <a:off x="682865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3" name="Oval 1012"/>
                <p:cNvSpPr/>
                <p:nvPr/>
              </p:nvSpPr>
              <p:spPr>
                <a:xfrm>
                  <a:off x="724537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4" name="Oval 1013"/>
                <p:cNvSpPr/>
                <p:nvPr/>
              </p:nvSpPr>
              <p:spPr>
                <a:xfrm>
                  <a:off x="7659708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5" name="Oval 1014"/>
                <p:cNvSpPr/>
                <p:nvPr/>
              </p:nvSpPr>
              <p:spPr>
                <a:xfrm>
                  <a:off x="807166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6" name="Oval 1015"/>
                <p:cNvSpPr/>
                <p:nvPr/>
              </p:nvSpPr>
              <p:spPr>
                <a:xfrm>
                  <a:off x="848600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7" name="Oval 1016"/>
                <p:cNvSpPr/>
                <p:nvPr/>
              </p:nvSpPr>
              <p:spPr>
                <a:xfrm>
                  <a:off x="8897957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6" name="Group 1245"/>
              <p:cNvGrpSpPr/>
              <p:nvPr userDrawn="1"/>
            </p:nvGrpSpPr>
            <p:grpSpPr>
              <a:xfrm>
                <a:off x="218465" y="2660921"/>
                <a:ext cx="8710617" cy="21600"/>
                <a:chOff x="218465" y="2660921"/>
                <a:chExt cx="8710617" cy="21600"/>
              </a:xfrm>
              <a:grpFill/>
            </p:grpSpPr>
            <p:sp>
              <p:nvSpPr>
                <p:cNvPr id="952" name="Oval 951"/>
                <p:cNvSpPr/>
                <p:nvPr/>
              </p:nvSpPr>
              <p:spPr>
                <a:xfrm>
                  <a:off x="218465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3" name="Oval 952"/>
                <p:cNvSpPr/>
                <p:nvPr/>
              </p:nvSpPr>
              <p:spPr>
                <a:xfrm>
                  <a:off x="62724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4" name="Oval 953"/>
                <p:cNvSpPr/>
                <p:nvPr/>
              </p:nvSpPr>
              <p:spPr>
                <a:xfrm>
                  <a:off x="104371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5" name="Oval 954"/>
                <p:cNvSpPr/>
                <p:nvPr/>
              </p:nvSpPr>
              <p:spPr>
                <a:xfrm>
                  <a:off x="145805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6" name="Oval 955"/>
                <p:cNvSpPr/>
                <p:nvPr/>
              </p:nvSpPr>
              <p:spPr>
                <a:xfrm>
                  <a:off x="187080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7" name="Oval 956"/>
                <p:cNvSpPr/>
                <p:nvPr/>
              </p:nvSpPr>
              <p:spPr>
                <a:xfrm>
                  <a:off x="228300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8" name="Oval 957"/>
                <p:cNvSpPr/>
                <p:nvPr/>
              </p:nvSpPr>
              <p:spPr>
                <a:xfrm>
                  <a:off x="270449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9" name="Oval 958"/>
                <p:cNvSpPr/>
                <p:nvPr/>
              </p:nvSpPr>
              <p:spPr>
                <a:xfrm>
                  <a:off x="311644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60" name="Oval 959"/>
                <p:cNvSpPr/>
                <p:nvPr/>
              </p:nvSpPr>
              <p:spPr>
                <a:xfrm>
                  <a:off x="352681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61" name="Oval 960"/>
                <p:cNvSpPr/>
                <p:nvPr/>
              </p:nvSpPr>
              <p:spPr>
                <a:xfrm>
                  <a:off x="3943532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62" name="Oval 961"/>
                <p:cNvSpPr/>
                <p:nvPr/>
              </p:nvSpPr>
              <p:spPr>
                <a:xfrm>
                  <a:off x="436025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63" name="Oval 962"/>
                <p:cNvSpPr/>
                <p:nvPr/>
              </p:nvSpPr>
              <p:spPr>
                <a:xfrm>
                  <a:off x="4769825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64" name="Oval 963"/>
                <p:cNvSpPr/>
                <p:nvPr/>
              </p:nvSpPr>
              <p:spPr>
                <a:xfrm>
                  <a:off x="5174637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65" name="Oval 964"/>
                <p:cNvSpPr/>
                <p:nvPr/>
              </p:nvSpPr>
              <p:spPr>
                <a:xfrm>
                  <a:off x="558659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66" name="Oval 965"/>
                <p:cNvSpPr/>
                <p:nvPr/>
              </p:nvSpPr>
              <p:spPr>
                <a:xfrm>
                  <a:off x="601097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67" name="Oval 966"/>
                <p:cNvSpPr/>
                <p:nvPr/>
              </p:nvSpPr>
              <p:spPr>
                <a:xfrm>
                  <a:off x="641526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68" name="Oval 967"/>
                <p:cNvSpPr/>
                <p:nvPr/>
              </p:nvSpPr>
              <p:spPr>
                <a:xfrm>
                  <a:off x="682865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69" name="Oval 968"/>
                <p:cNvSpPr/>
                <p:nvPr/>
              </p:nvSpPr>
              <p:spPr>
                <a:xfrm>
                  <a:off x="724537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0" name="Oval 969"/>
                <p:cNvSpPr/>
                <p:nvPr/>
              </p:nvSpPr>
              <p:spPr>
                <a:xfrm>
                  <a:off x="765970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1" name="Oval 970"/>
                <p:cNvSpPr/>
                <p:nvPr/>
              </p:nvSpPr>
              <p:spPr>
                <a:xfrm>
                  <a:off x="807166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2" name="Oval 971"/>
                <p:cNvSpPr/>
                <p:nvPr/>
              </p:nvSpPr>
              <p:spPr>
                <a:xfrm>
                  <a:off x="849235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3" name="Oval 972"/>
                <p:cNvSpPr/>
                <p:nvPr/>
              </p:nvSpPr>
              <p:spPr>
                <a:xfrm>
                  <a:off x="8907482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9" name="Group 636"/>
              <p:cNvGrpSpPr/>
              <p:nvPr userDrawn="1"/>
            </p:nvGrpSpPr>
            <p:grpSpPr>
              <a:xfrm>
                <a:off x="201798" y="3051926"/>
                <a:ext cx="8734484" cy="28800"/>
                <a:chOff x="202982" y="3051926"/>
                <a:chExt cx="8734484" cy="28800"/>
              </a:xfrm>
              <a:grpFill/>
            </p:grpSpPr>
            <p:sp>
              <p:nvSpPr>
                <p:cNvPr id="886" name="Oval 885"/>
                <p:cNvSpPr/>
                <p:nvPr/>
              </p:nvSpPr>
              <p:spPr>
                <a:xfrm>
                  <a:off x="20298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7" name="Oval 886"/>
                <p:cNvSpPr/>
                <p:nvPr/>
              </p:nvSpPr>
              <p:spPr>
                <a:xfrm>
                  <a:off x="61652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8" name="Oval 887"/>
                <p:cNvSpPr/>
                <p:nvPr/>
              </p:nvSpPr>
              <p:spPr>
                <a:xfrm>
                  <a:off x="103537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9" name="Oval 888"/>
                <p:cNvSpPr/>
                <p:nvPr/>
              </p:nvSpPr>
              <p:spPr>
                <a:xfrm>
                  <a:off x="1447333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0" name="Oval 889"/>
                <p:cNvSpPr/>
                <p:nvPr/>
              </p:nvSpPr>
              <p:spPr>
                <a:xfrm>
                  <a:off x="186484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1" name="Oval 890"/>
                <p:cNvSpPr/>
                <p:nvPr/>
              </p:nvSpPr>
              <p:spPr>
                <a:xfrm>
                  <a:off x="227704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2" name="Oval 891"/>
                <p:cNvSpPr/>
                <p:nvPr/>
              </p:nvSpPr>
              <p:spPr>
                <a:xfrm>
                  <a:off x="269615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3" name="Oval 892"/>
                <p:cNvSpPr/>
                <p:nvPr/>
              </p:nvSpPr>
              <p:spPr>
                <a:xfrm>
                  <a:off x="311048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4" name="Oval 893"/>
                <p:cNvSpPr/>
                <p:nvPr/>
              </p:nvSpPr>
              <p:spPr>
                <a:xfrm>
                  <a:off x="352085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5" name="Oval 894"/>
                <p:cNvSpPr/>
                <p:nvPr/>
              </p:nvSpPr>
              <p:spPr>
                <a:xfrm>
                  <a:off x="393519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6" name="Oval 895"/>
                <p:cNvSpPr/>
                <p:nvPr/>
              </p:nvSpPr>
              <p:spPr>
                <a:xfrm>
                  <a:off x="436143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7" name="Oval 896"/>
                <p:cNvSpPr/>
                <p:nvPr/>
              </p:nvSpPr>
              <p:spPr>
                <a:xfrm>
                  <a:off x="477100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8" name="Oval 897"/>
                <p:cNvSpPr/>
                <p:nvPr/>
              </p:nvSpPr>
              <p:spPr>
                <a:xfrm>
                  <a:off x="51758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9" name="Oval 898"/>
                <p:cNvSpPr/>
                <p:nvPr/>
              </p:nvSpPr>
              <p:spPr>
                <a:xfrm>
                  <a:off x="5587778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0" name="Oval 899"/>
                <p:cNvSpPr/>
                <p:nvPr/>
              </p:nvSpPr>
              <p:spPr>
                <a:xfrm>
                  <a:off x="601216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1" name="Oval 900"/>
                <p:cNvSpPr/>
                <p:nvPr/>
              </p:nvSpPr>
              <p:spPr>
                <a:xfrm>
                  <a:off x="641645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2" name="Oval 901"/>
                <p:cNvSpPr/>
                <p:nvPr/>
              </p:nvSpPr>
              <p:spPr>
                <a:xfrm>
                  <a:off x="683459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3" name="Oval 902"/>
                <p:cNvSpPr/>
                <p:nvPr/>
              </p:nvSpPr>
              <p:spPr>
                <a:xfrm>
                  <a:off x="725131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4" name="Oval 903"/>
                <p:cNvSpPr/>
                <p:nvPr/>
              </p:nvSpPr>
              <p:spPr>
                <a:xfrm>
                  <a:off x="766803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5" name="Oval 904"/>
                <p:cNvSpPr/>
                <p:nvPr/>
              </p:nvSpPr>
              <p:spPr>
                <a:xfrm>
                  <a:off x="807999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6" name="Oval 905"/>
                <p:cNvSpPr/>
                <p:nvPr/>
              </p:nvSpPr>
              <p:spPr>
                <a:xfrm>
                  <a:off x="849353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7" name="Oval 906"/>
                <p:cNvSpPr/>
                <p:nvPr/>
              </p:nvSpPr>
              <p:spPr>
                <a:xfrm>
                  <a:off x="890866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21" name="Group 638"/>
              <p:cNvGrpSpPr/>
              <p:nvPr userDrawn="1"/>
            </p:nvGrpSpPr>
            <p:grpSpPr>
              <a:xfrm>
                <a:off x="201798" y="3466898"/>
                <a:ext cx="8744008" cy="28800"/>
                <a:chOff x="202982" y="3051926"/>
                <a:chExt cx="8744008" cy="28800"/>
              </a:xfrm>
              <a:grpFill/>
            </p:grpSpPr>
            <p:sp>
              <p:nvSpPr>
                <p:cNvPr id="843" name="Oval 842"/>
                <p:cNvSpPr/>
                <p:nvPr/>
              </p:nvSpPr>
              <p:spPr>
                <a:xfrm>
                  <a:off x="20298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4" name="Oval 843"/>
                <p:cNvSpPr/>
                <p:nvPr/>
              </p:nvSpPr>
              <p:spPr>
                <a:xfrm>
                  <a:off x="61652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5" name="Oval 844"/>
                <p:cNvSpPr/>
                <p:nvPr/>
              </p:nvSpPr>
              <p:spPr>
                <a:xfrm>
                  <a:off x="103537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6" name="Oval 845"/>
                <p:cNvSpPr/>
                <p:nvPr/>
              </p:nvSpPr>
              <p:spPr>
                <a:xfrm>
                  <a:off x="1447333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7" name="Oval 846"/>
                <p:cNvSpPr/>
                <p:nvPr/>
              </p:nvSpPr>
              <p:spPr>
                <a:xfrm>
                  <a:off x="186484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8" name="Oval 847"/>
                <p:cNvSpPr/>
                <p:nvPr/>
              </p:nvSpPr>
              <p:spPr>
                <a:xfrm>
                  <a:off x="227704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9" name="Oval 848"/>
                <p:cNvSpPr/>
                <p:nvPr/>
              </p:nvSpPr>
              <p:spPr>
                <a:xfrm>
                  <a:off x="269615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0" name="Oval 849"/>
                <p:cNvSpPr/>
                <p:nvPr/>
              </p:nvSpPr>
              <p:spPr>
                <a:xfrm>
                  <a:off x="311048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1" name="Oval 850"/>
                <p:cNvSpPr/>
                <p:nvPr/>
              </p:nvSpPr>
              <p:spPr>
                <a:xfrm>
                  <a:off x="352085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2" name="Oval 851"/>
                <p:cNvSpPr/>
                <p:nvPr/>
              </p:nvSpPr>
              <p:spPr>
                <a:xfrm>
                  <a:off x="393519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3" name="Oval 852"/>
                <p:cNvSpPr/>
                <p:nvPr/>
              </p:nvSpPr>
              <p:spPr>
                <a:xfrm>
                  <a:off x="434952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4" name="Oval 853"/>
                <p:cNvSpPr/>
                <p:nvPr/>
              </p:nvSpPr>
              <p:spPr>
                <a:xfrm>
                  <a:off x="476624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5" name="Oval 854"/>
                <p:cNvSpPr/>
                <p:nvPr/>
              </p:nvSpPr>
              <p:spPr>
                <a:xfrm>
                  <a:off x="51758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6" name="Oval 855"/>
                <p:cNvSpPr/>
                <p:nvPr/>
              </p:nvSpPr>
              <p:spPr>
                <a:xfrm>
                  <a:off x="55949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7" name="Oval 856"/>
                <p:cNvSpPr/>
                <p:nvPr/>
              </p:nvSpPr>
              <p:spPr>
                <a:xfrm>
                  <a:off x="601216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8" name="Oval 857"/>
                <p:cNvSpPr/>
                <p:nvPr/>
              </p:nvSpPr>
              <p:spPr>
                <a:xfrm>
                  <a:off x="642121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9" name="Oval 858"/>
                <p:cNvSpPr/>
                <p:nvPr/>
              </p:nvSpPr>
              <p:spPr>
                <a:xfrm>
                  <a:off x="683936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0" name="Oval 859"/>
                <p:cNvSpPr/>
                <p:nvPr/>
              </p:nvSpPr>
              <p:spPr>
                <a:xfrm>
                  <a:off x="725131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1" name="Oval 860"/>
                <p:cNvSpPr/>
                <p:nvPr/>
              </p:nvSpPr>
              <p:spPr>
                <a:xfrm>
                  <a:off x="767279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2" name="Oval 861"/>
                <p:cNvSpPr/>
                <p:nvPr/>
              </p:nvSpPr>
              <p:spPr>
                <a:xfrm>
                  <a:off x="808951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3" name="Oval 862"/>
                <p:cNvSpPr/>
                <p:nvPr/>
              </p:nvSpPr>
              <p:spPr>
                <a:xfrm>
                  <a:off x="850067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4" name="Oval 863"/>
                <p:cNvSpPr/>
                <p:nvPr/>
              </p:nvSpPr>
              <p:spPr>
                <a:xfrm>
                  <a:off x="891819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5" name="Group 1244"/>
              <p:cNvGrpSpPr/>
              <p:nvPr userDrawn="1"/>
            </p:nvGrpSpPr>
            <p:grpSpPr>
              <a:xfrm>
                <a:off x="198623" y="3876473"/>
                <a:ext cx="8762300" cy="28800"/>
                <a:chOff x="198623" y="3876473"/>
                <a:chExt cx="8762300" cy="28800"/>
              </a:xfrm>
              <a:grpFill/>
            </p:grpSpPr>
            <p:sp>
              <p:nvSpPr>
                <p:cNvPr id="821" name="Oval 820"/>
                <p:cNvSpPr/>
                <p:nvPr/>
              </p:nvSpPr>
              <p:spPr>
                <a:xfrm>
                  <a:off x="19862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2" name="Oval 821"/>
                <p:cNvSpPr/>
                <p:nvPr/>
              </p:nvSpPr>
              <p:spPr>
                <a:xfrm>
                  <a:off x="612166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3" name="Oval 822"/>
                <p:cNvSpPr/>
                <p:nvPr/>
              </p:nvSpPr>
              <p:spPr>
                <a:xfrm>
                  <a:off x="1031017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4" name="Oval 823"/>
                <p:cNvSpPr/>
                <p:nvPr/>
              </p:nvSpPr>
              <p:spPr>
                <a:xfrm>
                  <a:off x="1442974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5" name="Oval 824"/>
                <p:cNvSpPr/>
                <p:nvPr/>
              </p:nvSpPr>
              <p:spPr>
                <a:xfrm>
                  <a:off x="186048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6" name="Oval 825"/>
                <p:cNvSpPr/>
                <p:nvPr/>
              </p:nvSpPr>
              <p:spPr>
                <a:xfrm>
                  <a:off x="2272690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7" name="Oval 826"/>
                <p:cNvSpPr/>
                <p:nvPr/>
              </p:nvSpPr>
              <p:spPr>
                <a:xfrm>
                  <a:off x="269179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8" name="Oval 827"/>
                <p:cNvSpPr/>
                <p:nvPr/>
              </p:nvSpPr>
              <p:spPr>
                <a:xfrm>
                  <a:off x="3106126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9" name="Oval 828"/>
                <p:cNvSpPr/>
                <p:nvPr/>
              </p:nvSpPr>
              <p:spPr>
                <a:xfrm>
                  <a:off x="351649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0" name="Oval 829"/>
                <p:cNvSpPr/>
                <p:nvPr/>
              </p:nvSpPr>
              <p:spPr>
                <a:xfrm>
                  <a:off x="393083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1" name="Oval 830"/>
                <p:cNvSpPr/>
                <p:nvPr/>
              </p:nvSpPr>
              <p:spPr>
                <a:xfrm>
                  <a:off x="4345170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2" name="Oval 831"/>
                <p:cNvSpPr/>
                <p:nvPr/>
              </p:nvSpPr>
              <p:spPr>
                <a:xfrm>
                  <a:off x="4761888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3" name="Oval 832"/>
                <p:cNvSpPr/>
                <p:nvPr/>
              </p:nvSpPr>
              <p:spPr>
                <a:xfrm>
                  <a:off x="517146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4" name="Oval 833"/>
                <p:cNvSpPr/>
                <p:nvPr/>
              </p:nvSpPr>
              <p:spPr>
                <a:xfrm>
                  <a:off x="559056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5" name="Oval 834"/>
                <p:cNvSpPr/>
                <p:nvPr/>
              </p:nvSpPr>
              <p:spPr>
                <a:xfrm>
                  <a:off x="600780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6" name="Oval 835"/>
                <p:cNvSpPr/>
                <p:nvPr/>
              </p:nvSpPr>
              <p:spPr>
                <a:xfrm>
                  <a:off x="641685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7" name="Oval 836"/>
                <p:cNvSpPr/>
                <p:nvPr/>
              </p:nvSpPr>
              <p:spPr>
                <a:xfrm>
                  <a:off x="683500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8" name="Oval 837"/>
                <p:cNvSpPr/>
                <p:nvPr/>
              </p:nvSpPr>
              <p:spPr>
                <a:xfrm>
                  <a:off x="7246957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9" name="Oval 838"/>
                <p:cNvSpPr/>
                <p:nvPr/>
              </p:nvSpPr>
              <p:spPr>
                <a:xfrm>
                  <a:off x="767558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0" name="Oval 839"/>
                <p:cNvSpPr/>
                <p:nvPr/>
              </p:nvSpPr>
              <p:spPr>
                <a:xfrm>
                  <a:off x="8092298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1" name="Oval 840"/>
                <p:cNvSpPr/>
                <p:nvPr/>
              </p:nvSpPr>
              <p:spPr>
                <a:xfrm>
                  <a:off x="850584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2" name="Oval 841"/>
                <p:cNvSpPr/>
                <p:nvPr/>
              </p:nvSpPr>
              <p:spPr>
                <a:xfrm>
                  <a:off x="893212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3" name="Group 1242"/>
              <p:cNvGrpSpPr/>
              <p:nvPr userDrawn="1"/>
            </p:nvGrpSpPr>
            <p:grpSpPr>
              <a:xfrm>
                <a:off x="181956" y="4293669"/>
                <a:ext cx="8778967" cy="28800"/>
                <a:chOff x="181956" y="4293669"/>
                <a:chExt cx="8778967" cy="28800"/>
              </a:xfrm>
              <a:grpFill/>
            </p:grpSpPr>
            <p:sp>
              <p:nvSpPr>
                <p:cNvPr id="777" name="Oval 776"/>
                <p:cNvSpPr/>
                <p:nvPr/>
              </p:nvSpPr>
              <p:spPr>
                <a:xfrm>
                  <a:off x="181956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8" name="Oval 777"/>
                <p:cNvSpPr/>
                <p:nvPr/>
              </p:nvSpPr>
              <p:spPr>
                <a:xfrm>
                  <a:off x="600261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9" name="Oval 778"/>
                <p:cNvSpPr/>
                <p:nvPr/>
              </p:nvSpPr>
              <p:spPr>
                <a:xfrm>
                  <a:off x="101911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0" name="Oval 779"/>
                <p:cNvSpPr/>
                <p:nvPr/>
              </p:nvSpPr>
              <p:spPr>
                <a:xfrm>
                  <a:off x="143345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1" name="Oval 780"/>
                <p:cNvSpPr/>
                <p:nvPr/>
              </p:nvSpPr>
              <p:spPr>
                <a:xfrm>
                  <a:off x="184858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2" name="Oval 781"/>
                <p:cNvSpPr/>
                <p:nvPr/>
              </p:nvSpPr>
              <p:spPr>
                <a:xfrm>
                  <a:off x="2265547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3" name="Oval 782"/>
                <p:cNvSpPr/>
                <p:nvPr/>
              </p:nvSpPr>
              <p:spPr>
                <a:xfrm>
                  <a:off x="2684648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4" name="Oval 783"/>
                <p:cNvSpPr/>
                <p:nvPr/>
              </p:nvSpPr>
              <p:spPr>
                <a:xfrm>
                  <a:off x="3106126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5" name="Oval 784"/>
                <p:cNvSpPr/>
                <p:nvPr/>
              </p:nvSpPr>
              <p:spPr>
                <a:xfrm>
                  <a:off x="351649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6" name="Oval 785"/>
                <p:cNvSpPr/>
                <p:nvPr/>
              </p:nvSpPr>
              <p:spPr>
                <a:xfrm>
                  <a:off x="3930833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7" name="Oval 786"/>
                <p:cNvSpPr/>
                <p:nvPr/>
              </p:nvSpPr>
              <p:spPr>
                <a:xfrm>
                  <a:off x="434517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8" name="Oval 787"/>
                <p:cNvSpPr/>
                <p:nvPr/>
              </p:nvSpPr>
              <p:spPr>
                <a:xfrm>
                  <a:off x="4761888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9" name="Oval 788"/>
                <p:cNvSpPr/>
                <p:nvPr/>
              </p:nvSpPr>
              <p:spPr>
                <a:xfrm>
                  <a:off x="51786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0" name="Oval 789"/>
                <p:cNvSpPr/>
                <p:nvPr/>
              </p:nvSpPr>
              <p:spPr>
                <a:xfrm>
                  <a:off x="55977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1" name="Oval 790"/>
                <p:cNvSpPr/>
                <p:nvPr/>
              </p:nvSpPr>
              <p:spPr>
                <a:xfrm>
                  <a:off x="6007801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2" name="Oval 791"/>
                <p:cNvSpPr/>
                <p:nvPr/>
              </p:nvSpPr>
              <p:spPr>
                <a:xfrm>
                  <a:off x="643352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3" name="Oval 792"/>
                <p:cNvSpPr/>
                <p:nvPr/>
              </p:nvSpPr>
              <p:spPr>
                <a:xfrm>
                  <a:off x="6846907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4" name="Oval 793"/>
                <p:cNvSpPr/>
                <p:nvPr/>
              </p:nvSpPr>
              <p:spPr>
                <a:xfrm>
                  <a:off x="725886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5" name="Oval 794"/>
                <p:cNvSpPr/>
                <p:nvPr/>
              </p:nvSpPr>
              <p:spPr>
                <a:xfrm>
                  <a:off x="76851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6" name="Oval 795"/>
                <p:cNvSpPr/>
                <p:nvPr/>
              </p:nvSpPr>
              <p:spPr>
                <a:xfrm>
                  <a:off x="810182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7" name="Oval 796"/>
                <p:cNvSpPr/>
                <p:nvPr/>
              </p:nvSpPr>
              <p:spPr>
                <a:xfrm>
                  <a:off x="850584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8" name="Oval 797"/>
                <p:cNvSpPr/>
                <p:nvPr/>
              </p:nvSpPr>
              <p:spPr>
                <a:xfrm>
                  <a:off x="8932123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1242" name="Group 1241"/>
              <p:cNvGrpSpPr/>
              <p:nvPr userDrawn="1"/>
            </p:nvGrpSpPr>
            <p:grpSpPr>
              <a:xfrm>
                <a:off x="172432" y="4708666"/>
                <a:ext cx="8793253" cy="28800"/>
                <a:chOff x="172432" y="4708666"/>
                <a:chExt cx="8793253" cy="28800"/>
              </a:xfrm>
              <a:grpFill/>
            </p:grpSpPr>
            <p:sp>
              <p:nvSpPr>
                <p:cNvPr id="733" name="Oval 732"/>
                <p:cNvSpPr/>
                <p:nvPr/>
              </p:nvSpPr>
              <p:spPr>
                <a:xfrm>
                  <a:off x="17243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4" name="Oval 733"/>
                <p:cNvSpPr/>
                <p:nvPr/>
              </p:nvSpPr>
              <p:spPr>
                <a:xfrm>
                  <a:off x="59073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5" name="Oval 734"/>
                <p:cNvSpPr/>
                <p:nvPr/>
              </p:nvSpPr>
              <p:spPr>
                <a:xfrm>
                  <a:off x="100720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6" name="Oval 735"/>
                <p:cNvSpPr/>
                <p:nvPr/>
              </p:nvSpPr>
              <p:spPr>
                <a:xfrm>
                  <a:off x="1423926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7" name="Oval 736"/>
                <p:cNvSpPr/>
                <p:nvPr/>
              </p:nvSpPr>
              <p:spPr>
                <a:xfrm>
                  <a:off x="1839056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8" name="Oval 737"/>
                <p:cNvSpPr/>
                <p:nvPr/>
              </p:nvSpPr>
              <p:spPr>
                <a:xfrm>
                  <a:off x="2256023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9" name="Oval 738"/>
                <p:cNvSpPr/>
                <p:nvPr/>
              </p:nvSpPr>
              <p:spPr>
                <a:xfrm>
                  <a:off x="2675124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0" name="Oval 739"/>
                <p:cNvSpPr/>
                <p:nvPr/>
              </p:nvSpPr>
              <p:spPr>
                <a:xfrm>
                  <a:off x="309660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1" name="Oval 740"/>
                <p:cNvSpPr/>
                <p:nvPr/>
              </p:nvSpPr>
              <p:spPr>
                <a:xfrm>
                  <a:off x="351649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2" name="Oval 741"/>
                <p:cNvSpPr/>
                <p:nvPr/>
              </p:nvSpPr>
              <p:spPr>
                <a:xfrm>
                  <a:off x="3930833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3" name="Oval 742"/>
                <p:cNvSpPr/>
                <p:nvPr/>
              </p:nvSpPr>
              <p:spPr>
                <a:xfrm>
                  <a:off x="4345170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4" name="Oval 743"/>
                <p:cNvSpPr/>
                <p:nvPr/>
              </p:nvSpPr>
              <p:spPr>
                <a:xfrm>
                  <a:off x="4761888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5" name="Oval 744"/>
                <p:cNvSpPr/>
                <p:nvPr/>
              </p:nvSpPr>
              <p:spPr>
                <a:xfrm>
                  <a:off x="51786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6" name="Oval 745"/>
                <p:cNvSpPr/>
                <p:nvPr/>
              </p:nvSpPr>
              <p:spPr>
                <a:xfrm>
                  <a:off x="55977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7" name="Oval 746"/>
                <p:cNvSpPr/>
                <p:nvPr/>
              </p:nvSpPr>
              <p:spPr>
                <a:xfrm>
                  <a:off x="601732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8" name="Oval 747"/>
                <p:cNvSpPr/>
                <p:nvPr/>
              </p:nvSpPr>
              <p:spPr>
                <a:xfrm>
                  <a:off x="643352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9" name="Oval 748"/>
                <p:cNvSpPr/>
                <p:nvPr/>
              </p:nvSpPr>
              <p:spPr>
                <a:xfrm>
                  <a:off x="684690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0" name="Oval 749"/>
                <p:cNvSpPr/>
                <p:nvPr/>
              </p:nvSpPr>
              <p:spPr>
                <a:xfrm>
                  <a:off x="727076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1" name="Oval 750"/>
                <p:cNvSpPr/>
                <p:nvPr/>
              </p:nvSpPr>
              <p:spPr>
                <a:xfrm>
                  <a:off x="76851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2" name="Oval 751"/>
                <p:cNvSpPr/>
                <p:nvPr/>
              </p:nvSpPr>
              <p:spPr>
                <a:xfrm>
                  <a:off x="810182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3" name="Oval 752"/>
                <p:cNvSpPr/>
                <p:nvPr/>
              </p:nvSpPr>
              <p:spPr>
                <a:xfrm>
                  <a:off x="851774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4" name="Oval 753"/>
                <p:cNvSpPr/>
                <p:nvPr/>
              </p:nvSpPr>
              <p:spPr>
                <a:xfrm>
                  <a:off x="893688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30" name="Group 29"/>
              <p:cNvGrpSpPr/>
              <p:nvPr userDrawn="1"/>
            </p:nvGrpSpPr>
            <p:grpSpPr>
              <a:xfrm>
                <a:off x="172432" y="5123772"/>
                <a:ext cx="8802777" cy="28800"/>
                <a:chOff x="172432" y="5123772"/>
                <a:chExt cx="8802777" cy="28800"/>
              </a:xfrm>
              <a:grpFill/>
            </p:grpSpPr>
            <p:sp>
              <p:nvSpPr>
                <p:cNvPr id="689" name="Oval 688"/>
                <p:cNvSpPr/>
                <p:nvPr/>
              </p:nvSpPr>
              <p:spPr>
                <a:xfrm>
                  <a:off x="172432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0" name="Oval 689"/>
                <p:cNvSpPr/>
                <p:nvPr/>
              </p:nvSpPr>
              <p:spPr>
                <a:xfrm>
                  <a:off x="59073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1" name="Oval 690"/>
                <p:cNvSpPr/>
                <p:nvPr/>
              </p:nvSpPr>
              <p:spPr>
                <a:xfrm>
                  <a:off x="100720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2" name="Oval 691"/>
                <p:cNvSpPr/>
                <p:nvPr/>
              </p:nvSpPr>
              <p:spPr>
                <a:xfrm>
                  <a:off x="1423926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3" name="Oval 692"/>
                <p:cNvSpPr/>
                <p:nvPr/>
              </p:nvSpPr>
              <p:spPr>
                <a:xfrm>
                  <a:off x="1839056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4" name="Oval 693"/>
                <p:cNvSpPr/>
                <p:nvPr/>
              </p:nvSpPr>
              <p:spPr>
                <a:xfrm>
                  <a:off x="225602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5" name="Oval 694"/>
                <p:cNvSpPr/>
                <p:nvPr/>
              </p:nvSpPr>
              <p:spPr>
                <a:xfrm>
                  <a:off x="2675124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6" name="Oval 695"/>
                <p:cNvSpPr/>
                <p:nvPr/>
              </p:nvSpPr>
              <p:spPr>
                <a:xfrm>
                  <a:off x="3096602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7" name="Oval 696"/>
                <p:cNvSpPr/>
                <p:nvPr/>
              </p:nvSpPr>
              <p:spPr>
                <a:xfrm>
                  <a:off x="3516495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8" name="Oval 697"/>
                <p:cNvSpPr/>
                <p:nvPr/>
              </p:nvSpPr>
              <p:spPr>
                <a:xfrm>
                  <a:off x="393083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9" name="Oval 698"/>
                <p:cNvSpPr/>
                <p:nvPr/>
              </p:nvSpPr>
              <p:spPr>
                <a:xfrm>
                  <a:off x="4345170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0" name="Oval 699"/>
                <p:cNvSpPr/>
                <p:nvPr/>
              </p:nvSpPr>
              <p:spPr>
                <a:xfrm>
                  <a:off x="4761888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1" name="Oval 700"/>
                <p:cNvSpPr/>
                <p:nvPr/>
              </p:nvSpPr>
              <p:spPr>
                <a:xfrm>
                  <a:off x="518336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2" name="Oval 701"/>
                <p:cNvSpPr/>
                <p:nvPr/>
              </p:nvSpPr>
              <p:spPr>
                <a:xfrm>
                  <a:off x="560246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3" name="Oval 702"/>
                <p:cNvSpPr/>
                <p:nvPr/>
              </p:nvSpPr>
              <p:spPr>
                <a:xfrm>
                  <a:off x="602208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4" name="Oval 703"/>
                <p:cNvSpPr/>
                <p:nvPr/>
              </p:nvSpPr>
              <p:spPr>
                <a:xfrm>
                  <a:off x="6438284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5" name="Oval 704"/>
                <p:cNvSpPr/>
                <p:nvPr/>
              </p:nvSpPr>
              <p:spPr>
                <a:xfrm>
                  <a:off x="685166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6" name="Oval 705"/>
                <p:cNvSpPr/>
                <p:nvPr/>
              </p:nvSpPr>
              <p:spPr>
                <a:xfrm>
                  <a:off x="727552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7" name="Oval 706"/>
                <p:cNvSpPr/>
                <p:nvPr/>
              </p:nvSpPr>
              <p:spPr>
                <a:xfrm>
                  <a:off x="769462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8" name="Oval 707"/>
                <p:cNvSpPr/>
                <p:nvPr/>
              </p:nvSpPr>
              <p:spPr>
                <a:xfrm>
                  <a:off x="811372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9" name="Oval 708"/>
                <p:cNvSpPr/>
                <p:nvPr/>
              </p:nvSpPr>
              <p:spPr>
                <a:xfrm>
                  <a:off x="853203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0" name="Oval 709"/>
                <p:cNvSpPr/>
                <p:nvPr/>
              </p:nvSpPr>
              <p:spPr>
                <a:xfrm>
                  <a:off x="894640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28" name="Group 27"/>
              <p:cNvGrpSpPr/>
              <p:nvPr userDrawn="1"/>
            </p:nvGrpSpPr>
            <p:grpSpPr>
              <a:xfrm>
                <a:off x="158146" y="5550368"/>
                <a:ext cx="8826587" cy="28800"/>
                <a:chOff x="158146" y="5550368"/>
                <a:chExt cx="8826587" cy="28800"/>
              </a:xfrm>
              <a:grpFill/>
            </p:grpSpPr>
            <p:sp>
              <p:nvSpPr>
                <p:cNvPr id="645" name="Oval 644"/>
                <p:cNvSpPr/>
                <p:nvPr/>
              </p:nvSpPr>
              <p:spPr>
                <a:xfrm>
                  <a:off x="158146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46" name="Oval 645"/>
                <p:cNvSpPr/>
                <p:nvPr/>
              </p:nvSpPr>
              <p:spPr>
                <a:xfrm>
                  <a:off x="57407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47" name="Oval 646"/>
                <p:cNvSpPr/>
                <p:nvPr/>
              </p:nvSpPr>
              <p:spPr>
                <a:xfrm>
                  <a:off x="99054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48" name="Oval 647"/>
                <p:cNvSpPr/>
                <p:nvPr/>
              </p:nvSpPr>
              <p:spPr>
                <a:xfrm>
                  <a:off x="140964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49" name="Oval 648"/>
                <p:cNvSpPr/>
                <p:nvPr/>
              </p:nvSpPr>
              <p:spPr>
                <a:xfrm>
                  <a:off x="182953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0" name="Oval 649"/>
                <p:cNvSpPr/>
                <p:nvPr/>
              </p:nvSpPr>
              <p:spPr>
                <a:xfrm>
                  <a:off x="225602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1" name="Oval 650"/>
                <p:cNvSpPr/>
                <p:nvPr/>
              </p:nvSpPr>
              <p:spPr>
                <a:xfrm>
                  <a:off x="2675124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2" name="Oval 651"/>
                <p:cNvSpPr/>
                <p:nvPr/>
              </p:nvSpPr>
              <p:spPr>
                <a:xfrm>
                  <a:off x="309660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3" name="Oval 652"/>
                <p:cNvSpPr/>
                <p:nvPr/>
              </p:nvSpPr>
              <p:spPr>
                <a:xfrm>
                  <a:off x="351649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4" name="Oval 653"/>
                <p:cNvSpPr/>
                <p:nvPr/>
              </p:nvSpPr>
              <p:spPr>
                <a:xfrm>
                  <a:off x="393083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5" name="Oval 654"/>
                <p:cNvSpPr/>
                <p:nvPr/>
              </p:nvSpPr>
              <p:spPr>
                <a:xfrm>
                  <a:off x="434517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6" name="Oval 655"/>
                <p:cNvSpPr/>
                <p:nvPr/>
              </p:nvSpPr>
              <p:spPr>
                <a:xfrm>
                  <a:off x="4761888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7" name="Oval 656"/>
                <p:cNvSpPr/>
                <p:nvPr/>
              </p:nvSpPr>
              <p:spPr>
                <a:xfrm>
                  <a:off x="517860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8" name="Oval 657"/>
                <p:cNvSpPr/>
                <p:nvPr/>
              </p:nvSpPr>
              <p:spPr>
                <a:xfrm>
                  <a:off x="559770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9" name="Oval 658"/>
                <p:cNvSpPr/>
                <p:nvPr/>
              </p:nvSpPr>
              <p:spPr>
                <a:xfrm>
                  <a:off x="601732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0" name="Oval 659"/>
                <p:cNvSpPr/>
                <p:nvPr/>
              </p:nvSpPr>
              <p:spPr>
                <a:xfrm>
                  <a:off x="6443046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1" name="Oval 660"/>
                <p:cNvSpPr/>
                <p:nvPr/>
              </p:nvSpPr>
              <p:spPr>
                <a:xfrm>
                  <a:off x="685881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2" name="Oval 661"/>
                <p:cNvSpPr/>
                <p:nvPr/>
              </p:nvSpPr>
              <p:spPr>
                <a:xfrm>
                  <a:off x="728267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3" name="Oval 662"/>
                <p:cNvSpPr/>
                <p:nvPr/>
              </p:nvSpPr>
              <p:spPr>
                <a:xfrm>
                  <a:off x="7699391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4" name="Oval 663"/>
                <p:cNvSpPr/>
                <p:nvPr/>
              </p:nvSpPr>
              <p:spPr>
                <a:xfrm>
                  <a:off x="8116108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5" name="Oval 664"/>
                <p:cNvSpPr/>
                <p:nvPr/>
              </p:nvSpPr>
              <p:spPr>
                <a:xfrm>
                  <a:off x="852965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6" name="Oval 665"/>
                <p:cNvSpPr/>
                <p:nvPr/>
              </p:nvSpPr>
              <p:spPr>
                <a:xfrm>
                  <a:off x="895593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335359" y="367117"/>
            <a:ext cx="11505275" cy="747898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defRPr sz="6480" b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335359" y="1088158"/>
            <a:ext cx="11505768" cy="1495794"/>
          </a:xfrm>
        </p:spPr>
        <p:txBody>
          <a:bodyPr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lang="en-GB" sz="6480" b="0" kern="1200" dirty="0">
                <a:solidFill>
                  <a:schemeClr val="bg1"/>
                </a:solidFill>
                <a:latin typeface="EE Nobblee Light" pitchFamily="2" charset="0"/>
                <a:ea typeface="+mj-ea"/>
                <a:cs typeface="+mj-cs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MASTER SUBTITLE STYLE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D46169-8269-4DC4-8218-0B348DB8124B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01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 - Grey Functiona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5359" y="367117"/>
            <a:ext cx="11505275" cy="747898"/>
          </a:xfrm>
        </p:spPr>
        <p:txBody>
          <a:bodyPr>
            <a:noAutofit/>
          </a:bodyPr>
          <a:lstStyle>
            <a:lvl1pPr>
              <a:lnSpc>
                <a:spcPct val="75000"/>
              </a:lnSpc>
              <a:defRPr sz="6480" b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5359" y="1088158"/>
            <a:ext cx="11505768" cy="1495794"/>
          </a:xfrm>
        </p:spPr>
        <p:txBody>
          <a:bodyPr>
            <a:noAutofit/>
          </a:bodyPr>
          <a:lstStyle>
            <a:lvl1pPr marL="0" indent="0" algn="l">
              <a:lnSpc>
                <a:spcPct val="75000"/>
              </a:lnSpc>
              <a:spcBef>
                <a:spcPts val="0"/>
              </a:spcBef>
              <a:buNone/>
              <a:defRPr lang="en-GB" sz="6480" b="0" kern="1200" dirty="0">
                <a:solidFill>
                  <a:schemeClr val="bg1"/>
                </a:solidFill>
                <a:latin typeface="EE Nobblee Light" pitchFamily="2" charset="0"/>
                <a:ea typeface="+mj-ea"/>
                <a:cs typeface="+mj-cs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158539-3A57-4CB7-8527-F780D4BBD832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52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" name="Group 633"/>
          <p:cNvGrpSpPr/>
          <p:nvPr userDrawn="1"/>
        </p:nvGrpSpPr>
        <p:grpSpPr>
          <a:xfrm>
            <a:off x="-391160" y="0"/>
            <a:ext cx="12624699" cy="7453288"/>
            <a:chOff x="-293370" y="0"/>
            <a:chExt cx="9468524" cy="6211073"/>
          </a:xfrm>
        </p:grpSpPr>
        <p:grpSp>
          <p:nvGrpSpPr>
            <p:cNvPr id="635" name="Group 625"/>
            <p:cNvGrpSpPr/>
            <p:nvPr userDrawn="1"/>
          </p:nvGrpSpPr>
          <p:grpSpPr>
            <a:xfrm>
              <a:off x="-293370" y="0"/>
              <a:ext cx="9437370" cy="6211073"/>
              <a:chOff x="-293370" y="0"/>
              <a:chExt cx="9437370" cy="6211073"/>
            </a:xfrm>
          </p:grpSpPr>
          <p:sp>
            <p:nvSpPr>
              <p:cNvPr id="1885" name="Rectangle 1884"/>
              <p:cNvSpPr/>
              <p:nvPr/>
            </p:nvSpPr>
            <p:spPr>
              <a:xfrm>
                <a:off x="-3388" y="0"/>
                <a:ext cx="9147388" cy="5715000"/>
              </a:xfrm>
              <a:prstGeom prst="rect">
                <a:avLst/>
              </a:prstGeom>
              <a:gradFill flip="none" rotWithShape="1">
                <a:gsLst>
                  <a:gs pos="0">
                    <a:srgbClr val="00ABAB"/>
                  </a:gs>
                  <a:gs pos="47000">
                    <a:srgbClr val="01A19F"/>
                  </a:gs>
                  <a:gs pos="86000">
                    <a:srgbClr val="48BFC8"/>
                  </a:gs>
                  <a:gs pos="100000">
                    <a:srgbClr val="48BFC8"/>
                  </a:gs>
                  <a:gs pos="81000">
                    <a:srgbClr val="009C98"/>
                  </a:gs>
                </a:gsLst>
                <a:lin ang="5400000" scaled="1"/>
                <a:tileRect/>
              </a:gradFill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endParaRPr lang="en-GB" sz="2160"/>
              </a:p>
            </p:txBody>
          </p:sp>
          <p:sp>
            <p:nvSpPr>
              <p:cNvPr id="1886" name="Freeform 1885"/>
              <p:cNvSpPr/>
              <p:nvPr/>
            </p:nvSpPr>
            <p:spPr>
              <a:xfrm rot="159014">
                <a:off x="-293370" y="4546281"/>
                <a:ext cx="9164299" cy="1664792"/>
              </a:xfrm>
              <a:custGeom>
                <a:avLst/>
                <a:gdLst>
                  <a:gd name="connsiteX0" fmla="*/ 447460 w 5956662"/>
                  <a:gd name="connsiteY0" fmla="*/ 68326 h 1114400"/>
                  <a:gd name="connsiteX1" fmla="*/ 4882300 w 5956662"/>
                  <a:gd name="connsiteY1" fmla="*/ 98806 h 1114400"/>
                  <a:gd name="connsiteX2" fmla="*/ 5949100 w 5956662"/>
                  <a:gd name="connsiteY2" fmla="*/ 266446 h 1114400"/>
                  <a:gd name="connsiteX3" fmla="*/ 5225200 w 5956662"/>
                  <a:gd name="connsiteY3" fmla="*/ 464566 h 1114400"/>
                  <a:gd name="connsiteX4" fmla="*/ 2878240 w 5956662"/>
                  <a:gd name="connsiteY4" fmla="*/ 1005586 h 1114400"/>
                  <a:gd name="connsiteX5" fmla="*/ 424600 w 5956662"/>
                  <a:gd name="connsiteY5" fmla="*/ 1028446 h 1114400"/>
                  <a:gd name="connsiteX6" fmla="*/ 447460 w 5956662"/>
                  <a:gd name="connsiteY6" fmla="*/ 68326 h 1114400"/>
                  <a:gd name="connsiteX0" fmla="*/ 447460 w 5956662"/>
                  <a:gd name="connsiteY0" fmla="*/ 68326 h 1114400"/>
                  <a:gd name="connsiteX1" fmla="*/ 4882300 w 5956662"/>
                  <a:gd name="connsiteY1" fmla="*/ 98806 h 1114400"/>
                  <a:gd name="connsiteX2" fmla="*/ 5949100 w 5956662"/>
                  <a:gd name="connsiteY2" fmla="*/ 266446 h 1114400"/>
                  <a:gd name="connsiteX3" fmla="*/ 5225200 w 5956662"/>
                  <a:gd name="connsiteY3" fmla="*/ 464566 h 1114400"/>
                  <a:gd name="connsiteX4" fmla="*/ 2878240 w 5956662"/>
                  <a:gd name="connsiteY4" fmla="*/ 1005586 h 1114400"/>
                  <a:gd name="connsiteX5" fmla="*/ 424600 w 5956662"/>
                  <a:gd name="connsiteY5" fmla="*/ 1028446 h 1114400"/>
                  <a:gd name="connsiteX6" fmla="*/ 447460 w 5956662"/>
                  <a:gd name="connsiteY6" fmla="*/ 68326 h 1114400"/>
                  <a:gd name="connsiteX0" fmla="*/ 192574 w 5701776"/>
                  <a:gd name="connsiteY0" fmla="*/ 68326 h 1114400"/>
                  <a:gd name="connsiteX1" fmla="*/ 4627414 w 5701776"/>
                  <a:gd name="connsiteY1" fmla="*/ 98806 h 1114400"/>
                  <a:gd name="connsiteX2" fmla="*/ 5694214 w 5701776"/>
                  <a:gd name="connsiteY2" fmla="*/ 266446 h 1114400"/>
                  <a:gd name="connsiteX3" fmla="*/ 4970314 w 5701776"/>
                  <a:gd name="connsiteY3" fmla="*/ 464566 h 1114400"/>
                  <a:gd name="connsiteX4" fmla="*/ 2623354 w 5701776"/>
                  <a:gd name="connsiteY4" fmla="*/ 1005586 h 1114400"/>
                  <a:gd name="connsiteX5" fmla="*/ 169714 w 5701776"/>
                  <a:gd name="connsiteY5" fmla="*/ 1028446 h 1114400"/>
                  <a:gd name="connsiteX6" fmla="*/ 192574 w 5701776"/>
                  <a:gd name="connsiteY6" fmla="*/ 68326 h 1114400"/>
                  <a:gd name="connsiteX0" fmla="*/ 56152 w 5565354"/>
                  <a:gd name="connsiteY0" fmla="*/ 68326 h 1103552"/>
                  <a:gd name="connsiteX1" fmla="*/ 4490992 w 5565354"/>
                  <a:gd name="connsiteY1" fmla="*/ 98806 h 1103552"/>
                  <a:gd name="connsiteX2" fmla="*/ 5557792 w 5565354"/>
                  <a:gd name="connsiteY2" fmla="*/ 266446 h 1103552"/>
                  <a:gd name="connsiteX3" fmla="*/ 4833892 w 5565354"/>
                  <a:gd name="connsiteY3" fmla="*/ 464566 h 1103552"/>
                  <a:gd name="connsiteX4" fmla="*/ 2486932 w 5565354"/>
                  <a:gd name="connsiteY4" fmla="*/ 1005586 h 1103552"/>
                  <a:gd name="connsiteX5" fmla="*/ 33292 w 5565354"/>
                  <a:gd name="connsiteY5" fmla="*/ 1028446 h 1103552"/>
                  <a:gd name="connsiteX6" fmla="*/ 56152 w 5565354"/>
                  <a:gd name="connsiteY6" fmla="*/ 68326 h 1103552"/>
                  <a:gd name="connsiteX0" fmla="*/ 56152 w 5565354"/>
                  <a:gd name="connsiteY0" fmla="*/ 68326 h 1103552"/>
                  <a:gd name="connsiteX1" fmla="*/ 4490992 w 5565354"/>
                  <a:gd name="connsiteY1" fmla="*/ 98806 h 1103552"/>
                  <a:gd name="connsiteX2" fmla="*/ 5557792 w 5565354"/>
                  <a:gd name="connsiteY2" fmla="*/ 266446 h 1103552"/>
                  <a:gd name="connsiteX3" fmla="*/ 4833892 w 5565354"/>
                  <a:gd name="connsiteY3" fmla="*/ 464566 h 1103552"/>
                  <a:gd name="connsiteX4" fmla="*/ 2486932 w 5565354"/>
                  <a:gd name="connsiteY4" fmla="*/ 1005586 h 1103552"/>
                  <a:gd name="connsiteX5" fmla="*/ 33292 w 5565354"/>
                  <a:gd name="connsiteY5" fmla="*/ 1028446 h 1103552"/>
                  <a:gd name="connsiteX6" fmla="*/ 56152 w 5565354"/>
                  <a:gd name="connsiteY6" fmla="*/ 68326 h 1103552"/>
                  <a:gd name="connsiteX0" fmla="*/ 22860 w 5532062"/>
                  <a:gd name="connsiteY0" fmla="*/ 68326 h 1103552"/>
                  <a:gd name="connsiteX1" fmla="*/ 4457700 w 5532062"/>
                  <a:gd name="connsiteY1" fmla="*/ 98806 h 1103552"/>
                  <a:gd name="connsiteX2" fmla="*/ 5524500 w 5532062"/>
                  <a:gd name="connsiteY2" fmla="*/ 266446 h 1103552"/>
                  <a:gd name="connsiteX3" fmla="*/ 4800600 w 5532062"/>
                  <a:gd name="connsiteY3" fmla="*/ 464566 h 1103552"/>
                  <a:gd name="connsiteX4" fmla="*/ 2453640 w 5532062"/>
                  <a:gd name="connsiteY4" fmla="*/ 1005586 h 1103552"/>
                  <a:gd name="connsiteX5" fmla="*/ 0 w 5532062"/>
                  <a:gd name="connsiteY5" fmla="*/ 1028446 h 1103552"/>
                  <a:gd name="connsiteX6" fmla="*/ 22860 w 5532062"/>
                  <a:gd name="connsiteY6" fmla="*/ 68326 h 1103552"/>
                  <a:gd name="connsiteX0" fmla="*/ 0 w 5509202"/>
                  <a:gd name="connsiteY0" fmla="*/ 68326 h 1247220"/>
                  <a:gd name="connsiteX1" fmla="*/ 4434840 w 5509202"/>
                  <a:gd name="connsiteY1" fmla="*/ 98806 h 1247220"/>
                  <a:gd name="connsiteX2" fmla="*/ 5501640 w 5509202"/>
                  <a:gd name="connsiteY2" fmla="*/ 266446 h 1247220"/>
                  <a:gd name="connsiteX3" fmla="*/ 4777740 w 5509202"/>
                  <a:gd name="connsiteY3" fmla="*/ 464566 h 1247220"/>
                  <a:gd name="connsiteX4" fmla="*/ 2430780 w 5509202"/>
                  <a:gd name="connsiteY4" fmla="*/ 1005586 h 1247220"/>
                  <a:gd name="connsiteX5" fmla="*/ 6797 w 5509202"/>
                  <a:gd name="connsiteY5" fmla="*/ 1209610 h 1247220"/>
                  <a:gd name="connsiteX6" fmla="*/ 0 w 5509202"/>
                  <a:gd name="connsiteY6" fmla="*/ 68326 h 1247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09202" h="1247220">
                    <a:moveTo>
                      <a:pt x="0" y="68326"/>
                    </a:moveTo>
                    <a:cubicBezTo>
                      <a:pt x="742950" y="-86614"/>
                      <a:pt x="3517900" y="65786"/>
                      <a:pt x="4434840" y="98806"/>
                    </a:cubicBezTo>
                    <a:cubicBezTo>
                      <a:pt x="5351780" y="131826"/>
                      <a:pt x="5444490" y="205486"/>
                      <a:pt x="5501640" y="266446"/>
                    </a:cubicBezTo>
                    <a:cubicBezTo>
                      <a:pt x="5558790" y="327406"/>
                      <a:pt x="5289550" y="341376"/>
                      <a:pt x="4777740" y="464566"/>
                    </a:cubicBezTo>
                    <a:cubicBezTo>
                      <a:pt x="4265930" y="587756"/>
                      <a:pt x="3230880" y="911606"/>
                      <a:pt x="2430780" y="1005586"/>
                    </a:cubicBezTo>
                    <a:cubicBezTo>
                      <a:pt x="1630680" y="1099566"/>
                      <a:pt x="98607" y="1339268"/>
                      <a:pt x="6797" y="1209610"/>
                    </a:cubicBezTo>
                    <a:cubicBezTo>
                      <a:pt x="7236" y="1210440"/>
                      <a:pt x="14045" y="73119"/>
                      <a:pt x="0" y="68326"/>
                    </a:cubicBezTo>
                    <a:close/>
                  </a:path>
                </a:pathLst>
              </a:custGeom>
              <a:solidFill>
                <a:srgbClr val="00AAA9">
                  <a:alpha val="71000"/>
                </a:srgbClr>
              </a:solidFill>
              <a:effectLst>
                <a:softEdge rad="317500"/>
              </a:effectLst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endParaRPr lang="en-GB" sz="2160"/>
              </a:p>
            </p:txBody>
          </p:sp>
          <p:sp>
            <p:nvSpPr>
              <p:cNvPr id="1887" name="Oval 6"/>
              <p:cNvSpPr/>
              <p:nvPr/>
            </p:nvSpPr>
            <p:spPr>
              <a:xfrm>
                <a:off x="-263102" y="4766780"/>
                <a:ext cx="3538958" cy="983251"/>
              </a:xfrm>
              <a:custGeom>
                <a:avLst/>
                <a:gdLst>
                  <a:gd name="connsiteX0" fmla="*/ 0 w 2296321"/>
                  <a:gd name="connsiteY0" fmla="*/ 418518 h 837036"/>
                  <a:gd name="connsiteX1" fmla="*/ 1148161 w 2296321"/>
                  <a:gd name="connsiteY1" fmla="*/ 0 h 837036"/>
                  <a:gd name="connsiteX2" fmla="*/ 2296322 w 2296321"/>
                  <a:gd name="connsiteY2" fmla="*/ 418518 h 837036"/>
                  <a:gd name="connsiteX3" fmla="*/ 1148161 w 2296321"/>
                  <a:gd name="connsiteY3" fmla="*/ 837036 h 837036"/>
                  <a:gd name="connsiteX4" fmla="*/ 0 w 2296321"/>
                  <a:gd name="connsiteY4" fmla="*/ 418518 h 837036"/>
                  <a:gd name="connsiteX0" fmla="*/ 143520 w 1291681"/>
                  <a:gd name="connsiteY0" fmla="*/ 848669 h 860302"/>
                  <a:gd name="connsiteX1" fmla="*/ 143520 w 1291681"/>
                  <a:gd name="connsiteY1" fmla="*/ 11633 h 860302"/>
                  <a:gd name="connsiteX2" fmla="*/ 1291681 w 1291681"/>
                  <a:gd name="connsiteY2" fmla="*/ 430151 h 860302"/>
                  <a:gd name="connsiteX3" fmla="*/ 143520 w 1291681"/>
                  <a:gd name="connsiteY3" fmla="*/ 848669 h 860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91681" h="860302">
                    <a:moveTo>
                      <a:pt x="143520" y="848669"/>
                    </a:moveTo>
                    <a:cubicBezTo>
                      <a:pt x="-47840" y="778916"/>
                      <a:pt x="-47840" y="81386"/>
                      <a:pt x="143520" y="11633"/>
                    </a:cubicBezTo>
                    <a:cubicBezTo>
                      <a:pt x="334880" y="-58120"/>
                      <a:pt x="1291681" y="199010"/>
                      <a:pt x="1291681" y="430151"/>
                    </a:cubicBezTo>
                    <a:cubicBezTo>
                      <a:pt x="1291681" y="661292"/>
                      <a:pt x="334880" y="918422"/>
                      <a:pt x="143520" y="848669"/>
                    </a:cubicBezTo>
                    <a:close/>
                  </a:path>
                </a:pathLst>
              </a:custGeom>
              <a:solidFill>
                <a:srgbClr val="009C98">
                  <a:alpha val="53000"/>
                </a:srgbClr>
              </a:solidFill>
              <a:effectLst>
                <a:softEdge rad="317500"/>
              </a:effectLst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endParaRPr lang="en-GB" sz="2160"/>
              </a:p>
            </p:txBody>
          </p:sp>
        </p:grpSp>
        <p:grpSp>
          <p:nvGrpSpPr>
            <p:cNvPr id="636" name="Group 635"/>
            <p:cNvGrpSpPr/>
            <p:nvPr userDrawn="1"/>
          </p:nvGrpSpPr>
          <p:grpSpPr>
            <a:xfrm>
              <a:off x="-22042" y="158535"/>
              <a:ext cx="9197196" cy="5147237"/>
              <a:chOff x="-22042" y="158535"/>
              <a:chExt cx="9197196" cy="5147237"/>
            </a:xfrm>
            <a:solidFill>
              <a:srgbClr val="78CAC7"/>
            </a:solidFill>
          </p:grpSpPr>
          <p:grpSp>
            <p:nvGrpSpPr>
              <p:cNvPr id="960" name="Group 959"/>
              <p:cNvGrpSpPr/>
              <p:nvPr userDrawn="1"/>
            </p:nvGrpSpPr>
            <p:grpSpPr>
              <a:xfrm>
                <a:off x="22406" y="158535"/>
                <a:ext cx="9089676" cy="18000"/>
                <a:chOff x="22406" y="158535"/>
                <a:chExt cx="9089676" cy="18000"/>
              </a:xfrm>
              <a:grpFill/>
            </p:grpSpPr>
            <p:sp>
              <p:nvSpPr>
                <p:cNvPr id="1236" name="Oval 1235"/>
                <p:cNvSpPr/>
                <p:nvPr/>
              </p:nvSpPr>
              <p:spPr>
                <a:xfrm>
                  <a:off x="2240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7" name="Oval 1236"/>
                <p:cNvSpPr/>
                <p:nvPr/>
              </p:nvSpPr>
              <p:spPr>
                <a:xfrm>
                  <a:off x="451031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8" name="Oval 1237"/>
                <p:cNvSpPr/>
                <p:nvPr/>
              </p:nvSpPr>
              <p:spPr>
                <a:xfrm>
                  <a:off x="886800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9" name="Oval 1238"/>
                <p:cNvSpPr/>
                <p:nvPr/>
              </p:nvSpPr>
              <p:spPr>
                <a:xfrm>
                  <a:off x="131542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40" name="Oval 1239"/>
                <p:cNvSpPr/>
                <p:nvPr/>
              </p:nvSpPr>
              <p:spPr>
                <a:xfrm>
                  <a:off x="1751194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68" name="Oval 1867"/>
                <p:cNvSpPr/>
                <p:nvPr/>
              </p:nvSpPr>
              <p:spPr>
                <a:xfrm>
                  <a:off x="217981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69" name="Oval 1868"/>
                <p:cNvSpPr/>
                <p:nvPr/>
              </p:nvSpPr>
              <p:spPr>
                <a:xfrm>
                  <a:off x="261558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70" name="Oval 1869"/>
                <p:cNvSpPr/>
                <p:nvPr/>
              </p:nvSpPr>
              <p:spPr>
                <a:xfrm>
                  <a:off x="3044213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71" name="Oval 1870"/>
                <p:cNvSpPr/>
                <p:nvPr/>
              </p:nvSpPr>
              <p:spPr>
                <a:xfrm>
                  <a:off x="347680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72" name="Oval 1871"/>
                <p:cNvSpPr/>
                <p:nvPr/>
              </p:nvSpPr>
              <p:spPr>
                <a:xfrm>
                  <a:off x="3905431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73" name="Oval 1872"/>
                <p:cNvSpPr/>
                <p:nvPr/>
              </p:nvSpPr>
              <p:spPr>
                <a:xfrm>
                  <a:off x="4341200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74" name="Oval 1873"/>
                <p:cNvSpPr/>
                <p:nvPr/>
              </p:nvSpPr>
              <p:spPr>
                <a:xfrm>
                  <a:off x="476982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75" name="Oval 1874"/>
                <p:cNvSpPr/>
                <p:nvPr/>
              </p:nvSpPr>
              <p:spPr>
                <a:xfrm>
                  <a:off x="5205594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76" name="Oval 1875"/>
                <p:cNvSpPr/>
                <p:nvPr/>
              </p:nvSpPr>
              <p:spPr>
                <a:xfrm>
                  <a:off x="563421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77" name="Oval 1876"/>
                <p:cNvSpPr/>
                <p:nvPr/>
              </p:nvSpPr>
              <p:spPr>
                <a:xfrm>
                  <a:off x="606998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78" name="Oval 1877"/>
                <p:cNvSpPr/>
                <p:nvPr/>
              </p:nvSpPr>
              <p:spPr>
                <a:xfrm>
                  <a:off x="6498613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79" name="Oval 1878"/>
                <p:cNvSpPr/>
                <p:nvPr/>
              </p:nvSpPr>
              <p:spPr>
                <a:xfrm>
                  <a:off x="692866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80" name="Oval 1879"/>
                <p:cNvSpPr/>
                <p:nvPr/>
              </p:nvSpPr>
              <p:spPr>
                <a:xfrm>
                  <a:off x="7366815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81" name="Oval 1880"/>
                <p:cNvSpPr/>
                <p:nvPr/>
              </p:nvSpPr>
              <p:spPr>
                <a:xfrm>
                  <a:off x="7797822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82" name="Oval 1881"/>
                <p:cNvSpPr/>
                <p:nvPr/>
              </p:nvSpPr>
              <p:spPr>
                <a:xfrm>
                  <a:off x="8231209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83" name="Oval 1882"/>
                <p:cNvSpPr/>
                <p:nvPr/>
              </p:nvSpPr>
              <p:spPr>
                <a:xfrm>
                  <a:off x="8662216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884" name="Oval 1883"/>
                <p:cNvSpPr/>
                <p:nvPr/>
              </p:nvSpPr>
              <p:spPr>
                <a:xfrm>
                  <a:off x="9095718" y="158535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1" name="Group 960"/>
              <p:cNvGrpSpPr/>
              <p:nvPr userDrawn="1"/>
            </p:nvGrpSpPr>
            <p:grpSpPr>
              <a:xfrm>
                <a:off x="15263" y="565729"/>
                <a:ext cx="9103962" cy="18000"/>
                <a:chOff x="15263" y="565729"/>
                <a:chExt cx="9103962" cy="18000"/>
              </a:xfrm>
              <a:grpFill/>
            </p:grpSpPr>
            <p:sp>
              <p:nvSpPr>
                <p:cNvPr id="1214" name="Oval 1213"/>
                <p:cNvSpPr/>
                <p:nvPr/>
              </p:nvSpPr>
              <p:spPr>
                <a:xfrm>
                  <a:off x="15263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5" name="Oval 1214"/>
                <p:cNvSpPr/>
                <p:nvPr/>
              </p:nvSpPr>
              <p:spPr>
                <a:xfrm>
                  <a:off x="45103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6" name="Oval 1215"/>
                <p:cNvSpPr/>
                <p:nvPr/>
              </p:nvSpPr>
              <p:spPr>
                <a:xfrm>
                  <a:off x="879657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7" name="Oval 1216"/>
                <p:cNvSpPr/>
                <p:nvPr/>
              </p:nvSpPr>
              <p:spPr>
                <a:xfrm>
                  <a:off x="131542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8" name="Oval 1217"/>
                <p:cNvSpPr/>
                <p:nvPr/>
              </p:nvSpPr>
              <p:spPr>
                <a:xfrm>
                  <a:off x="1746432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9" name="Oval 1218"/>
                <p:cNvSpPr/>
                <p:nvPr/>
              </p:nvSpPr>
              <p:spPr>
                <a:xfrm>
                  <a:off x="217981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0" name="Oval 1219"/>
                <p:cNvSpPr/>
                <p:nvPr/>
              </p:nvSpPr>
              <p:spPr>
                <a:xfrm>
                  <a:off x="261558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1" name="Oval 1220"/>
                <p:cNvSpPr/>
                <p:nvPr/>
              </p:nvSpPr>
              <p:spPr>
                <a:xfrm>
                  <a:off x="3044213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2" name="Oval 1221"/>
                <p:cNvSpPr/>
                <p:nvPr/>
              </p:nvSpPr>
              <p:spPr>
                <a:xfrm>
                  <a:off x="3476806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3" name="Oval 1222"/>
                <p:cNvSpPr/>
                <p:nvPr/>
              </p:nvSpPr>
              <p:spPr>
                <a:xfrm>
                  <a:off x="390543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4" name="Oval 1223"/>
                <p:cNvSpPr/>
                <p:nvPr/>
              </p:nvSpPr>
              <p:spPr>
                <a:xfrm>
                  <a:off x="4341200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5" name="Oval 1224"/>
                <p:cNvSpPr/>
                <p:nvPr/>
              </p:nvSpPr>
              <p:spPr>
                <a:xfrm>
                  <a:off x="476982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6" name="Oval 1225"/>
                <p:cNvSpPr/>
                <p:nvPr/>
              </p:nvSpPr>
              <p:spPr>
                <a:xfrm>
                  <a:off x="5205594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7" name="Oval 1226"/>
                <p:cNvSpPr/>
                <p:nvPr/>
              </p:nvSpPr>
              <p:spPr>
                <a:xfrm>
                  <a:off x="563421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8" name="Oval 1227"/>
                <p:cNvSpPr/>
                <p:nvPr/>
              </p:nvSpPr>
              <p:spPr>
                <a:xfrm>
                  <a:off x="606998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29" name="Oval 1228"/>
                <p:cNvSpPr/>
                <p:nvPr/>
              </p:nvSpPr>
              <p:spPr>
                <a:xfrm>
                  <a:off x="6505756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0" name="Oval 1229"/>
                <p:cNvSpPr/>
                <p:nvPr/>
              </p:nvSpPr>
              <p:spPr>
                <a:xfrm>
                  <a:off x="693580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1" name="Oval 1230"/>
                <p:cNvSpPr/>
                <p:nvPr/>
              </p:nvSpPr>
              <p:spPr>
                <a:xfrm>
                  <a:off x="7373958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2" name="Oval 1231"/>
                <p:cNvSpPr/>
                <p:nvPr/>
              </p:nvSpPr>
              <p:spPr>
                <a:xfrm>
                  <a:off x="7804965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3" name="Oval 1232"/>
                <p:cNvSpPr/>
                <p:nvPr/>
              </p:nvSpPr>
              <p:spPr>
                <a:xfrm>
                  <a:off x="8238352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4" name="Oval 1233"/>
                <p:cNvSpPr/>
                <p:nvPr/>
              </p:nvSpPr>
              <p:spPr>
                <a:xfrm>
                  <a:off x="8669359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35" name="Oval 1234"/>
                <p:cNvSpPr/>
                <p:nvPr/>
              </p:nvSpPr>
              <p:spPr>
                <a:xfrm>
                  <a:off x="9102861" y="565729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2" name="Group 961"/>
              <p:cNvGrpSpPr/>
              <p:nvPr userDrawn="1"/>
            </p:nvGrpSpPr>
            <p:grpSpPr>
              <a:xfrm>
                <a:off x="8120" y="970541"/>
                <a:ext cx="9120381" cy="18000"/>
                <a:chOff x="8120" y="970541"/>
                <a:chExt cx="9120381" cy="18000"/>
              </a:xfrm>
              <a:grpFill/>
            </p:grpSpPr>
            <p:sp>
              <p:nvSpPr>
                <p:cNvPr id="1192" name="Oval 1191"/>
                <p:cNvSpPr/>
                <p:nvPr/>
              </p:nvSpPr>
              <p:spPr>
                <a:xfrm>
                  <a:off x="812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3" name="Oval 1192"/>
                <p:cNvSpPr/>
                <p:nvPr/>
              </p:nvSpPr>
              <p:spPr>
                <a:xfrm>
                  <a:off x="44150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4" name="Oval 1193"/>
                <p:cNvSpPr/>
                <p:nvPr/>
              </p:nvSpPr>
              <p:spPr>
                <a:xfrm>
                  <a:off x="87727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5" name="Oval 1194"/>
                <p:cNvSpPr/>
                <p:nvPr/>
              </p:nvSpPr>
              <p:spPr>
                <a:xfrm>
                  <a:off x="130590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6" name="Oval 1195"/>
                <p:cNvSpPr/>
                <p:nvPr/>
              </p:nvSpPr>
              <p:spPr>
                <a:xfrm>
                  <a:off x="174167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7" name="Oval 1196"/>
                <p:cNvSpPr/>
                <p:nvPr/>
              </p:nvSpPr>
              <p:spPr>
                <a:xfrm>
                  <a:off x="217505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8" name="Oval 1197"/>
                <p:cNvSpPr/>
                <p:nvPr/>
              </p:nvSpPr>
              <p:spPr>
                <a:xfrm>
                  <a:off x="261082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9" name="Oval 1198"/>
                <p:cNvSpPr/>
                <p:nvPr/>
              </p:nvSpPr>
              <p:spPr>
                <a:xfrm>
                  <a:off x="3044213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0" name="Oval 1199"/>
                <p:cNvSpPr/>
                <p:nvPr/>
              </p:nvSpPr>
              <p:spPr>
                <a:xfrm>
                  <a:off x="3476806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1" name="Oval 1200"/>
                <p:cNvSpPr/>
                <p:nvPr/>
              </p:nvSpPr>
              <p:spPr>
                <a:xfrm>
                  <a:off x="390543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2" name="Oval 1201"/>
                <p:cNvSpPr/>
                <p:nvPr/>
              </p:nvSpPr>
              <p:spPr>
                <a:xfrm>
                  <a:off x="4341200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3" name="Oval 1202"/>
                <p:cNvSpPr/>
                <p:nvPr/>
              </p:nvSpPr>
              <p:spPr>
                <a:xfrm>
                  <a:off x="4769825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4" name="Oval 1203"/>
                <p:cNvSpPr/>
                <p:nvPr/>
              </p:nvSpPr>
              <p:spPr>
                <a:xfrm>
                  <a:off x="5205594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5" name="Oval 1204"/>
                <p:cNvSpPr/>
                <p:nvPr/>
              </p:nvSpPr>
              <p:spPr>
                <a:xfrm>
                  <a:off x="5634219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6" name="Oval 1205"/>
                <p:cNvSpPr/>
                <p:nvPr/>
              </p:nvSpPr>
              <p:spPr>
                <a:xfrm>
                  <a:off x="6069988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7" name="Oval 1206"/>
                <p:cNvSpPr/>
                <p:nvPr/>
              </p:nvSpPr>
              <p:spPr>
                <a:xfrm>
                  <a:off x="6515032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8" name="Oval 1207"/>
                <p:cNvSpPr/>
                <p:nvPr/>
              </p:nvSpPr>
              <p:spPr>
                <a:xfrm>
                  <a:off x="6945085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09" name="Oval 1208"/>
                <p:cNvSpPr/>
                <p:nvPr/>
              </p:nvSpPr>
              <p:spPr>
                <a:xfrm>
                  <a:off x="7383234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0" name="Oval 1209"/>
                <p:cNvSpPr/>
                <p:nvPr/>
              </p:nvSpPr>
              <p:spPr>
                <a:xfrm>
                  <a:off x="7814241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1" name="Oval 1210"/>
                <p:cNvSpPr/>
                <p:nvPr/>
              </p:nvSpPr>
              <p:spPr>
                <a:xfrm>
                  <a:off x="8247628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2" name="Oval 1211"/>
                <p:cNvSpPr/>
                <p:nvPr/>
              </p:nvSpPr>
              <p:spPr>
                <a:xfrm>
                  <a:off x="8678635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213" name="Oval 1212"/>
                <p:cNvSpPr/>
                <p:nvPr/>
              </p:nvSpPr>
              <p:spPr>
                <a:xfrm>
                  <a:off x="9112137" y="970541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3" name="Group 962"/>
              <p:cNvGrpSpPr/>
              <p:nvPr userDrawn="1"/>
            </p:nvGrpSpPr>
            <p:grpSpPr>
              <a:xfrm>
                <a:off x="3358" y="1375353"/>
                <a:ext cx="9135493" cy="27525"/>
                <a:chOff x="3358" y="1375353"/>
                <a:chExt cx="9135493" cy="27525"/>
              </a:xfrm>
              <a:grpFill/>
            </p:grpSpPr>
            <p:sp>
              <p:nvSpPr>
                <p:cNvPr id="1170" name="Oval 1169"/>
                <p:cNvSpPr/>
                <p:nvPr/>
              </p:nvSpPr>
              <p:spPr>
                <a:xfrm>
                  <a:off x="3358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1" name="Oval 1170"/>
                <p:cNvSpPr/>
                <p:nvPr/>
              </p:nvSpPr>
              <p:spPr>
                <a:xfrm>
                  <a:off x="43198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2" name="Oval 1171"/>
                <p:cNvSpPr/>
                <p:nvPr/>
              </p:nvSpPr>
              <p:spPr>
                <a:xfrm>
                  <a:off x="867752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3" name="Oval 1172"/>
                <p:cNvSpPr/>
                <p:nvPr/>
              </p:nvSpPr>
              <p:spPr>
                <a:xfrm>
                  <a:off x="130352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4" name="Oval 1173"/>
                <p:cNvSpPr/>
                <p:nvPr/>
              </p:nvSpPr>
              <p:spPr>
                <a:xfrm>
                  <a:off x="174167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5" name="Oval 1174"/>
                <p:cNvSpPr/>
                <p:nvPr/>
              </p:nvSpPr>
              <p:spPr>
                <a:xfrm>
                  <a:off x="2170295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6" name="Oval 1175"/>
                <p:cNvSpPr/>
                <p:nvPr/>
              </p:nvSpPr>
              <p:spPr>
                <a:xfrm>
                  <a:off x="2606064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7" name="Oval 1176"/>
                <p:cNvSpPr/>
                <p:nvPr/>
              </p:nvSpPr>
              <p:spPr>
                <a:xfrm>
                  <a:off x="304421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8" name="Oval 1177"/>
                <p:cNvSpPr/>
                <p:nvPr/>
              </p:nvSpPr>
              <p:spPr>
                <a:xfrm>
                  <a:off x="347680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79" name="Oval 1178"/>
                <p:cNvSpPr/>
                <p:nvPr/>
              </p:nvSpPr>
              <p:spPr>
                <a:xfrm>
                  <a:off x="3905431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0" name="Oval 1179"/>
                <p:cNvSpPr/>
                <p:nvPr/>
              </p:nvSpPr>
              <p:spPr>
                <a:xfrm>
                  <a:off x="4341200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1" name="Oval 1180"/>
                <p:cNvSpPr/>
                <p:nvPr/>
              </p:nvSpPr>
              <p:spPr>
                <a:xfrm>
                  <a:off x="4769825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2" name="Oval 1181"/>
                <p:cNvSpPr/>
                <p:nvPr/>
              </p:nvSpPr>
              <p:spPr>
                <a:xfrm>
                  <a:off x="5205594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3" name="Oval 1182"/>
                <p:cNvSpPr/>
                <p:nvPr/>
              </p:nvSpPr>
              <p:spPr>
                <a:xfrm>
                  <a:off x="5646744" y="1375353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4" name="Oval 1183"/>
                <p:cNvSpPr/>
                <p:nvPr/>
              </p:nvSpPr>
              <p:spPr>
                <a:xfrm>
                  <a:off x="6077131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5" name="Oval 1184"/>
                <p:cNvSpPr/>
                <p:nvPr/>
              </p:nvSpPr>
              <p:spPr>
                <a:xfrm>
                  <a:off x="651109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6" name="Oval 1185"/>
                <p:cNvSpPr/>
                <p:nvPr/>
              </p:nvSpPr>
              <p:spPr>
                <a:xfrm>
                  <a:off x="6950673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7" name="Oval 1186"/>
                <p:cNvSpPr/>
                <p:nvPr/>
              </p:nvSpPr>
              <p:spPr>
                <a:xfrm>
                  <a:off x="7388822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8" name="Oval 1187"/>
                <p:cNvSpPr/>
                <p:nvPr/>
              </p:nvSpPr>
              <p:spPr>
                <a:xfrm>
                  <a:off x="7819829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89" name="Oval 1188"/>
                <p:cNvSpPr/>
                <p:nvPr/>
              </p:nvSpPr>
              <p:spPr>
                <a:xfrm>
                  <a:off x="8253216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0" name="Oval 1189"/>
                <p:cNvSpPr/>
                <p:nvPr/>
              </p:nvSpPr>
              <p:spPr>
                <a:xfrm>
                  <a:off x="8688985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91" name="Oval 1190"/>
                <p:cNvSpPr/>
                <p:nvPr/>
              </p:nvSpPr>
              <p:spPr>
                <a:xfrm>
                  <a:off x="9122487" y="1384878"/>
                  <a:ext cx="16364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4" name="Group 963"/>
              <p:cNvGrpSpPr/>
              <p:nvPr userDrawn="1"/>
            </p:nvGrpSpPr>
            <p:grpSpPr>
              <a:xfrm>
                <a:off x="-6167" y="1803978"/>
                <a:ext cx="9155016" cy="21600"/>
                <a:chOff x="-6167" y="1803978"/>
                <a:chExt cx="9155016" cy="21600"/>
              </a:xfrm>
              <a:grpFill/>
            </p:grpSpPr>
            <p:sp>
              <p:nvSpPr>
                <p:cNvPr id="1148" name="Oval 1147"/>
                <p:cNvSpPr/>
                <p:nvPr/>
              </p:nvSpPr>
              <p:spPr>
                <a:xfrm>
                  <a:off x="-616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9" name="Oval 1148"/>
                <p:cNvSpPr/>
                <p:nvPr/>
              </p:nvSpPr>
              <p:spPr>
                <a:xfrm>
                  <a:off x="422459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0" name="Oval 1149"/>
                <p:cNvSpPr/>
                <p:nvPr/>
              </p:nvSpPr>
              <p:spPr>
                <a:xfrm>
                  <a:off x="85822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1" name="Oval 1150"/>
                <p:cNvSpPr/>
                <p:nvPr/>
              </p:nvSpPr>
              <p:spPr>
                <a:xfrm>
                  <a:off x="129399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2" name="Oval 1151"/>
                <p:cNvSpPr/>
                <p:nvPr/>
              </p:nvSpPr>
              <p:spPr>
                <a:xfrm>
                  <a:off x="172897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3" name="Oval 1152"/>
                <p:cNvSpPr/>
                <p:nvPr/>
              </p:nvSpPr>
              <p:spPr>
                <a:xfrm>
                  <a:off x="216394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4" name="Oval 1153"/>
                <p:cNvSpPr/>
                <p:nvPr/>
              </p:nvSpPr>
              <p:spPr>
                <a:xfrm>
                  <a:off x="2599714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5" name="Oval 1154"/>
                <p:cNvSpPr/>
                <p:nvPr/>
              </p:nvSpPr>
              <p:spPr>
                <a:xfrm>
                  <a:off x="3037863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6" name="Oval 1155"/>
                <p:cNvSpPr/>
                <p:nvPr/>
              </p:nvSpPr>
              <p:spPr>
                <a:xfrm>
                  <a:off x="3476806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7" name="Oval 1156"/>
                <p:cNvSpPr/>
                <p:nvPr/>
              </p:nvSpPr>
              <p:spPr>
                <a:xfrm>
                  <a:off x="3905431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8" name="Oval 1157"/>
                <p:cNvSpPr/>
                <p:nvPr/>
              </p:nvSpPr>
              <p:spPr>
                <a:xfrm>
                  <a:off x="434120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59" name="Oval 1158"/>
                <p:cNvSpPr/>
                <p:nvPr/>
              </p:nvSpPr>
              <p:spPr>
                <a:xfrm>
                  <a:off x="476982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0" name="Oval 1159"/>
                <p:cNvSpPr/>
                <p:nvPr/>
              </p:nvSpPr>
              <p:spPr>
                <a:xfrm>
                  <a:off x="521273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1" name="Oval 1160"/>
                <p:cNvSpPr/>
                <p:nvPr/>
              </p:nvSpPr>
              <p:spPr>
                <a:xfrm>
                  <a:off x="5646124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2" name="Oval 1161"/>
                <p:cNvSpPr/>
                <p:nvPr/>
              </p:nvSpPr>
              <p:spPr>
                <a:xfrm>
                  <a:off x="6086655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3" name="Oval 1162"/>
                <p:cNvSpPr/>
                <p:nvPr/>
              </p:nvSpPr>
              <p:spPr>
                <a:xfrm>
                  <a:off x="6520620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4" name="Oval 1163"/>
                <p:cNvSpPr/>
                <p:nvPr/>
              </p:nvSpPr>
              <p:spPr>
                <a:xfrm>
                  <a:off x="6950673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5" name="Oval 1164"/>
                <p:cNvSpPr/>
                <p:nvPr/>
              </p:nvSpPr>
              <p:spPr>
                <a:xfrm>
                  <a:off x="7388822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6" name="Oval 1165"/>
                <p:cNvSpPr/>
                <p:nvPr/>
              </p:nvSpPr>
              <p:spPr>
                <a:xfrm>
                  <a:off x="7824591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7" name="Oval 1166"/>
                <p:cNvSpPr/>
                <p:nvPr/>
              </p:nvSpPr>
              <p:spPr>
                <a:xfrm>
                  <a:off x="8257978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8" name="Oval 1167"/>
                <p:cNvSpPr/>
                <p:nvPr/>
              </p:nvSpPr>
              <p:spPr>
                <a:xfrm>
                  <a:off x="8693747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69" name="Oval 1168"/>
                <p:cNvSpPr/>
                <p:nvPr/>
              </p:nvSpPr>
              <p:spPr>
                <a:xfrm>
                  <a:off x="9127249" y="180397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5" name="Group 964"/>
              <p:cNvGrpSpPr/>
              <p:nvPr userDrawn="1"/>
            </p:nvGrpSpPr>
            <p:grpSpPr>
              <a:xfrm>
                <a:off x="-12517" y="2215458"/>
                <a:ext cx="9168509" cy="21600"/>
                <a:chOff x="-12517" y="2215458"/>
                <a:chExt cx="9168509" cy="21600"/>
              </a:xfrm>
              <a:grpFill/>
            </p:grpSpPr>
            <p:sp>
              <p:nvSpPr>
                <p:cNvPr id="1126" name="Oval 1125"/>
                <p:cNvSpPr/>
                <p:nvPr/>
              </p:nvSpPr>
              <p:spPr>
                <a:xfrm>
                  <a:off x="-12517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7" name="Oval 1126"/>
                <p:cNvSpPr/>
                <p:nvPr/>
              </p:nvSpPr>
              <p:spPr>
                <a:xfrm>
                  <a:off x="415316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8" name="Oval 1127"/>
                <p:cNvSpPr/>
                <p:nvPr/>
              </p:nvSpPr>
              <p:spPr>
                <a:xfrm>
                  <a:off x="85346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9" name="Oval 1128"/>
                <p:cNvSpPr/>
                <p:nvPr/>
              </p:nvSpPr>
              <p:spPr>
                <a:xfrm>
                  <a:off x="128685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0" name="Oval 1129"/>
                <p:cNvSpPr/>
                <p:nvPr/>
              </p:nvSpPr>
              <p:spPr>
                <a:xfrm>
                  <a:off x="1724208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1" name="Oval 1130"/>
                <p:cNvSpPr/>
                <p:nvPr/>
              </p:nvSpPr>
              <p:spPr>
                <a:xfrm>
                  <a:off x="2159183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2" name="Oval 1131"/>
                <p:cNvSpPr/>
                <p:nvPr/>
              </p:nvSpPr>
              <p:spPr>
                <a:xfrm>
                  <a:off x="2592571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3" name="Oval 1132"/>
                <p:cNvSpPr/>
                <p:nvPr/>
              </p:nvSpPr>
              <p:spPr>
                <a:xfrm>
                  <a:off x="3033101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4" name="Oval 1133"/>
                <p:cNvSpPr/>
                <p:nvPr/>
              </p:nvSpPr>
              <p:spPr>
                <a:xfrm>
                  <a:off x="346728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5" name="Oval 1134"/>
                <p:cNvSpPr/>
                <p:nvPr/>
              </p:nvSpPr>
              <p:spPr>
                <a:xfrm>
                  <a:off x="3900669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6" name="Oval 1135"/>
                <p:cNvSpPr/>
                <p:nvPr/>
              </p:nvSpPr>
              <p:spPr>
                <a:xfrm>
                  <a:off x="4341200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7" name="Oval 1136"/>
                <p:cNvSpPr/>
                <p:nvPr/>
              </p:nvSpPr>
              <p:spPr>
                <a:xfrm>
                  <a:off x="476982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8" name="Oval 1137"/>
                <p:cNvSpPr/>
                <p:nvPr/>
              </p:nvSpPr>
              <p:spPr>
                <a:xfrm>
                  <a:off x="5212737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39" name="Oval 1138"/>
                <p:cNvSpPr/>
                <p:nvPr/>
              </p:nvSpPr>
              <p:spPr>
                <a:xfrm>
                  <a:off x="5646124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0" name="Oval 1139"/>
                <p:cNvSpPr/>
                <p:nvPr/>
              </p:nvSpPr>
              <p:spPr>
                <a:xfrm>
                  <a:off x="608665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1" name="Oval 1140"/>
                <p:cNvSpPr/>
                <p:nvPr/>
              </p:nvSpPr>
              <p:spPr>
                <a:xfrm>
                  <a:off x="6520620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2" name="Oval 1141"/>
                <p:cNvSpPr/>
                <p:nvPr/>
              </p:nvSpPr>
              <p:spPr>
                <a:xfrm>
                  <a:off x="6957816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3" name="Oval 1142"/>
                <p:cNvSpPr/>
                <p:nvPr/>
              </p:nvSpPr>
              <p:spPr>
                <a:xfrm>
                  <a:off x="7395965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4" name="Oval 1143"/>
                <p:cNvSpPr/>
                <p:nvPr/>
              </p:nvSpPr>
              <p:spPr>
                <a:xfrm>
                  <a:off x="7831734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5" name="Oval 1144"/>
                <p:cNvSpPr/>
                <p:nvPr/>
              </p:nvSpPr>
              <p:spPr>
                <a:xfrm>
                  <a:off x="8269883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6" name="Oval 1145"/>
                <p:cNvSpPr/>
                <p:nvPr/>
              </p:nvSpPr>
              <p:spPr>
                <a:xfrm>
                  <a:off x="870565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47" name="Oval 1146"/>
                <p:cNvSpPr/>
                <p:nvPr/>
              </p:nvSpPr>
              <p:spPr>
                <a:xfrm>
                  <a:off x="9134392" y="2215458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6" name="Group 965"/>
              <p:cNvGrpSpPr/>
              <p:nvPr userDrawn="1"/>
            </p:nvGrpSpPr>
            <p:grpSpPr>
              <a:xfrm>
                <a:off x="-22042" y="2641702"/>
                <a:ext cx="9187615" cy="28800"/>
                <a:chOff x="-22042" y="2641702"/>
                <a:chExt cx="9187615" cy="28800"/>
              </a:xfrm>
              <a:grpFill/>
            </p:grpSpPr>
            <p:sp>
              <p:nvSpPr>
                <p:cNvPr id="1104" name="Oval 1103"/>
                <p:cNvSpPr/>
                <p:nvPr/>
              </p:nvSpPr>
              <p:spPr>
                <a:xfrm>
                  <a:off x="-2204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5" name="Oval 1104"/>
                <p:cNvSpPr/>
                <p:nvPr/>
              </p:nvSpPr>
              <p:spPr>
                <a:xfrm>
                  <a:off x="402616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6" name="Oval 1105"/>
                <p:cNvSpPr/>
                <p:nvPr/>
              </p:nvSpPr>
              <p:spPr>
                <a:xfrm>
                  <a:off x="84394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7" name="Oval 1106"/>
                <p:cNvSpPr/>
                <p:nvPr/>
              </p:nvSpPr>
              <p:spPr>
                <a:xfrm>
                  <a:off x="127415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8" name="Oval 1107"/>
                <p:cNvSpPr/>
                <p:nvPr/>
              </p:nvSpPr>
              <p:spPr>
                <a:xfrm>
                  <a:off x="1711508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9" name="Oval 1108"/>
                <p:cNvSpPr/>
                <p:nvPr/>
              </p:nvSpPr>
              <p:spPr>
                <a:xfrm>
                  <a:off x="215918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0" name="Oval 1109"/>
                <p:cNvSpPr/>
                <p:nvPr/>
              </p:nvSpPr>
              <p:spPr>
                <a:xfrm>
                  <a:off x="2592571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1" name="Oval 1110"/>
                <p:cNvSpPr/>
                <p:nvPr/>
              </p:nvSpPr>
              <p:spPr>
                <a:xfrm>
                  <a:off x="3033101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2" name="Oval 1111"/>
                <p:cNvSpPr/>
                <p:nvPr/>
              </p:nvSpPr>
              <p:spPr>
                <a:xfrm>
                  <a:off x="346728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3" name="Oval 1112"/>
                <p:cNvSpPr/>
                <p:nvPr/>
              </p:nvSpPr>
              <p:spPr>
                <a:xfrm>
                  <a:off x="3900669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4" name="Oval 1113"/>
                <p:cNvSpPr/>
                <p:nvPr/>
              </p:nvSpPr>
              <p:spPr>
                <a:xfrm>
                  <a:off x="434120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5" name="Oval 1114"/>
                <p:cNvSpPr/>
                <p:nvPr/>
              </p:nvSpPr>
              <p:spPr>
                <a:xfrm>
                  <a:off x="476982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6" name="Oval 1115"/>
                <p:cNvSpPr/>
                <p:nvPr/>
              </p:nvSpPr>
              <p:spPr>
                <a:xfrm>
                  <a:off x="5212737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7" name="Oval 1116"/>
                <p:cNvSpPr/>
                <p:nvPr/>
              </p:nvSpPr>
              <p:spPr>
                <a:xfrm>
                  <a:off x="5646124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8" name="Oval 1117"/>
                <p:cNvSpPr/>
                <p:nvPr/>
              </p:nvSpPr>
              <p:spPr>
                <a:xfrm>
                  <a:off x="608665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19" name="Oval 1118"/>
                <p:cNvSpPr/>
                <p:nvPr/>
              </p:nvSpPr>
              <p:spPr>
                <a:xfrm>
                  <a:off x="6520620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0" name="Oval 1119"/>
                <p:cNvSpPr/>
                <p:nvPr/>
              </p:nvSpPr>
              <p:spPr>
                <a:xfrm>
                  <a:off x="6957816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1" name="Oval 1120"/>
                <p:cNvSpPr/>
                <p:nvPr/>
              </p:nvSpPr>
              <p:spPr>
                <a:xfrm>
                  <a:off x="7395965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2" name="Oval 1121"/>
                <p:cNvSpPr/>
                <p:nvPr/>
              </p:nvSpPr>
              <p:spPr>
                <a:xfrm>
                  <a:off x="7831734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3" name="Oval 1122"/>
                <p:cNvSpPr/>
                <p:nvPr/>
              </p:nvSpPr>
              <p:spPr>
                <a:xfrm>
                  <a:off x="826988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4" name="Oval 1123"/>
                <p:cNvSpPr/>
                <p:nvPr/>
              </p:nvSpPr>
              <p:spPr>
                <a:xfrm>
                  <a:off x="8705652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25" name="Oval 1124"/>
                <p:cNvSpPr/>
                <p:nvPr/>
              </p:nvSpPr>
              <p:spPr>
                <a:xfrm>
                  <a:off x="9136773" y="264170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7" name="Group 635"/>
              <p:cNvGrpSpPr/>
              <p:nvPr userDrawn="1"/>
            </p:nvGrpSpPr>
            <p:grpSpPr>
              <a:xfrm>
                <a:off x="-22042" y="3068422"/>
                <a:ext cx="9197196" cy="36000"/>
                <a:chOff x="-20858" y="3068422"/>
                <a:chExt cx="9197196" cy="36000"/>
              </a:xfrm>
              <a:grpFill/>
            </p:grpSpPr>
            <p:sp>
              <p:nvSpPr>
                <p:cNvPr id="1082" name="Oval 1081"/>
                <p:cNvSpPr/>
                <p:nvPr/>
              </p:nvSpPr>
              <p:spPr>
                <a:xfrm>
                  <a:off x="-2085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3" name="Oval 1082"/>
                <p:cNvSpPr/>
                <p:nvPr/>
              </p:nvSpPr>
              <p:spPr>
                <a:xfrm>
                  <a:off x="38951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4" name="Oval 1083"/>
                <p:cNvSpPr/>
                <p:nvPr/>
              </p:nvSpPr>
              <p:spPr>
                <a:xfrm>
                  <a:off x="826076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5" name="Oval 1084"/>
                <p:cNvSpPr/>
                <p:nvPr/>
              </p:nvSpPr>
              <p:spPr>
                <a:xfrm>
                  <a:off x="126105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6" name="Oval 1085"/>
                <p:cNvSpPr/>
                <p:nvPr/>
              </p:nvSpPr>
              <p:spPr>
                <a:xfrm>
                  <a:off x="170554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7" name="Oval 1086"/>
                <p:cNvSpPr/>
                <p:nvPr/>
              </p:nvSpPr>
              <p:spPr>
                <a:xfrm>
                  <a:off x="214131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8" name="Oval 1087"/>
                <p:cNvSpPr/>
                <p:nvPr/>
              </p:nvSpPr>
              <p:spPr>
                <a:xfrm>
                  <a:off x="257946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9" name="Oval 1088"/>
                <p:cNvSpPr/>
                <p:nvPr/>
              </p:nvSpPr>
              <p:spPr>
                <a:xfrm>
                  <a:off x="30247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0" name="Oval 1089"/>
                <p:cNvSpPr/>
                <p:nvPr/>
              </p:nvSpPr>
              <p:spPr>
                <a:xfrm>
                  <a:off x="3458942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1" name="Oval 1090"/>
                <p:cNvSpPr/>
                <p:nvPr/>
              </p:nvSpPr>
              <p:spPr>
                <a:xfrm>
                  <a:off x="389471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2" name="Oval 1091"/>
                <p:cNvSpPr/>
                <p:nvPr/>
              </p:nvSpPr>
              <p:spPr>
                <a:xfrm>
                  <a:off x="433524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3" name="Oval 1092"/>
                <p:cNvSpPr/>
                <p:nvPr/>
              </p:nvSpPr>
              <p:spPr>
                <a:xfrm>
                  <a:off x="477100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4" name="Oval 1093"/>
                <p:cNvSpPr/>
                <p:nvPr/>
              </p:nvSpPr>
              <p:spPr>
                <a:xfrm>
                  <a:off x="521392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5" name="Oval 1094"/>
                <p:cNvSpPr/>
                <p:nvPr/>
              </p:nvSpPr>
              <p:spPr>
                <a:xfrm>
                  <a:off x="564730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6" name="Oval 1095"/>
                <p:cNvSpPr/>
                <p:nvPr/>
              </p:nvSpPr>
              <p:spPr>
                <a:xfrm>
                  <a:off x="608783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7" name="Oval 1096"/>
                <p:cNvSpPr/>
                <p:nvPr/>
              </p:nvSpPr>
              <p:spPr>
                <a:xfrm>
                  <a:off x="652180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8" name="Oval 1097"/>
                <p:cNvSpPr/>
                <p:nvPr/>
              </p:nvSpPr>
              <p:spPr>
                <a:xfrm>
                  <a:off x="696138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99" name="Oval 1098"/>
                <p:cNvSpPr/>
                <p:nvPr/>
              </p:nvSpPr>
              <p:spPr>
                <a:xfrm>
                  <a:off x="739953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0" name="Oval 1099"/>
                <p:cNvSpPr/>
                <p:nvPr/>
              </p:nvSpPr>
              <p:spPr>
                <a:xfrm>
                  <a:off x="78400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1" name="Oval 1100"/>
                <p:cNvSpPr/>
                <p:nvPr/>
              </p:nvSpPr>
              <p:spPr>
                <a:xfrm>
                  <a:off x="828059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2" name="Oval 1101"/>
                <p:cNvSpPr/>
                <p:nvPr/>
              </p:nvSpPr>
              <p:spPr>
                <a:xfrm>
                  <a:off x="871636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103" name="Oval 1102"/>
                <p:cNvSpPr/>
                <p:nvPr/>
              </p:nvSpPr>
              <p:spPr>
                <a:xfrm>
                  <a:off x="914033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8" name="Group 637"/>
              <p:cNvGrpSpPr/>
              <p:nvPr userDrawn="1"/>
            </p:nvGrpSpPr>
            <p:grpSpPr>
              <a:xfrm>
                <a:off x="378806" y="3502762"/>
                <a:ext cx="8793967" cy="36000"/>
                <a:chOff x="379990" y="3068422"/>
                <a:chExt cx="8793967" cy="36000"/>
              </a:xfrm>
              <a:grpFill/>
            </p:grpSpPr>
            <p:sp>
              <p:nvSpPr>
                <p:cNvPr id="1061" name="Oval 1060"/>
                <p:cNvSpPr/>
                <p:nvPr/>
              </p:nvSpPr>
              <p:spPr>
                <a:xfrm>
                  <a:off x="37999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2" name="Oval 1061"/>
                <p:cNvSpPr/>
                <p:nvPr/>
              </p:nvSpPr>
              <p:spPr>
                <a:xfrm>
                  <a:off x="826076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3" name="Oval 1062"/>
                <p:cNvSpPr/>
                <p:nvPr/>
              </p:nvSpPr>
              <p:spPr>
                <a:xfrm>
                  <a:off x="126105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4" name="Oval 1063"/>
                <p:cNvSpPr/>
                <p:nvPr/>
              </p:nvSpPr>
              <p:spPr>
                <a:xfrm>
                  <a:off x="170554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5" name="Oval 1064"/>
                <p:cNvSpPr/>
                <p:nvPr/>
              </p:nvSpPr>
              <p:spPr>
                <a:xfrm>
                  <a:off x="214131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6" name="Oval 1065"/>
                <p:cNvSpPr/>
                <p:nvPr/>
              </p:nvSpPr>
              <p:spPr>
                <a:xfrm>
                  <a:off x="257946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7" name="Oval 1066"/>
                <p:cNvSpPr/>
                <p:nvPr/>
              </p:nvSpPr>
              <p:spPr>
                <a:xfrm>
                  <a:off x="302476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8" name="Oval 1067"/>
                <p:cNvSpPr/>
                <p:nvPr/>
              </p:nvSpPr>
              <p:spPr>
                <a:xfrm>
                  <a:off x="3458942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9" name="Oval 1068"/>
                <p:cNvSpPr/>
                <p:nvPr/>
              </p:nvSpPr>
              <p:spPr>
                <a:xfrm>
                  <a:off x="3894710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0" name="Oval 1069"/>
                <p:cNvSpPr/>
                <p:nvPr/>
              </p:nvSpPr>
              <p:spPr>
                <a:xfrm>
                  <a:off x="433524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1" name="Oval 1070"/>
                <p:cNvSpPr/>
                <p:nvPr/>
              </p:nvSpPr>
              <p:spPr>
                <a:xfrm>
                  <a:off x="477100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2" name="Oval 1071"/>
                <p:cNvSpPr/>
                <p:nvPr/>
              </p:nvSpPr>
              <p:spPr>
                <a:xfrm>
                  <a:off x="5213921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3" name="Oval 1072"/>
                <p:cNvSpPr/>
                <p:nvPr/>
              </p:nvSpPr>
              <p:spPr>
                <a:xfrm>
                  <a:off x="564730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4" name="Oval 1073"/>
                <p:cNvSpPr/>
                <p:nvPr/>
              </p:nvSpPr>
              <p:spPr>
                <a:xfrm>
                  <a:off x="6087839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5" name="Oval 1074"/>
                <p:cNvSpPr/>
                <p:nvPr/>
              </p:nvSpPr>
              <p:spPr>
                <a:xfrm>
                  <a:off x="6528947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6" name="Oval 1075"/>
                <p:cNvSpPr/>
                <p:nvPr/>
              </p:nvSpPr>
              <p:spPr>
                <a:xfrm>
                  <a:off x="696614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7" name="Oval 1076"/>
                <p:cNvSpPr/>
                <p:nvPr/>
              </p:nvSpPr>
              <p:spPr>
                <a:xfrm>
                  <a:off x="740667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8" name="Oval 1077"/>
                <p:cNvSpPr/>
                <p:nvPr/>
              </p:nvSpPr>
              <p:spPr>
                <a:xfrm>
                  <a:off x="7848368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79" name="Oval 1078"/>
                <p:cNvSpPr/>
                <p:nvPr/>
              </p:nvSpPr>
              <p:spPr>
                <a:xfrm>
                  <a:off x="8285353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0" name="Oval 1079"/>
                <p:cNvSpPr/>
                <p:nvPr/>
              </p:nvSpPr>
              <p:spPr>
                <a:xfrm>
                  <a:off x="8725884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81" name="Oval 1080"/>
                <p:cNvSpPr/>
                <p:nvPr/>
              </p:nvSpPr>
              <p:spPr>
                <a:xfrm>
                  <a:off x="9137957" y="306842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69" name="Group 968"/>
              <p:cNvGrpSpPr/>
              <p:nvPr userDrawn="1"/>
            </p:nvGrpSpPr>
            <p:grpSpPr>
              <a:xfrm>
                <a:off x="-20738" y="3940912"/>
                <a:ext cx="9195892" cy="36000"/>
                <a:chOff x="-20738" y="3940912"/>
                <a:chExt cx="9195892" cy="36000"/>
              </a:xfrm>
              <a:grpFill/>
            </p:grpSpPr>
            <p:sp>
              <p:nvSpPr>
                <p:cNvPr id="1039" name="Oval 1038"/>
                <p:cNvSpPr/>
                <p:nvPr/>
              </p:nvSpPr>
              <p:spPr>
                <a:xfrm>
                  <a:off x="-2073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0" name="Oval 1039"/>
                <p:cNvSpPr/>
                <p:nvPr/>
              </p:nvSpPr>
              <p:spPr>
                <a:xfrm>
                  <a:off x="37166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1" name="Oval 1040"/>
                <p:cNvSpPr/>
                <p:nvPr/>
              </p:nvSpPr>
              <p:spPr>
                <a:xfrm>
                  <a:off x="81774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2" name="Oval 1041"/>
                <p:cNvSpPr/>
                <p:nvPr/>
              </p:nvSpPr>
              <p:spPr>
                <a:xfrm>
                  <a:off x="125589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3" name="Oval 1042"/>
                <p:cNvSpPr/>
                <p:nvPr/>
              </p:nvSpPr>
              <p:spPr>
                <a:xfrm>
                  <a:off x="169007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4" name="Oval 1043"/>
                <p:cNvSpPr/>
                <p:nvPr/>
              </p:nvSpPr>
              <p:spPr>
                <a:xfrm>
                  <a:off x="213299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5" name="Oval 1044"/>
                <p:cNvSpPr/>
                <p:nvPr/>
              </p:nvSpPr>
              <p:spPr>
                <a:xfrm>
                  <a:off x="257352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6" name="Oval 1045"/>
                <p:cNvSpPr/>
                <p:nvPr/>
              </p:nvSpPr>
              <p:spPr>
                <a:xfrm>
                  <a:off x="301405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7" name="Oval 1046"/>
                <p:cNvSpPr/>
                <p:nvPr/>
              </p:nvSpPr>
              <p:spPr>
                <a:xfrm>
                  <a:off x="345775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8" name="Oval 1047"/>
                <p:cNvSpPr/>
                <p:nvPr/>
              </p:nvSpPr>
              <p:spPr>
                <a:xfrm>
                  <a:off x="389590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49" name="Oval 1048"/>
                <p:cNvSpPr/>
                <p:nvPr/>
              </p:nvSpPr>
              <p:spPr>
                <a:xfrm>
                  <a:off x="433643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0" name="Oval 1049"/>
                <p:cNvSpPr/>
                <p:nvPr/>
              </p:nvSpPr>
              <p:spPr>
                <a:xfrm>
                  <a:off x="4772206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1" name="Oval 1050"/>
                <p:cNvSpPr/>
                <p:nvPr/>
              </p:nvSpPr>
              <p:spPr>
                <a:xfrm>
                  <a:off x="5215118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2" name="Oval 1051"/>
                <p:cNvSpPr/>
                <p:nvPr/>
              </p:nvSpPr>
              <p:spPr>
                <a:xfrm>
                  <a:off x="5648505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3" name="Oval 1052"/>
                <p:cNvSpPr/>
                <p:nvPr/>
              </p:nvSpPr>
              <p:spPr>
                <a:xfrm>
                  <a:off x="6089036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4" name="Oval 1053"/>
                <p:cNvSpPr/>
                <p:nvPr/>
              </p:nvSpPr>
              <p:spPr>
                <a:xfrm>
                  <a:off x="653014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5" name="Oval 1054"/>
                <p:cNvSpPr/>
                <p:nvPr/>
              </p:nvSpPr>
              <p:spPr>
                <a:xfrm>
                  <a:off x="6972102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6" name="Oval 1055"/>
                <p:cNvSpPr/>
                <p:nvPr/>
              </p:nvSpPr>
              <p:spPr>
                <a:xfrm>
                  <a:off x="741501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7" name="Oval 1056"/>
                <p:cNvSpPr/>
                <p:nvPr/>
              </p:nvSpPr>
              <p:spPr>
                <a:xfrm>
                  <a:off x="7854327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8" name="Oval 1057"/>
                <p:cNvSpPr/>
                <p:nvPr/>
              </p:nvSpPr>
              <p:spPr>
                <a:xfrm>
                  <a:off x="8293693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59" name="Oval 1058"/>
                <p:cNvSpPr/>
                <p:nvPr/>
              </p:nvSpPr>
              <p:spPr>
                <a:xfrm>
                  <a:off x="873422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60" name="Oval 1059"/>
                <p:cNvSpPr/>
                <p:nvPr/>
              </p:nvSpPr>
              <p:spPr>
                <a:xfrm>
                  <a:off x="9139154" y="394091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70" name="Group 969"/>
              <p:cNvGrpSpPr/>
              <p:nvPr userDrawn="1"/>
            </p:nvGrpSpPr>
            <p:grpSpPr>
              <a:xfrm>
                <a:off x="-20738" y="4372394"/>
                <a:ext cx="9195892" cy="36000"/>
                <a:chOff x="-20738" y="4372394"/>
                <a:chExt cx="9195892" cy="36000"/>
              </a:xfrm>
              <a:grpFill/>
            </p:grpSpPr>
            <p:sp>
              <p:nvSpPr>
                <p:cNvPr id="1017" name="Oval 1016"/>
                <p:cNvSpPr/>
                <p:nvPr/>
              </p:nvSpPr>
              <p:spPr>
                <a:xfrm>
                  <a:off x="-207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8" name="Oval 1017"/>
                <p:cNvSpPr/>
                <p:nvPr/>
              </p:nvSpPr>
              <p:spPr>
                <a:xfrm>
                  <a:off x="3621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9" name="Oval 1018"/>
                <p:cNvSpPr/>
                <p:nvPr/>
              </p:nvSpPr>
              <p:spPr>
                <a:xfrm>
                  <a:off x="80822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0" name="Oval 1019"/>
                <p:cNvSpPr/>
                <p:nvPr/>
              </p:nvSpPr>
              <p:spPr>
                <a:xfrm>
                  <a:off x="124875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1" name="Oval 1020"/>
                <p:cNvSpPr/>
                <p:nvPr/>
              </p:nvSpPr>
              <p:spPr>
                <a:xfrm>
                  <a:off x="169007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2" name="Oval 1021"/>
                <p:cNvSpPr/>
                <p:nvPr/>
              </p:nvSpPr>
              <p:spPr>
                <a:xfrm>
                  <a:off x="2132992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3" name="Oval 1022"/>
                <p:cNvSpPr/>
                <p:nvPr/>
              </p:nvSpPr>
              <p:spPr>
                <a:xfrm>
                  <a:off x="257352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4" name="Oval 1023"/>
                <p:cNvSpPr/>
                <p:nvPr/>
              </p:nvSpPr>
              <p:spPr>
                <a:xfrm>
                  <a:off x="301405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5" name="Oval 1024"/>
                <p:cNvSpPr/>
                <p:nvPr/>
              </p:nvSpPr>
              <p:spPr>
                <a:xfrm>
                  <a:off x="345775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6" name="Oval 1025"/>
                <p:cNvSpPr/>
                <p:nvPr/>
              </p:nvSpPr>
              <p:spPr>
                <a:xfrm>
                  <a:off x="3895907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7" name="Oval 1026"/>
                <p:cNvSpPr/>
                <p:nvPr/>
              </p:nvSpPr>
              <p:spPr>
                <a:xfrm>
                  <a:off x="433643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8" name="Oval 1027"/>
                <p:cNvSpPr/>
                <p:nvPr/>
              </p:nvSpPr>
              <p:spPr>
                <a:xfrm>
                  <a:off x="4772206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29" name="Oval 1028"/>
                <p:cNvSpPr/>
                <p:nvPr/>
              </p:nvSpPr>
              <p:spPr>
                <a:xfrm>
                  <a:off x="5215118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0" name="Oval 1029"/>
                <p:cNvSpPr/>
                <p:nvPr/>
              </p:nvSpPr>
              <p:spPr>
                <a:xfrm>
                  <a:off x="5648505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1" name="Oval 1030"/>
                <p:cNvSpPr/>
                <p:nvPr/>
              </p:nvSpPr>
              <p:spPr>
                <a:xfrm>
                  <a:off x="6089036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2" name="Oval 1031"/>
                <p:cNvSpPr/>
                <p:nvPr/>
              </p:nvSpPr>
              <p:spPr>
                <a:xfrm>
                  <a:off x="653014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3" name="Oval 1032"/>
                <p:cNvSpPr/>
                <p:nvPr/>
              </p:nvSpPr>
              <p:spPr>
                <a:xfrm>
                  <a:off x="6972102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4" name="Oval 1033"/>
                <p:cNvSpPr/>
                <p:nvPr/>
              </p:nvSpPr>
              <p:spPr>
                <a:xfrm>
                  <a:off x="741501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5" name="Oval 1034"/>
                <p:cNvSpPr/>
                <p:nvPr/>
              </p:nvSpPr>
              <p:spPr>
                <a:xfrm>
                  <a:off x="7854327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6" name="Oval 1035"/>
                <p:cNvSpPr/>
                <p:nvPr/>
              </p:nvSpPr>
              <p:spPr>
                <a:xfrm>
                  <a:off x="8293693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7" name="Oval 1036"/>
                <p:cNvSpPr/>
                <p:nvPr/>
              </p:nvSpPr>
              <p:spPr>
                <a:xfrm>
                  <a:off x="873422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38" name="Oval 1037"/>
                <p:cNvSpPr/>
                <p:nvPr/>
              </p:nvSpPr>
              <p:spPr>
                <a:xfrm>
                  <a:off x="9139154" y="4372394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71" name="Group 970"/>
              <p:cNvGrpSpPr/>
              <p:nvPr userDrawn="1"/>
            </p:nvGrpSpPr>
            <p:grpSpPr>
              <a:xfrm>
                <a:off x="-20738" y="4815527"/>
                <a:ext cx="9195892" cy="36000"/>
                <a:chOff x="-20738" y="4815527"/>
                <a:chExt cx="9195892" cy="36000"/>
              </a:xfrm>
              <a:grpFill/>
            </p:grpSpPr>
            <p:sp>
              <p:nvSpPr>
                <p:cNvPr id="995" name="Oval 994"/>
                <p:cNvSpPr/>
                <p:nvPr/>
              </p:nvSpPr>
              <p:spPr>
                <a:xfrm>
                  <a:off x="-2073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6" name="Oval 995"/>
                <p:cNvSpPr/>
                <p:nvPr/>
              </p:nvSpPr>
              <p:spPr>
                <a:xfrm>
                  <a:off x="354995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7" name="Oval 996"/>
                <p:cNvSpPr/>
                <p:nvPr/>
              </p:nvSpPr>
              <p:spPr>
                <a:xfrm>
                  <a:off x="80108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8" name="Oval 997"/>
                <p:cNvSpPr/>
                <p:nvPr/>
              </p:nvSpPr>
              <p:spPr>
                <a:xfrm>
                  <a:off x="124161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9" name="Oval 998"/>
                <p:cNvSpPr/>
                <p:nvPr/>
              </p:nvSpPr>
              <p:spPr>
                <a:xfrm>
                  <a:off x="1680554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0" name="Oval 999"/>
                <p:cNvSpPr/>
                <p:nvPr/>
              </p:nvSpPr>
              <p:spPr>
                <a:xfrm>
                  <a:off x="212346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1" name="Oval 1000"/>
                <p:cNvSpPr/>
                <p:nvPr/>
              </p:nvSpPr>
              <p:spPr>
                <a:xfrm>
                  <a:off x="2573523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2" name="Oval 1001"/>
                <p:cNvSpPr/>
                <p:nvPr/>
              </p:nvSpPr>
              <p:spPr>
                <a:xfrm>
                  <a:off x="3014053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3" name="Oval 1002"/>
                <p:cNvSpPr/>
                <p:nvPr/>
              </p:nvSpPr>
              <p:spPr>
                <a:xfrm>
                  <a:off x="345775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4" name="Oval 1003"/>
                <p:cNvSpPr/>
                <p:nvPr/>
              </p:nvSpPr>
              <p:spPr>
                <a:xfrm>
                  <a:off x="3895907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5" name="Oval 1004"/>
                <p:cNvSpPr/>
                <p:nvPr/>
              </p:nvSpPr>
              <p:spPr>
                <a:xfrm>
                  <a:off x="433643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6" name="Oval 1005"/>
                <p:cNvSpPr/>
                <p:nvPr/>
              </p:nvSpPr>
              <p:spPr>
                <a:xfrm>
                  <a:off x="4772206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7" name="Oval 1006"/>
                <p:cNvSpPr/>
                <p:nvPr/>
              </p:nvSpPr>
              <p:spPr>
                <a:xfrm>
                  <a:off x="521511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8" name="Oval 1007"/>
                <p:cNvSpPr/>
                <p:nvPr/>
              </p:nvSpPr>
              <p:spPr>
                <a:xfrm>
                  <a:off x="5658029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09" name="Oval 1008"/>
                <p:cNvSpPr/>
                <p:nvPr/>
              </p:nvSpPr>
              <p:spPr>
                <a:xfrm>
                  <a:off x="6100941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0" name="Oval 1009"/>
                <p:cNvSpPr/>
                <p:nvPr/>
              </p:nvSpPr>
              <p:spPr>
                <a:xfrm>
                  <a:off x="6542049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1" name="Oval 1010"/>
                <p:cNvSpPr/>
                <p:nvPr/>
              </p:nvSpPr>
              <p:spPr>
                <a:xfrm>
                  <a:off x="6981626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2" name="Oval 1011"/>
                <p:cNvSpPr/>
                <p:nvPr/>
              </p:nvSpPr>
              <p:spPr>
                <a:xfrm>
                  <a:off x="7424537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3" name="Oval 1012"/>
                <p:cNvSpPr/>
                <p:nvPr/>
              </p:nvSpPr>
              <p:spPr>
                <a:xfrm>
                  <a:off x="7866232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4" name="Oval 1013"/>
                <p:cNvSpPr/>
                <p:nvPr/>
              </p:nvSpPr>
              <p:spPr>
                <a:xfrm>
                  <a:off x="8305598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5" name="Oval 1014"/>
                <p:cNvSpPr/>
                <p:nvPr/>
              </p:nvSpPr>
              <p:spPr>
                <a:xfrm>
                  <a:off x="8748510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1016" name="Oval 1015"/>
                <p:cNvSpPr/>
                <p:nvPr/>
              </p:nvSpPr>
              <p:spPr>
                <a:xfrm>
                  <a:off x="9139154" y="4815527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972" name="Group 971"/>
              <p:cNvGrpSpPr/>
              <p:nvPr userDrawn="1"/>
            </p:nvGrpSpPr>
            <p:grpSpPr>
              <a:xfrm>
                <a:off x="-20738" y="5269772"/>
                <a:ext cx="9195892" cy="36000"/>
                <a:chOff x="-20738" y="5269772"/>
                <a:chExt cx="9195892" cy="36000"/>
              </a:xfrm>
              <a:grpFill/>
            </p:grpSpPr>
            <p:sp>
              <p:nvSpPr>
                <p:cNvPr id="973" name="Oval 972"/>
                <p:cNvSpPr/>
                <p:nvPr/>
              </p:nvSpPr>
              <p:spPr>
                <a:xfrm>
                  <a:off x="-2073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4" name="Oval 973"/>
                <p:cNvSpPr/>
                <p:nvPr/>
              </p:nvSpPr>
              <p:spPr>
                <a:xfrm>
                  <a:off x="34547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5" name="Oval 974"/>
                <p:cNvSpPr/>
                <p:nvPr/>
              </p:nvSpPr>
              <p:spPr>
                <a:xfrm>
                  <a:off x="79155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6" name="Oval 975"/>
                <p:cNvSpPr/>
                <p:nvPr/>
              </p:nvSpPr>
              <p:spPr>
                <a:xfrm>
                  <a:off x="123208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7" name="Oval 976"/>
                <p:cNvSpPr/>
                <p:nvPr/>
              </p:nvSpPr>
              <p:spPr>
                <a:xfrm>
                  <a:off x="168055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8" name="Oval 977"/>
                <p:cNvSpPr/>
                <p:nvPr/>
              </p:nvSpPr>
              <p:spPr>
                <a:xfrm>
                  <a:off x="212346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79" name="Oval 978"/>
                <p:cNvSpPr/>
                <p:nvPr/>
              </p:nvSpPr>
              <p:spPr>
                <a:xfrm>
                  <a:off x="2573523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0" name="Oval 979"/>
                <p:cNvSpPr/>
                <p:nvPr/>
              </p:nvSpPr>
              <p:spPr>
                <a:xfrm>
                  <a:off x="300452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1" name="Oval 980"/>
                <p:cNvSpPr/>
                <p:nvPr/>
              </p:nvSpPr>
              <p:spPr>
                <a:xfrm>
                  <a:off x="344823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2" name="Oval 981"/>
                <p:cNvSpPr/>
                <p:nvPr/>
              </p:nvSpPr>
              <p:spPr>
                <a:xfrm>
                  <a:off x="3895907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3" name="Oval 982"/>
                <p:cNvSpPr/>
                <p:nvPr/>
              </p:nvSpPr>
              <p:spPr>
                <a:xfrm>
                  <a:off x="433643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4" name="Oval 983"/>
                <p:cNvSpPr/>
                <p:nvPr/>
              </p:nvSpPr>
              <p:spPr>
                <a:xfrm>
                  <a:off x="4772206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5" name="Oval 984"/>
                <p:cNvSpPr/>
                <p:nvPr/>
              </p:nvSpPr>
              <p:spPr>
                <a:xfrm>
                  <a:off x="5215118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6" name="Oval 985"/>
                <p:cNvSpPr/>
                <p:nvPr/>
              </p:nvSpPr>
              <p:spPr>
                <a:xfrm>
                  <a:off x="565802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7" name="Oval 986"/>
                <p:cNvSpPr/>
                <p:nvPr/>
              </p:nvSpPr>
              <p:spPr>
                <a:xfrm>
                  <a:off x="610094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8" name="Oval 987"/>
                <p:cNvSpPr/>
                <p:nvPr/>
              </p:nvSpPr>
              <p:spPr>
                <a:xfrm>
                  <a:off x="654681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89" name="Oval 988"/>
                <p:cNvSpPr/>
                <p:nvPr/>
              </p:nvSpPr>
              <p:spPr>
                <a:xfrm>
                  <a:off x="6988769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0" name="Oval 989"/>
                <p:cNvSpPr/>
                <p:nvPr/>
              </p:nvSpPr>
              <p:spPr>
                <a:xfrm>
                  <a:off x="7431680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1" name="Oval 990"/>
                <p:cNvSpPr/>
                <p:nvPr/>
              </p:nvSpPr>
              <p:spPr>
                <a:xfrm>
                  <a:off x="7875756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2" name="Oval 991"/>
                <p:cNvSpPr/>
                <p:nvPr/>
              </p:nvSpPr>
              <p:spPr>
                <a:xfrm>
                  <a:off x="8312741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3" name="Oval 992"/>
                <p:cNvSpPr/>
                <p:nvPr/>
              </p:nvSpPr>
              <p:spPr>
                <a:xfrm>
                  <a:off x="875803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94" name="Oval 993"/>
                <p:cNvSpPr/>
                <p:nvPr/>
              </p:nvSpPr>
              <p:spPr>
                <a:xfrm>
                  <a:off x="9139154" y="5269772"/>
                  <a:ext cx="36000" cy="36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</p:grpSp>
        <p:grpSp>
          <p:nvGrpSpPr>
            <p:cNvPr id="637" name="Group 636"/>
            <p:cNvGrpSpPr/>
            <p:nvPr userDrawn="1"/>
          </p:nvGrpSpPr>
          <p:grpSpPr>
            <a:xfrm>
              <a:off x="158146" y="318079"/>
              <a:ext cx="8826587" cy="5261089"/>
              <a:chOff x="158146" y="318079"/>
              <a:chExt cx="8826587" cy="5261089"/>
            </a:xfrm>
            <a:solidFill>
              <a:srgbClr val="57C5C0"/>
            </a:solidFill>
          </p:grpSpPr>
          <p:grpSp>
            <p:nvGrpSpPr>
              <p:cNvPr id="638" name="Group 637"/>
              <p:cNvGrpSpPr/>
              <p:nvPr userDrawn="1"/>
            </p:nvGrpSpPr>
            <p:grpSpPr>
              <a:xfrm>
                <a:off x="262912" y="318079"/>
                <a:ext cx="8612511" cy="10800"/>
                <a:chOff x="262912" y="318079"/>
                <a:chExt cx="8612511" cy="10800"/>
              </a:xfrm>
              <a:grpFill/>
            </p:grpSpPr>
            <p:sp>
              <p:nvSpPr>
                <p:cNvPr id="938" name="Oval 937"/>
                <p:cNvSpPr/>
                <p:nvPr/>
              </p:nvSpPr>
              <p:spPr>
                <a:xfrm>
                  <a:off x="262912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9" name="Oval 938"/>
                <p:cNvSpPr/>
                <p:nvPr/>
              </p:nvSpPr>
              <p:spPr>
                <a:xfrm>
                  <a:off x="67248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0" name="Oval 939"/>
                <p:cNvSpPr/>
                <p:nvPr/>
              </p:nvSpPr>
              <p:spPr>
                <a:xfrm>
                  <a:off x="1080226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1" name="Oval 940"/>
                <p:cNvSpPr/>
                <p:nvPr/>
              </p:nvSpPr>
              <p:spPr>
                <a:xfrm>
                  <a:off x="149694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2" name="Oval 941"/>
                <p:cNvSpPr/>
                <p:nvPr/>
              </p:nvSpPr>
              <p:spPr>
                <a:xfrm>
                  <a:off x="190652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3" name="Oval 942"/>
                <p:cNvSpPr/>
                <p:nvPr/>
              </p:nvSpPr>
              <p:spPr>
                <a:xfrm>
                  <a:off x="230840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4" name="Oval 943"/>
                <p:cNvSpPr/>
                <p:nvPr/>
              </p:nvSpPr>
              <p:spPr>
                <a:xfrm>
                  <a:off x="272274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5" name="Oval 944"/>
                <p:cNvSpPr/>
                <p:nvPr/>
              </p:nvSpPr>
              <p:spPr>
                <a:xfrm>
                  <a:off x="3127556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6" name="Oval 945"/>
                <p:cNvSpPr/>
                <p:nvPr/>
              </p:nvSpPr>
              <p:spPr>
                <a:xfrm>
                  <a:off x="353633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7" name="Oval 946"/>
                <p:cNvSpPr/>
                <p:nvPr/>
              </p:nvSpPr>
              <p:spPr>
                <a:xfrm>
                  <a:off x="3948294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8" name="Oval 947"/>
                <p:cNvSpPr/>
                <p:nvPr/>
              </p:nvSpPr>
              <p:spPr>
                <a:xfrm>
                  <a:off x="436025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49" name="Oval 948"/>
                <p:cNvSpPr/>
                <p:nvPr/>
              </p:nvSpPr>
              <p:spPr>
                <a:xfrm>
                  <a:off x="4769825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0" name="Oval 949"/>
                <p:cNvSpPr/>
                <p:nvPr/>
              </p:nvSpPr>
              <p:spPr>
                <a:xfrm>
                  <a:off x="517463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1" name="Oval 950"/>
                <p:cNvSpPr/>
                <p:nvPr/>
              </p:nvSpPr>
              <p:spPr>
                <a:xfrm>
                  <a:off x="5586594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2" name="Oval 951"/>
                <p:cNvSpPr/>
                <p:nvPr/>
              </p:nvSpPr>
              <p:spPr>
                <a:xfrm>
                  <a:off x="599140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3" name="Oval 952"/>
                <p:cNvSpPr/>
                <p:nvPr/>
              </p:nvSpPr>
              <p:spPr>
                <a:xfrm>
                  <a:off x="6403363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4" name="Oval 953"/>
                <p:cNvSpPr/>
                <p:nvPr/>
              </p:nvSpPr>
              <p:spPr>
                <a:xfrm>
                  <a:off x="6816748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5" name="Oval 954"/>
                <p:cNvSpPr/>
                <p:nvPr/>
              </p:nvSpPr>
              <p:spPr>
                <a:xfrm>
                  <a:off x="7221560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6" name="Oval 955"/>
                <p:cNvSpPr/>
                <p:nvPr/>
              </p:nvSpPr>
              <p:spPr>
                <a:xfrm>
                  <a:off x="763351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7" name="Oval 956"/>
                <p:cNvSpPr/>
                <p:nvPr/>
              </p:nvSpPr>
              <p:spPr>
                <a:xfrm>
                  <a:off x="8038329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8" name="Oval 957"/>
                <p:cNvSpPr/>
                <p:nvPr/>
              </p:nvSpPr>
              <p:spPr>
                <a:xfrm>
                  <a:off x="8455047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59" name="Oval 958"/>
                <p:cNvSpPr/>
                <p:nvPr/>
              </p:nvSpPr>
              <p:spPr>
                <a:xfrm>
                  <a:off x="8864623" y="318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39" name="Group 638"/>
              <p:cNvGrpSpPr/>
              <p:nvPr userDrawn="1"/>
            </p:nvGrpSpPr>
            <p:grpSpPr>
              <a:xfrm>
                <a:off x="258150" y="699079"/>
                <a:ext cx="8624416" cy="10800"/>
                <a:chOff x="258150" y="699079"/>
                <a:chExt cx="8624416" cy="10800"/>
              </a:xfrm>
              <a:grpFill/>
            </p:grpSpPr>
            <p:sp>
              <p:nvSpPr>
                <p:cNvPr id="916" name="Oval 915"/>
                <p:cNvSpPr/>
                <p:nvPr/>
              </p:nvSpPr>
              <p:spPr>
                <a:xfrm>
                  <a:off x="25815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7" name="Oval 916"/>
                <p:cNvSpPr/>
                <p:nvPr/>
              </p:nvSpPr>
              <p:spPr>
                <a:xfrm>
                  <a:off x="66772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8" name="Oval 917"/>
                <p:cNvSpPr/>
                <p:nvPr/>
              </p:nvSpPr>
              <p:spPr>
                <a:xfrm>
                  <a:off x="107546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9" name="Oval 918"/>
                <p:cNvSpPr/>
                <p:nvPr/>
              </p:nvSpPr>
              <p:spPr>
                <a:xfrm>
                  <a:off x="1492183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0" name="Oval 919"/>
                <p:cNvSpPr/>
                <p:nvPr/>
              </p:nvSpPr>
              <p:spPr>
                <a:xfrm>
                  <a:off x="1901758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1" name="Oval 920"/>
                <p:cNvSpPr/>
                <p:nvPr/>
              </p:nvSpPr>
              <p:spPr>
                <a:xfrm>
                  <a:off x="230840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2" name="Oval 921"/>
                <p:cNvSpPr/>
                <p:nvPr/>
              </p:nvSpPr>
              <p:spPr>
                <a:xfrm>
                  <a:off x="272274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3" name="Oval 922"/>
                <p:cNvSpPr/>
                <p:nvPr/>
              </p:nvSpPr>
              <p:spPr>
                <a:xfrm>
                  <a:off x="312755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4" name="Oval 923"/>
                <p:cNvSpPr/>
                <p:nvPr/>
              </p:nvSpPr>
              <p:spPr>
                <a:xfrm>
                  <a:off x="353633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5" name="Oval 924"/>
                <p:cNvSpPr/>
                <p:nvPr/>
              </p:nvSpPr>
              <p:spPr>
                <a:xfrm>
                  <a:off x="394829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6" name="Oval 925"/>
                <p:cNvSpPr/>
                <p:nvPr/>
              </p:nvSpPr>
              <p:spPr>
                <a:xfrm>
                  <a:off x="436025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7" name="Oval 926"/>
                <p:cNvSpPr/>
                <p:nvPr/>
              </p:nvSpPr>
              <p:spPr>
                <a:xfrm>
                  <a:off x="4769825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8" name="Oval 927"/>
                <p:cNvSpPr/>
                <p:nvPr/>
              </p:nvSpPr>
              <p:spPr>
                <a:xfrm>
                  <a:off x="517463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29" name="Oval 928"/>
                <p:cNvSpPr/>
                <p:nvPr/>
              </p:nvSpPr>
              <p:spPr>
                <a:xfrm>
                  <a:off x="5586594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0" name="Oval 929"/>
                <p:cNvSpPr/>
                <p:nvPr/>
              </p:nvSpPr>
              <p:spPr>
                <a:xfrm>
                  <a:off x="600017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1" name="Oval 930"/>
                <p:cNvSpPr/>
                <p:nvPr/>
              </p:nvSpPr>
              <p:spPr>
                <a:xfrm>
                  <a:off x="641050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2" name="Oval 931"/>
                <p:cNvSpPr/>
                <p:nvPr/>
              </p:nvSpPr>
              <p:spPr>
                <a:xfrm>
                  <a:off x="6823891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3" name="Oval 932"/>
                <p:cNvSpPr/>
                <p:nvPr/>
              </p:nvSpPr>
              <p:spPr>
                <a:xfrm>
                  <a:off x="7228703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4" name="Oval 933"/>
                <p:cNvSpPr/>
                <p:nvPr/>
              </p:nvSpPr>
              <p:spPr>
                <a:xfrm>
                  <a:off x="7640660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5" name="Oval 934"/>
                <p:cNvSpPr/>
                <p:nvPr/>
              </p:nvSpPr>
              <p:spPr>
                <a:xfrm>
                  <a:off x="8045472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6" name="Oval 935"/>
                <p:cNvSpPr/>
                <p:nvPr/>
              </p:nvSpPr>
              <p:spPr>
                <a:xfrm>
                  <a:off x="8455047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37" name="Oval 936"/>
                <p:cNvSpPr/>
                <p:nvPr/>
              </p:nvSpPr>
              <p:spPr>
                <a:xfrm>
                  <a:off x="8871766" y="699079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0" name="Group 639"/>
              <p:cNvGrpSpPr/>
              <p:nvPr userDrawn="1"/>
            </p:nvGrpSpPr>
            <p:grpSpPr>
              <a:xfrm>
                <a:off x="253388" y="1088253"/>
                <a:ext cx="8636321" cy="10800"/>
                <a:chOff x="253388" y="1088253"/>
                <a:chExt cx="8636321" cy="10800"/>
              </a:xfrm>
              <a:grpFill/>
            </p:grpSpPr>
            <p:sp>
              <p:nvSpPr>
                <p:cNvPr id="894" name="Oval 893"/>
                <p:cNvSpPr/>
                <p:nvPr/>
              </p:nvSpPr>
              <p:spPr>
                <a:xfrm>
                  <a:off x="253388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5" name="Oval 894"/>
                <p:cNvSpPr/>
                <p:nvPr/>
              </p:nvSpPr>
              <p:spPr>
                <a:xfrm>
                  <a:off x="66296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6" name="Oval 895"/>
                <p:cNvSpPr/>
                <p:nvPr/>
              </p:nvSpPr>
              <p:spPr>
                <a:xfrm>
                  <a:off x="1070702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7" name="Oval 896"/>
                <p:cNvSpPr/>
                <p:nvPr/>
              </p:nvSpPr>
              <p:spPr>
                <a:xfrm>
                  <a:off x="1487421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8" name="Oval 897"/>
                <p:cNvSpPr/>
                <p:nvPr/>
              </p:nvSpPr>
              <p:spPr>
                <a:xfrm>
                  <a:off x="189699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9" name="Oval 898"/>
                <p:cNvSpPr/>
                <p:nvPr/>
              </p:nvSpPr>
              <p:spPr>
                <a:xfrm>
                  <a:off x="230840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0" name="Oval 899"/>
                <p:cNvSpPr/>
                <p:nvPr/>
              </p:nvSpPr>
              <p:spPr>
                <a:xfrm>
                  <a:off x="271798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1" name="Oval 900"/>
                <p:cNvSpPr/>
                <p:nvPr/>
              </p:nvSpPr>
              <p:spPr>
                <a:xfrm>
                  <a:off x="312755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2" name="Oval 901"/>
                <p:cNvSpPr/>
                <p:nvPr/>
              </p:nvSpPr>
              <p:spPr>
                <a:xfrm>
                  <a:off x="353633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3" name="Oval 902"/>
                <p:cNvSpPr/>
                <p:nvPr/>
              </p:nvSpPr>
              <p:spPr>
                <a:xfrm>
                  <a:off x="394829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4" name="Oval 903"/>
                <p:cNvSpPr/>
                <p:nvPr/>
              </p:nvSpPr>
              <p:spPr>
                <a:xfrm>
                  <a:off x="4360250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5" name="Oval 904"/>
                <p:cNvSpPr/>
                <p:nvPr/>
              </p:nvSpPr>
              <p:spPr>
                <a:xfrm>
                  <a:off x="4769825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6" name="Oval 905"/>
                <p:cNvSpPr/>
                <p:nvPr/>
              </p:nvSpPr>
              <p:spPr>
                <a:xfrm>
                  <a:off x="517463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7" name="Oval 906"/>
                <p:cNvSpPr/>
                <p:nvPr/>
              </p:nvSpPr>
              <p:spPr>
                <a:xfrm>
                  <a:off x="558659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8" name="Oval 907"/>
                <p:cNvSpPr/>
                <p:nvPr/>
              </p:nvSpPr>
              <p:spPr>
                <a:xfrm>
                  <a:off x="600017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09" name="Oval 908"/>
                <p:cNvSpPr/>
                <p:nvPr/>
              </p:nvSpPr>
              <p:spPr>
                <a:xfrm>
                  <a:off x="6417649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0" name="Oval 909"/>
                <p:cNvSpPr/>
                <p:nvPr/>
              </p:nvSpPr>
              <p:spPr>
                <a:xfrm>
                  <a:off x="6831034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1" name="Oval 910"/>
                <p:cNvSpPr/>
                <p:nvPr/>
              </p:nvSpPr>
              <p:spPr>
                <a:xfrm>
                  <a:off x="7235846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2" name="Oval 911"/>
                <p:cNvSpPr/>
                <p:nvPr/>
              </p:nvSpPr>
              <p:spPr>
                <a:xfrm>
                  <a:off x="7647803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3" name="Oval 912"/>
                <p:cNvSpPr/>
                <p:nvPr/>
              </p:nvSpPr>
              <p:spPr>
                <a:xfrm>
                  <a:off x="8052615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4" name="Oval 913"/>
                <p:cNvSpPr/>
                <p:nvPr/>
              </p:nvSpPr>
              <p:spPr>
                <a:xfrm>
                  <a:off x="8455047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915" name="Oval 914"/>
                <p:cNvSpPr/>
                <p:nvPr/>
              </p:nvSpPr>
              <p:spPr>
                <a:xfrm>
                  <a:off x="8878909" y="108825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1" name="Group 640"/>
              <p:cNvGrpSpPr/>
              <p:nvPr userDrawn="1"/>
            </p:nvGrpSpPr>
            <p:grpSpPr>
              <a:xfrm>
                <a:off x="243864" y="1477443"/>
                <a:ext cx="8650607" cy="10800"/>
                <a:chOff x="243864" y="1477443"/>
                <a:chExt cx="8650607" cy="10800"/>
              </a:xfrm>
              <a:grpFill/>
            </p:grpSpPr>
            <p:sp>
              <p:nvSpPr>
                <p:cNvPr id="872" name="Oval 871"/>
                <p:cNvSpPr/>
                <p:nvPr/>
              </p:nvSpPr>
              <p:spPr>
                <a:xfrm>
                  <a:off x="24386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3" name="Oval 872"/>
                <p:cNvSpPr/>
                <p:nvPr/>
              </p:nvSpPr>
              <p:spPr>
                <a:xfrm>
                  <a:off x="653439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4" name="Oval 873"/>
                <p:cNvSpPr/>
                <p:nvPr/>
              </p:nvSpPr>
              <p:spPr>
                <a:xfrm>
                  <a:off x="106117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5" name="Oval 874"/>
                <p:cNvSpPr/>
                <p:nvPr/>
              </p:nvSpPr>
              <p:spPr>
                <a:xfrm>
                  <a:off x="147789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6" name="Oval 875"/>
                <p:cNvSpPr/>
                <p:nvPr/>
              </p:nvSpPr>
              <p:spPr>
                <a:xfrm>
                  <a:off x="189461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7" name="Oval 876"/>
                <p:cNvSpPr/>
                <p:nvPr/>
              </p:nvSpPr>
              <p:spPr>
                <a:xfrm>
                  <a:off x="230364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8" name="Oval 877"/>
                <p:cNvSpPr/>
                <p:nvPr/>
              </p:nvSpPr>
              <p:spPr>
                <a:xfrm>
                  <a:off x="2717983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9" name="Oval 878"/>
                <p:cNvSpPr/>
                <p:nvPr/>
              </p:nvSpPr>
              <p:spPr>
                <a:xfrm>
                  <a:off x="3127556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0" name="Oval 879"/>
                <p:cNvSpPr/>
                <p:nvPr/>
              </p:nvSpPr>
              <p:spPr>
                <a:xfrm>
                  <a:off x="353633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1" name="Oval 880"/>
                <p:cNvSpPr/>
                <p:nvPr/>
              </p:nvSpPr>
              <p:spPr>
                <a:xfrm>
                  <a:off x="394829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2" name="Oval 881"/>
                <p:cNvSpPr/>
                <p:nvPr/>
              </p:nvSpPr>
              <p:spPr>
                <a:xfrm>
                  <a:off x="4360250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3" name="Oval 882"/>
                <p:cNvSpPr/>
                <p:nvPr/>
              </p:nvSpPr>
              <p:spPr>
                <a:xfrm>
                  <a:off x="476982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4" name="Oval 883"/>
                <p:cNvSpPr/>
                <p:nvPr/>
              </p:nvSpPr>
              <p:spPr>
                <a:xfrm>
                  <a:off x="517463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5" name="Oval 884"/>
                <p:cNvSpPr/>
                <p:nvPr/>
              </p:nvSpPr>
              <p:spPr>
                <a:xfrm>
                  <a:off x="5586594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6" name="Oval 885"/>
                <p:cNvSpPr/>
                <p:nvPr/>
              </p:nvSpPr>
              <p:spPr>
                <a:xfrm>
                  <a:off x="6000176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7" name="Oval 886"/>
                <p:cNvSpPr/>
                <p:nvPr/>
              </p:nvSpPr>
              <p:spPr>
                <a:xfrm>
                  <a:off x="641526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8" name="Oval 887"/>
                <p:cNvSpPr/>
                <p:nvPr/>
              </p:nvSpPr>
              <p:spPr>
                <a:xfrm>
                  <a:off x="6828653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89" name="Oval 888"/>
                <p:cNvSpPr/>
                <p:nvPr/>
              </p:nvSpPr>
              <p:spPr>
                <a:xfrm>
                  <a:off x="7240608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0" name="Oval 889"/>
                <p:cNvSpPr/>
                <p:nvPr/>
              </p:nvSpPr>
              <p:spPr>
                <a:xfrm>
                  <a:off x="765256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1" name="Oval 890"/>
                <p:cNvSpPr/>
                <p:nvPr/>
              </p:nvSpPr>
              <p:spPr>
                <a:xfrm>
                  <a:off x="8057377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2" name="Oval 891"/>
                <p:cNvSpPr/>
                <p:nvPr/>
              </p:nvSpPr>
              <p:spPr>
                <a:xfrm>
                  <a:off x="8474095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93" name="Oval 892"/>
                <p:cNvSpPr/>
                <p:nvPr/>
              </p:nvSpPr>
              <p:spPr>
                <a:xfrm>
                  <a:off x="8883671" y="1477443"/>
                  <a:ext cx="10800" cy="10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2" name="Group 641"/>
              <p:cNvGrpSpPr/>
              <p:nvPr userDrawn="1"/>
            </p:nvGrpSpPr>
            <p:grpSpPr>
              <a:xfrm>
                <a:off x="237514" y="1868436"/>
                <a:ext cx="8668919" cy="18000"/>
                <a:chOff x="237514" y="1868436"/>
                <a:chExt cx="8668919" cy="18000"/>
              </a:xfrm>
              <a:grpFill/>
            </p:grpSpPr>
            <p:sp>
              <p:nvSpPr>
                <p:cNvPr id="850" name="Oval 849"/>
                <p:cNvSpPr/>
                <p:nvPr/>
              </p:nvSpPr>
              <p:spPr>
                <a:xfrm>
                  <a:off x="23751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1" name="Oval 850"/>
                <p:cNvSpPr/>
                <p:nvPr/>
              </p:nvSpPr>
              <p:spPr>
                <a:xfrm>
                  <a:off x="65026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2" name="Oval 851"/>
                <p:cNvSpPr/>
                <p:nvPr/>
              </p:nvSpPr>
              <p:spPr>
                <a:xfrm>
                  <a:off x="105800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3" name="Oval 852"/>
                <p:cNvSpPr/>
                <p:nvPr/>
              </p:nvSpPr>
              <p:spPr>
                <a:xfrm>
                  <a:off x="1474722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4" name="Oval 853"/>
                <p:cNvSpPr/>
                <p:nvPr/>
              </p:nvSpPr>
              <p:spPr>
                <a:xfrm>
                  <a:off x="188826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5" name="Oval 854"/>
                <p:cNvSpPr/>
                <p:nvPr/>
              </p:nvSpPr>
              <p:spPr>
                <a:xfrm>
                  <a:off x="229729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6" name="Oval 855"/>
                <p:cNvSpPr/>
                <p:nvPr/>
              </p:nvSpPr>
              <p:spPr>
                <a:xfrm>
                  <a:off x="271163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7" name="Oval 856"/>
                <p:cNvSpPr/>
                <p:nvPr/>
              </p:nvSpPr>
              <p:spPr>
                <a:xfrm>
                  <a:off x="3121206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8" name="Oval 857"/>
                <p:cNvSpPr/>
                <p:nvPr/>
              </p:nvSpPr>
              <p:spPr>
                <a:xfrm>
                  <a:off x="353633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59" name="Oval 858"/>
                <p:cNvSpPr/>
                <p:nvPr/>
              </p:nvSpPr>
              <p:spPr>
                <a:xfrm>
                  <a:off x="394829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0" name="Oval 859"/>
                <p:cNvSpPr/>
                <p:nvPr/>
              </p:nvSpPr>
              <p:spPr>
                <a:xfrm>
                  <a:off x="4360250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1" name="Oval 860"/>
                <p:cNvSpPr/>
                <p:nvPr/>
              </p:nvSpPr>
              <p:spPr>
                <a:xfrm>
                  <a:off x="476982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2" name="Oval 861"/>
                <p:cNvSpPr/>
                <p:nvPr/>
              </p:nvSpPr>
              <p:spPr>
                <a:xfrm>
                  <a:off x="517463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3" name="Oval 862"/>
                <p:cNvSpPr/>
                <p:nvPr/>
              </p:nvSpPr>
              <p:spPr>
                <a:xfrm>
                  <a:off x="5586594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4" name="Oval 863"/>
                <p:cNvSpPr/>
                <p:nvPr/>
              </p:nvSpPr>
              <p:spPr>
                <a:xfrm>
                  <a:off x="6010976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5" name="Oval 864"/>
                <p:cNvSpPr/>
                <p:nvPr/>
              </p:nvSpPr>
              <p:spPr>
                <a:xfrm>
                  <a:off x="6415268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6" name="Oval 865"/>
                <p:cNvSpPr/>
                <p:nvPr/>
              </p:nvSpPr>
              <p:spPr>
                <a:xfrm>
                  <a:off x="682865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7" name="Oval 866"/>
                <p:cNvSpPr/>
                <p:nvPr/>
              </p:nvSpPr>
              <p:spPr>
                <a:xfrm>
                  <a:off x="7240608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8" name="Oval 867"/>
                <p:cNvSpPr/>
                <p:nvPr/>
              </p:nvSpPr>
              <p:spPr>
                <a:xfrm>
                  <a:off x="7652565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69" name="Oval 868"/>
                <p:cNvSpPr/>
                <p:nvPr/>
              </p:nvSpPr>
              <p:spPr>
                <a:xfrm>
                  <a:off x="8062139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0" name="Oval 869"/>
                <p:cNvSpPr/>
                <p:nvPr/>
              </p:nvSpPr>
              <p:spPr>
                <a:xfrm>
                  <a:off x="8478857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71" name="Oval 870"/>
                <p:cNvSpPr/>
                <p:nvPr/>
              </p:nvSpPr>
              <p:spPr>
                <a:xfrm>
                  <a:off x="8888433" y="1868436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3" name="Group 642"/>
              <p:cNvGrpSpPr/>
              <p:nvPr userDrawn="1"/>
            </p:nvGrpSpPr>
            <p:grpSpPr>
              <a:xfrm>
                <a:off x="227990" y="2258487"/>
                <a:ext cx="8687967" cy="18000"/>
                <a:chOff x="227990" y="2258487"/>
                <a:chExt cx="8687967" cy="18000"/>
              </a:xfrm>
              <a:grpFill/>
            </p:grpSpPr>
            <p:sp>
              <p:nvSpPr>
                <p:cNvPr id="828" name="Oval 827"/>
                <p:cNvSpPr/>
                <p:nvPr/>
              </p:nvSpPr>
              <p:spPr>
                <a:xfrm>
                  <a:off x="22799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9" name="Oval 828"/>
                <p:cNvSpPr/>
                <p:nvPr/>
              </p:nvSpPr>
              <p:spPr>
                <a:xfrm>
                  <a:off x="643121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0" name="Oval 829"/>
                <p:cNvSpPr/>
                <p:nvPr/>
              </p:nvSpPr>
              <p:spPr>
                <a:xfrm>
                  <a:off x="1053241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1" name="Oval 830"/>
                <p:cNvSpPr/>
                <p:nvPr/>
              </p:nvSpPr>
              <p:spPr>
                <a:xfrm>
                  <a:off x="1467579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2" name="Oval 831"/>
                <p:cNvSpPr/>
                <p:nvPr/>
              </p:nvSpPr>
              <p:spPr>
                <a:xfrm>
                  <a:off x="188350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3" name="Oval 832"/>
                <p:cNvSpPr/>
                <p:nvPr/>
              </p:nvSpPr>
              <p:spPr>
                <a:xfrm>
                  <a:off x="229253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4" name="Oval 833"/>
                <p:cNvSpPr/>
                <p:nvPr/>
              </p:nvSpPr>
              <p:spPr>
                <a:xfrm>
                  <a:off x="270449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5" name="Oval 834"/>
                <p:cNvSpPr/>
                <p:nvPr/>
              </p:nvSpPr>
              <p:spPr>
                <a:xfrm>
                  <a:off x="3116444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6" name="Oval 835"/>
                <p:cNvSpPr/>
                <p:nvPr/>
              </p:nvSpPr>
              <p:spPr>
                <a:xfrm>
                  <a:off x="352681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7" name="Oval 836"/>
                <p:cNvSpPr/>
                <p:nvPr/>
              </p:nvSpPr>
              <p:spPr>
                <a:xfrm>
                  <a:off x="3943532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8" name="Oval 837"/>
                <p:cNvSpPr/>
                <p:nvPr/>
              </p:nvSpPr>
              <p:spPr>
                <a:xfrm>
                  <a:off x="436025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39" name="Oval 838"/>
                <p:cNvSpPr/>
                <p:nvPr/>
              </p:nvSpPr>
              <p:spPr>
                <a:xfrm>
                  <a:off x="4769825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0" name="Oval 839"/>
                <p:cNvSpPr/>
                <p:nvPr/>
              </p:nvSpPr>
              <p:spPr>
                <a:xfrm>
                  <a:off x="5174637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1" name="Oval 840"/>
                <p:cNvSpPr/>
                <p:nvPr/>
              </p:nvSpPr>
              <p:spPr>
                <a:xfrm>
                  <a:off x="5586594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2" name="Oval 841"/>
                <p:cNvSpPr/>
                <p:nvPr/>
              </p:nvSpPr>
              <p:spPr>
                <a:xfrm>
                  <a:off x="6010976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3" name="Oval 842"/>
                <p:cNvSpPr/>
                <p:nvPr/>
              </p:nvSpPr>
              <p:spPr>
                <a:xfrm>
                  <a:off x="6415268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4" name="Oval 843"/>
                <p:cNvSpPr/>
                <p:nvPr/>
              </p:nvSpPr>
              <p:spPr>
                <a:xfrm>
                  <a:off x="682865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5" name="Oval 844"/>
                <p:cNvSpPr/>
                <p:nvPr/>
              </p:nvSpPr>
              <p:spPr>
                <a:xfrm>
                  <a:off x="724537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6" name="Oval 845"/>
                <p:cNvSpPr/>
                <p:nvPr/>
              </p:nvSpPr>
              <p:spPr>
                <a:xfrm>
                  <a:off x="7659708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7" name="Oval 846"/>
                <p:cNvSpPr/>
                <p:nvPr/>
              </p:nvSpPr>
              <p:spPr>
                <a:xfrm>
                  <a:off x="8071663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8" name="Oval 847"/>
                <p:cNvSpPr/>
                <p:nvPr/>
              </p:nvSpPr>
              <p:spPr>
                <a:xfrm>
                  <a:off x="8486000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49" name="Oval 848"/>
                <p:cNvSpPr/>
                <p:nvPr/>
              </p:nvSpPr>
              <p:spPr>
                <a:xfrm>
                  <a:off x="8897957" y="2258487"/>
                  <a:ext cx="18000" cy="180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4" name="Group 643"/>
              <p:cNvGrpSpPr/>
              <p:nvPr userDrawn="1"/>
            </p:nvGrpSpPr>
            <p:grpSpPr>
              <a:xfrm>
                <a:off x="218465" y="2660921"/>
                <a:ext cx="8710617" cy="21600"/>
                <a:chOff x="218465" y="2660921"/>
                <a:chExt cx="8710617" cy="21600"/>
              </a:xfrm>
              <a:grpFill/>
            </p:grpSpPr>
            <p:sp>
              <p:nvSpPr>
                <p:cNvPr id="806" name="Oval 805"/>
                <p:cNvSpPr/>
                <p:nvPr/>
              </p:nvSpPr>
              <p:spPr>
                <a:xfrm>
                  <a:off x="218465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7" name="Oval 806"/>
                <p:cNvSpPr/>
                <p:nvPr/>
              </p:nvSpPr>
              <p:spPr>
                <a:xfrm>
                  <a:off x="62724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8" name="Oval 807"/>
                <p:cNvSpPr/>
                <p:nvPr/>
              </p:nvSpPr>
              <p:spPr>
                <a:xfrm>
                  <a:off x="104371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9" name="Oval 808"/>
                <p:cNvSpPr/>
                <p:nvPr/>
              </p:nvSpPr>
              <p:spPr>
                <a:xfrm>
                  <a:off x="145805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0" name="Oval 809"/>
                <p:cNvSpPr/>
                <p:nvPr/>
              </p:nvSpPr>
              <p:spPr>
                <a:xfrm>
                  <a:off x="187080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1" name="Oval 810"/>
                <p:cNvSpPr/>
                <p:nvPr/>
              </p:nvSpPr>
              <p:spPr>
                <a:xfrm>
                  <a:off x="228300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2" name="Oval 811"/>
                <p:cNvSpPr/>
                <p:nvPr/>
              </p:nvSpPr>
              <p:spPr>
                <a:xfrm>
                  <a:off x="270449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3" name="Oval 812"/>
                <p:cNvSpPr/>
                <p:nvPr/>
              </p:nvSpPr>
              <p:spPr>
                <a:xfrm>
                  <a:off x="311644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4" name="Oval 813"/>
                <p:cNvSpPr/>
                <p:nvPr/>
              </p:nvSpPr>
              <p:spPr>
                <a:xfrm>
                  <a:off x="352681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5" name="Oval 814"/>
                <p:cNvSpPr/>
                <p:nvPr/>
              </p:nvSpPr>
              <p:spPr>
                <a:xfrm>
                  <a:off x="3943532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6" name="Oval 815"/>
                <p:cNvSpPr/>
                <p:nvPr/>
              </p:nvSpPr>
              <p:spPr>
                <a:xfrm>
                  <a:off x="436025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7" name="Oval 816"/>
                <p:cNvSpPr/>
                <p:nvPr/>
              </p:nvSpPr>
              <p:spPr>
                <a:xfrm>
                  <a:off x="4769825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8" name="Oval 817"/>
                <p:cNvSpPr/>
                <p:nvPr/>
              </p:nvSpPr>
              <p:spPr>
                <a:xfrm>
                  <a:off x="5174637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19" name="Oval 818"/>
                <p:cNvSpPr/>
                <p:nvPr/>
              </p:nvSpPr>
              <p:spPr>
                <a:xfrm>
                  <a:off x="5586594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0" name="Oval 819"/>
                <p:cNvSpPr/>
                <p:nvPr/>
              </p:nvSpPr>
              <p:spPr>
                <a:xfrm>
                  <a:off x="6010976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1" name="Oval 820"/>
                <p:cNvSpPr/>
                <p:nvPr/>
              </p:nvSpPr>
              <p:spPr>
                <a:xfrm>
                  <a:off x="641526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2" name="Oval 821"/>
                <p:cNvSpPr/>
                <p:nvPr/>
              </p:nvSpPr>
              <p:spPr>
                <a:xfrm>
                  <a:off x="682865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3" name="Oval 822"/>
                <p:cNvSpPr/>
                <p:nvPr/>
              </p:nvSpPr>
              <p:spPr>
                <a:xfrm>
                  <a:off x="724537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4" name="Oval 823"/>
                <p:cNvSpPr/>
                <p:nvPr/>
              </p:nvSpPr>
              <p:spPr>
                <a:xfrm>
                  <a:off x="7659708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5" name="Oval 824"/>
                <p:cNvSpPr/>
                <p:nvPr/>
              </p:nvSpPr>
              <p:spPr>
                <a:xfrm>
                  <a:off x="8071663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6" name="Oval 825"/>
                <p:cNvSpPr/>
                <p:nvPr/>
              </p:nvSpPr>
              <p:spPr>
                <a:xfrm>
                  <a:off x="8492350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27" name="Oval 826"/>
                <p:cNvSpPr/>
                <p:nvPr/>
              </p:nvSpPr>
              <p:spPr>
                <a:xfrm>
                  <a:off x="8907482" y="2660921"/>
                  <a:ext cx="21600" cy="216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5" name="Group 636"/>
              <p:cNvGrpSpPr/>
              <p:nvPr userDrawn="1"/>
            </p:nvGrpSpPr>
            <p:grpSpPr>
              <a:xfrm>
                <a:off x="201798" y="3051926"/>
                <a:ext cx="8734484" cy="28800"/>
                <a:chOff x="202982" y="3051926"/>
                <a:chExt cx="8734484" cy="28800"/>
              </a:xfrm>
              <a:grpFill/>
            </p:grpSpPr>
            <p:sp>
              <p:nvSpPr>
                <p:cNvPr id="784" name="Oval 783"/>
                <p:cNvSpPr/>
                <p:nvPr/>
              </p:nvSpPr>
              <p:spPr>
                <a:xfrm>
                  <a:off x="20298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5" name="Oval 784"/>
                <p:cNvSpPr/>
                <p:nvPr/>
              </p:nvSpPr>
              <p:spPr>
                <a:xfrm>
                  <a:off x="61652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6" name="Oval 785"/>
                <p:cNvSpPr/>
                <p:nvPr/>
              </p:nvSpPr>
              <p:spPr>
                <a:xfrm>
                  <a:off x="103537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7" name="Oval 786"/>
                <p:cNvSpPr/>
                <p:nvPr/>
              </p:nvSpPr>
              <p:spPr>
                <a:xfrm>
                  <a:off x="1447333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8" name="Oval 787"/>
                <p:cNvSpPr/>
                <p:nvPr/>
              </p:nvSpPr>
              <p:spPr>
                <a:xfrm>
                  <a:off x="186484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9" name="Oval 788"/>
                <p:cNvSpPr/>
                <p:nvPr/>
              </p:nvSpPr>
              <p:spPr>
                <a:xfrm>
                  <a:off x="227704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0" name="Oval 789"/>
                <p:cNvSpPr/>
                <p:nvPr/>
              </p:nvSpPr>
              <p:spPr>
                <a:xfrm>
                  <a:off x="269615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1" name="Oval 790"/>
                <p:cNvSpPr/>
                <p:nvPr/>
              </p:nvSpPr>
              <p:spPr>
                <a:xfrm>
                  <a:off x="311048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2" name="Oval 791"/>
                <p:cNvSpPr/>
                <p:nvPr/>
              </p:nvSpPr>
              <p:spPr>
                <a:xfrm>
                  <a:off x="352085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3" name="Oval 792"/>
                <p:cNvSpPr/>
                <p:nvPr/>
              </p:nvSpPr>
              <p:spPr>
                <a:xfrm>
                  <a:off x="393519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4" name="Oval 793"/>
                <p:cNvSpPr/>
                <p:nvPr/>
              </p:nvSpPr>
              <p:spPr>
                <a:xfrm>
                  <a:off x="436143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5" name="Oval 794"/>
                <p:cNvSpPr/>
                <p:nvPr/>
              </p:nvSpPr>
              <p:spPr>
                <a:xfrm>
                  <a:off x="477100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6" name="Oval 795"/>
                <p:cNvSpPr/>
                <p:nvPr/>
              </p:nvSpPr>
              <p:spPr>
                <a:xfrm>
                  <a:off x="51758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7" name="Oval 796"/>
                <p:cNvSpPr/>
                <p:nvPr/>
              </p:nvSpPr>
              <p:spPr>
                <a:xfrm>
                  <a:off x="5587778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8" name="Oval 797"/>
                <p:cNvSpPr/>
                <p:nvPr/>
              </p:nvSpPr>
              <p:spPr>
                <a:xfrm>
                  <a:off x="601216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99" name="Oval 798"/>
                <p:cNvSpPr/>
                <p:nvPr/>
              </p:nvSpPr>
              <p:spPr>
                <a:xfrm>
                  <a:off x="641645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0" name="Oval 799"/>
                <p:cNvSpPr/>
                <p:nvPr/>
              </p:nvSpPr>
              <p:spPr>
                <a:xfrm>
                  <a:off x="683459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1" name="Oval 800"/>
                <p:cNvSpPr/>
                <p:nvPr/>
              </p:nvSpPr>
              <p:spPr>
                <a:xfrm>
                  <a:off x="725131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2" name="Oval 801"/>
                <p:cNvSpPr/>
                <p:nvPr/>
              </p:nvSpPr>
              <p:spPr>
                <a:xfrm>
                  <a:off x="766803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3" name="Oval 802"/>
                <p:cNvSpPr/>
                <p:nvPr/>
              </p:nvSpPr>
              <p:spPr>
                <a:xfrm>
                  <a:off x="807999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4" name="Oval 803"/>
                <p:cNvSpPr/>
                <p:nvPr/>
              </p:nvSpPr>
              <p:spPr>
                <a:xfrm>
                  <a:off x="849353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805" name="Oval 804"/>
                <p:cNvSpPr/>
                <p:nvPr/>
              </p:nvSpPr>
              <p:spPr>
                <a:xfrm>
                  <a:off x="890866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6" name="Group 638"/>
              <p:cNvGrpSpPr/>
              <p:nvPr userDrawn="1"/>
            </p:nvGrpSpPr>
            <p:grpSpPr>
              <a:xfrm>
                <a:off x="201798" y="3466898"/>
                <a:ext cx="8744008" cy="28800"/>
                <a:chOff x="202982" y="3051926"/>
                <a:chExt cx="8744008" cy="28800"/>
              </a:xfrm>
              <a:grpFill/>
            </p:grpSpPr>
            <p:sp>
              <p:nvSpPr>
                <p:cNvPr id="762" name="Oval 761"/>
                <p:cNvSpPr/>
                <p:nvPr/>
              </p:nvSpPr>
              <p:spPr>
                <a:xfrm>
                  <a:off x="20298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3" name="Oval 762"/>
                <p:cNvSpPr/>
                <p:nvPr/>
              </p:nvSpPr>
              <p:spPr>
                <a:xfrm>
                  <a:off x="61652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4" name="Oval 763"/>
                <p:cNvSpPr/>
                <p:nvPr/>
              </p:nvSpPr>
              <p:spPr>
                <a:xfrm>
                  <a:off x="103537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5" name="Oval 764"/>
                <p:cNvSpPr/>
                <p:nvPr/>
              </p:nvSpPr>
              <p:spPr>
                <a:xfrm>
                  <a:off x="1447333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6" name="Oval 765"/>
                <p:cNvSpPr/>
                <p:nvPr/>
              </p:nvSpPr>
              <p:spPr>
                <a:xfrm>
                  <a:off x="186484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7" name="Oval 766"/>
                <p:cNvSpPr/>
                <p:nvPr/>
              </p:nvSpPr>
              <p:spPr>
                <a:xfrm>
                  <a:off x="227704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8" name="Oval 767"/>
                <p:cNvSpPr/>
                <p:nvPr/>
              </p:nvSpPr>
              <p:spPr>
                <a:xfrm>
                  <a:off x="269615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9" name="Oval 768"/>
                <p:cNvSpPr/>
                <p:nvPr/>
              </p:nvSpPr>
              <p:spPr>
                <a:xfrm>
                  <a:off x="3110485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0" name="Oval 769"/>
                <p:cNvSpPr/>
                <p:nvPr/>
              </p:nvSpPr>
              <p:spPr>
                <a:xfrm>
                  <a:off x="352085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1" name="Oval 770"/>
                <p:cNvSpPr/>
                <p:nvPr/>
              </p:nvSpPr>
              <p:spPr>
                <a:xfrm>
                  <a:off x="3935192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2" name="Oval 771"/>
                <p:cNvSpPr/>
                <p:nvPr/>
              </p:nvSpPr>
              <p:spPr>
                <a:xfrm>
                  <a:off x="4349529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3" name="Oval 772"/>
                <p:cNvSpPr/>
                <p:nvPr/>
              </p:nvSpPr>
              <p:spPr>
                <a:xfrm>
                  <a:off x="476624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4" name="Oval 773"/>
                <p:cNvSpPr/>
                <p:nvPr/>
              </p:nvSpPr>
              <p:spPr>
                <a:xfrm>
                  <a:off x="51758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5" name="Oval 774"/>
                <p:cNvSpPr/>
                <p:nvPr/>
              </p:nvSpPr>
              <p:spPr>
                <a:xfrm>
                  <a:off x="559492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6" name="Oval 775"/>
                <p:cNvSpPr/>
                <p:nvPr/>
              </p:nvSpPr>
              <p:spPr>
                <a:xfrm>
                  <a:off x="601216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7" name="Oval 776"/>
                <p:cNvSpPr/>
                <p:nvPr/>
              </p:nvSpPr>
              <p:spPr>
                <a:xfrm>
                  <a:off x="642121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8" name="Oval 777"/>
                <p:cNvSpPr/>
                <p:nvPr/>
              </p:nvSpPr>
              <p:spPr>
                <a:xfrm>
                  <a:off x="6839361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79" name="Oval 778"/>
                <p:cNvSpPr/>
                <p:nvPr/>
              </p:nvSpPr>
              <p:spPr>
                <a:xfrm>
                  <a:off x="7251316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0" name="Oval 779"/>
                <p:cNvSpPr/>
                <p:nvPr/>
              </p:nvSpPr>
              <p:spPr>
                <a:xfrm>
                  <a:off x="767279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1" name="Oval 780"/>
                <p:cNvSpPr/>
                <p:nvPr/>
              </p:nvSpPr>
              <p:spPr>
                <a:xfrm>
                  <a:off x="8089514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2" name="Oval 781"/>
                <p:cNvSpPr/>
                <p:nvPr/>
              </p:nvSpPr>
              <p:spPr>
                <a:xfrm>
                  <a:off x="8500677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83" name="Oval 782"/>
                <p:cNvSpPr/>
                <p:nvPr/>
              </p:nvSpPr>
              <p:spPr>
                <a:xfrm>
                  <a:off x="8918190" y="305192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7" name="Group 646"/>
              <p:cNvGrpSpPr/>
              <p:nvPr userDrawn="1"/>
            </p:nvGrpSpPr>
            <p:grpSpPr>
              <a:xfrm>
                <a:off x="198623" y="3876473"/>
                <a:ext cx="8762300" cy="28800"/>
                <a:chOff x="198623" y="3876473"/>
                <a:chExt cx="8762300" cy="28800"/>
              </a:xfrm>
              <a:grpFill/>
            </p:grpSpPr>
            <p:sp>
              <p:nvSpPr>
                <p:cNvPr id="740" name="Oval 739"/>
                <p:cNvSpPr/>
                <p:nvPr/>
              </p:nvSpPr>
              <p:spPr>
                <a:xfrm>
                  <a:off x="19862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1" name="Oval 740"/>
                <p:cNvSpPr/>
                <p:nvPr/>
              </p:nvSpPr>
              <p:spPr>
                <a:xfrm>
                  <a:off x="612166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2" name="Oval 741"/>
                <p:cNvSpPr/>
                <p:nvPr/>
              </p:nvSpPr>
              <p:spPr>
                <a:xfrm>
                  <a:off x="1031017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3" name="Oval 742"/>
                <p:cNvSpPr/>
                <p:nvPr/>
              </p:nvSpPr>
              <p:spPr>
                <a:xfrm>
                  <a:off x="1442974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4" name="Oval 743"/>
                <p:cNvSpPr/>
                <p:nvPr/>
              </p:nvSpPr>
              <p:spPr>
                <a:xfrm>
                  <a:off x="186048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5" name="Oval 744"/>
                <p:cNvSpPr/>
                <p:nvPr/>
              </p:nvSpPr>
              <p:spPr>
                <a:xfrm>
                  <a:off x="2272690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6" name="Oval 745"/>
                <p:cNvSpPr/>
                <p:nvPr/>
              </p:nvSpPr>
              <p:spPr>
                <a:xfrm>
                  <a:off x="269179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7" name="Oval 746"/>
                <p:cNvSpPr/>
                <p:nvPr/>
              </p:nvSpPr>
              <p:spPr>
                <a:xfrm>
                  <a:off x="3106126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8" name="Oval 747"/>
                <p:cNvSpPr/>
                <p:nvPr/>
              </p:nvSpPr>
              <p:spPr>
                <a:xfrm>
                  <a:off x="351649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49" name="Oval 748"/>
                <p:cNvSpPr/>
                <p:nvPr/>
              </p:nvSpPr>
              <p:spPr>
                <a:xfrm>
                  <a:off x="393083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0" name="Oval 749"/>
                <p:cNvSpPr/>
                <p:nvPr/>
              </p:nvSpPr>
              <p:spPr>
                <a:xfrm>
                  <a:off x="4345170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1" name="Oval 750"/>
                <p:cNvSpPr/>
                <p:nvPr/>
              </p:nvSpPr>
              <p:spPr>
                <a:xfrm>
                  <a:off x="4761888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2" name="Oval 751"/>
                <p:cNvSpPr/>
                <p:nvPr/>
              </p:nvSpPr>
              <p:spPr>
                <a:xfrm>
                  <a:off x="517146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3" name="Oval 752"/>
                <p:cNvSpPr/>
                <p:nvPr/>
              </p:nvSpPr>
              <p:spPr>
                <a:xfrm>
                  <a:off x="559056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4" name="Oval 753"/>
                <p:cNvSpPr/>
                <p:nvPr/>
              </p:nvSpPr>
              <p:spPr>
                <a:xfrm>
                  <a:off x="600780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5" name="Oval 754"/>
                <p:cNvSpPr/>
                <p:nvPr/>
              </p:nvSpPr>
              <p:spPr>
                <a:xfrm>
                  <a:off x="6416855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6" name="Oval 755"/>
                <p:cNvSpPr/>
                <p:nvPr/>
              </p:nvSpPr>
              <p:spPr>
                <a:xfrm>
                  <a:off x="683500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7" name="Oval 756"/>
                <p:cNvSpPr/>
                <p:nvPr/>
              </p:nvSpPr>
              <p:spPr>
                <a:xfrm>
                  <a:off x="7246957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8" name="Oval 757"/>
                <p:cNvSpPr/>
                <p:nvPr/>
              </p:nvSpPr>
              <p:spPr>
                <a:xfrm>
                  <a:off x="7675581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59" name="Oval 758"/>
                <p:cNvSpPr/>
                <p:nvPr/>
              </p:nvSpPr>
              <p:spPr>
                <a:xfrm>
                  <a:off x="8092298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0" name="Oval 759"/>
                <p:cNvSpPr/>
                <p:nvPr/>
              </p:nvSpPr>
              <p:spPr>
                <a:xfrm>
                  <a:off x="8505842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61" name="Oval 760"/>
                <p:cNvSpPr/>
                <p:nvPr/>
              </p:nvSpPr>
              <p:spPr>
                <a:xfrm>
                  <a:off x="8932123" y="3876473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8" name="Group 647"/>
              <p:cNvGrpSpPr/>
              <p:nvPr userDrawn="1"/>
            </p:nvGrpSpPr>
            <p:grpSpPr>
              <a:xfrm>
                <a:off x="181956" y="4293669"/>
                <a:ext cx="8778967" cy="28800"/>
                <a:chOff x="181956" y="4293669"/>
                <a:chExt cx="8778967" cy="28800"/>
              </a:xfrm>
              <a:grpFill/>
            </p:grpSpPr>
            <p:sp>
              <p:nvSpPr>
                <p:cNvPr id="718" name="Oval 717"/>
                <p:cNvSpPr/>
                <p:nvPr/>
              </p:nvSpPr>
              <p:spPr>
                <a:xfrm>
                  <a:off x="181956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9" name="Oval 718"/>
                <p:cNvSpPr/>
                <p:nvPr/>
              </p:nvSpPr>
              <p:spPr>
                <a:xfrm>
                  <a:off x="600261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0" name="Oval 719"/>
                <p:cNvSpPr/>
                <p:nvPr/>
              </p:nvSpPr>
              <p:spPr>
                <a:xfrm>
                  <a:off x="101911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1" name="Oval 720"/>
                <p:cNvSpPr/>
                <p:nvPr/>
              </p:nvSpPr>
              <p:spPr>
                <a:xfrm>
                  <a:off x="143345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2" name="Oval 721"/>
                <p:cNvSpPr/>
                <p:nvPr/>
              </p:nvSpPr>
              <p:spPr>
                <a:xfrm>
                  <a:off x="184858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3" name="Oval 722"/>
                <p:cNvSpPr/>
                <p:nvPr/>
              </p:nvSpPr>
              <p:spPr>
                <a:xfrm>
                  <a:off x="2265547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4" name="Oval 723"/>
                <p:cNvSpPr/>
                <p:nvPr/>
              </p:nvSpPr>
              <p:spPr>
                <a:xfrm>
                  <a:off x="2684648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5" name="Oval 724"/>
                <p:cNvSpPr/>
                <p:nvPr/>
              </p:nvSpPr>
              <p:spPr>
                <a:xfrm>
                  <a:off x="3106126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6" name="Oval 725"/>
                <p:cNvSpPr/>
                <p:nvPr/>
              </p:nvSpPr>
              <p:spPr>
                <a:xfrm>
                  <a:off x="351649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7" name="Oval 726"/>
                <p:cNvSpPr/>
                <p:nvPr/>
              </p:nvSpPr>
              <p:spPr>
                <a:xfrm>
                  <a:off x="3930833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8" name="Oval 727"/>
                <p:cNvSpPr/>
                <p:nvPr/>
              </p:nvSpPr>
              <p:spPr>
                <a:xfrm>
                  <a:off x="4345170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29" name="Oval 728"/>
                <p:cNvSpPr/>
                <p:nvPr/>
              </p:nvSpPr>
              <p:spPr>
                <a:xfrm>
                  <a:off x="4761888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0" name="Oval 729"/>
                <p:cNvSpPr/>
                <p:nvPr/>
              </p:nvSpPr>
              <p:spPr>
                <a:xfrm>
                  <a:off x="51786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1" name="Oval 730"/>
                <p:cNvSpPr/>
                <p:nvPr/>
              </p:nvSpPr>
              <p:spPr>
                <a:xfrm>
                  <a:off x="55977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2" name="Oval 731"/>
                <p:cNvSpPr/>
                <p:nvPr/>
              </p:nvSpPr>
              <p:spPr>
                <a:xfrm>
                  <a:off x="6007801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3" name="Oval 732"/>
                <p:cNvSpPr/>
                <p:nvPr/>
              </p:nvSpPr>
              <p:spPr>
                <a:xfrm>
                  <a:off x="643352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4" name="Oval 733"/>
                <p:cNvSpPr/>
                <p:nvPr/>
              </p:nvSpPr>
              <p:spPr>
                <a:xfrm>
                  <a:off x="6846907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5" name="Oval 734"/>
                <p:cNvSpPr/>
                <p:nvPr/>
              </p:nvSpPr>
              <p:spPr>
                <a:xfrm>
                  <a:off x="725886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6" name="Oval 735"/>
                <p:cNvSpPr/>
                <p:nvPr/>
              </p:nvSpPr>
              <p:spPr>
                <a:xfrm>
                  <a:off x="7685105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7" name="Oval 736"/>
                <p:cNvSpPr/>
                <p:nvPr/>
              </p:nvSpPr>
              <p:spPr>
                <a:xfrm>
                  <a:off x="810182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8" name="Oval 737"/>
                <p:cNvSpPr/>
                <p:nvPr/>
              </p:nvSpPr>
              <p:spPr>
                <a:xfrm>
                  <a:off x="8505842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39" name="Oval 738"/>
                <p:cNvSpPr/>
                <p:nvPr/>
              </p:nvSpPr>
              <p:spPr>
                <a:xfrm>
                  <a:off x="8932123" y="4293669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49" name="Group 648"/>
              <p:cNvGrpSpPr/>
              <p:nvPr userDrawn="1"/>
            </p:nvGrpSpPr>
            <p:grpSpPr>
              <a:xfrm>
                <a:off x="172432" y="4708666"/>
                <a:ext cx="8793253" cy="28800"/>
                <a:chOff x="172432" y="4708666"/>
                <a:chExt cx="8793253" cy="28800"/>
              </a:xfrm>
              <a:grpFill/>
            </p:grpSpPr>
            <p:sp>
              <p:nvSpPr>
                <p:cNvPr id="696" name="Oval 695"/>
                <p:cNvSpPr/>
                <p:nvPr/>
              </p:nvSpPr>
              <p:spPr>
                <a:xfrm>
                  <a:off x="17243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7" name="Oval 696"/>
                <p:cNvSpPr/>
                <p:nvPr/>
              </p:nvSpPr>
              <p:spPr>
                <a:xfrm>
                  <a:off x="59073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8" name="Oval 697"/>
                <p:cNvSpPr/>
                <p:nvPr/>
              </p:nvSpPr>
              <p:spPr>
                <a:xfrm>
                  <a:off x="100720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9" name="Oval 698"/>
                <p:cNvSpPr/>
                <p:nvPr/>
              </p:nvSpPr>
              <p:spPr>
                <a:xfrm>
                  <a:off x="1423926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0" name="Oval 699"/>
                <p:cNvSpPr/>
                <p:nvPr/>
              </p:nvSpPr>
              <p:spPr>
                <a:xfrm>
                  <a:off x="1839056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1" name="Oval 700"/>
                <p:cNvSpPr/>
                <p:nvPr/>
              </p:nvSpPr>
              <p:spPr>
                <a:xfrm>
                  <a:off x="2256023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2" name="Oval 701"/>
                <p:cNvSpPr/>
                <p:nvPr/>
              </p:nvSpPr>
              <p:spPr>
                <a:xfrm>
                  <a:off x="2675124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3" name="Oval 702"/>
                <p:cNvSpPr/>
                <p:nvPr/>
              </p:nvSpPr>
              <p:spPr>
                <a:xfrm>
                  <a:off x="309660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4" name="Oval 703"/>
                <p:cNvSpPr/>
                <p:nvPr/>
              </p:nvSpPr>
              <p:spPr>
                <a:xfrm>
                  <a:off x="351649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5" name="Oval 704"/>
                <p:cNvSpPr/>
                <p:nvPr/>
              </p:nvSpPr>
              <p:spPr>
                <a:xfrm>
                  <a:off x="3930833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6" name="Oval 705"/>
                <p:cNvSpPr/>
                <p:nvPr/>
              </p:nvSpPr>
              <p:spPr>
                <a:xfrm>
                  <a:off x="4345170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7" name="Oval 706"/>
                <p:cNvSpPr/>
                <p:nvPr/>
              </p:nvSpPr>
              <p:spPr>
                <a:xfrm>
                  <a:off x="4761888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8" name="Oval 707"/>
                <p:cNvSpPr/>
                <p:nvPr/>
              </p:nvSpPr>
              <p:spPr>
                <a:xfrm>
                  <a:off x="51786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09" name="Oval 708"/>
                <p:cNvSpPr/>
                <p:nvPr/>
              </p:nvSpPr>
              <p:spPr>
                <a:xfrm>
                  <a:off x="55977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0" name="Oval 709"/>
                <p:cNvSpPr/>
                <p:nvPr/>
              </p:nvSpPr>
              <p:spPr>
                <a:xfrm>
                  <a:off x="601732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1" name="Oval 710"/>
                <p:cNvSpPr/>
                <p:nvPr/>
              </p:nvSpPr>
              <p:spPr>
                <a:xfrm>
                  <a:off x="643352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2" name="Oval 711"/>
                <p:cNvSpPr/>
                <p:nvPr/>
              </p:nvSpPr>
              <p:spPr>
                <a:xfrm>
                  <a:off x="684690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3" name="Oval 712"/>
                <p:cNvSpPr/>
                <p:nvPr/>
              </p:nvSpPr>
              <p:spPr>
                <a:xfrm>
                  <a:off x="727076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4" name="Oval 713"/>
                <p:cNvSpPr/>
                <p:nvPr/>
              </p:nvSpPr>
              <p:spPr>
                <a:xfrm>
                  <a:off x="768510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5" name="Oval 714"/>
                <p:cNvSpPr/>
                <p:nvPr/>
              </p:nvSpPr>
              <p:spPr>
                <a:xfrm>
                  <a:off x="8101822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6" name="Oval 715"/>
                <p:cNvSpPr/>
                <p:nvPr/>
              </p:nvSpPr>
              <p:spPr>
                <a:xfrm>
                  <a:off x="8517747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717" name="Oval 716"/>
                <p:cNvSpPr/>
                <p:nvPr/>
              </p:nvSpPr>
              <p:spPr>
                <a:xfrm>
                  <a:off x="8936885" y="4708666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50" name="Group 649"/>
              <p:cNvGrpSpPr/>
              <p:nvPr userDrawn="1"/>
            </p:nvGrpSpPr>
            <p:grpSpPr>
              <a:xfrm>
                <a:off x="172432" y="5123772"/>
                <a:ext cx="8802777" cy="28800"/>
                <a:chOff x="172432" y="5123772"/>
                <a:chExt cx="8802777" cy="28800"/>
              </a:xfrm>
              <a:grpFill/>
            </p:grpSpPr>
            <p:sp>
              <p:nvSpPr>
                <p:cNvPr id="674" name="Oval 673"/>
                <p:cNvSpPr/>
                <p:nvPr/>
              </p:nvSpPr>
              <p:spPr>
                <a:xfrm>
                  <a:off x="172432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5" name="Oval 674"/>
                <p:cNvSpPr/>
                <p:nvPr/>
              </p:nvSpPr>
              <p:spPr>
                <a:xfrm>
                  <a:off x="59073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6" name="Oval 675"/>
                <p:cNvSpPr/>
                <p:nvPr/>
              </p:nvSpPr>
              <p:spPr>
                <a:xfrm>
                  <a:off x="100720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7" name="Oval 676"/>
                <p:cNvSpPr/>
                <p:nvPr/>
              </p:nvSpPr>
              <p:spPr>
                <a:xfrm>
                  <a:off x="1423926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8" name="Oval 677"/>
                <p:cNvSpPr/>
                <p:nvPr/>
              </p:nvSpPr>
              <p:spPr>
                <a:xfrm>
                  <a:off x="1839056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9" name="Oval 678"/>
                <p:cNvSpPr/>
                <p:nvPr/>
              </p:nvSpPr>
              <p:spPr>
                <a:xfrm>
                  <a:off x="225602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0" name="Oval 679"/>
                <p:cNvSpPr/>
                <p:nvPr/>
              </p:nvSpPr>
              <p:spPr>
                <a:xfrm>
                  <a:off x="2675124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1" name="Oval 680"/>
                <p:cNvSpPr/>
                <p:nvPr/>
              </p:nvSpPr>
              <p:spPr>
                <a:xfrm>
                  <a:off x="3096602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2" name="Oval 681"/>
                <p:cNvSpPr/>
                <p:nvPr/>
              </p:nvSpPr>
              <p:spPr>
                <a:xfrm>
                  <a:off x="3516495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3" name="Oval 682"/>
                <p:cNvSpPr/>
                <p:nvPr/>
              </p:nvSpPr>
              <p:spPr>
                <a:xfrm>
                  <a:off x="393083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4" name="Oval 683"/>
                <p:cNvSpPr/>
                <p:nvPr/>
              </p:nvSpPr>
              <p:spPr>
                <a:xfrm>
                  <a:off x="4345170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5" name="Oval 684"/>
                <p:cNvSpPr/>
                <p:nvPr/>
              </p:nvSpPr>
              <p:spPr>
                <a:xfrm>
                  <a:off x="4761888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6" name="Oval 685"/>
                <p:cNvSpPr/>
                <p:nvPr/>
              </p:nvSpPr>
              <p:spPr>
                <a:xfrm>
                  <a:off x="518336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7" name="Oval 686"/>
                <p:cNvSpPr/>
                <p:nvPr/>
              </p:nvSpPr>
              <p:spPr>
                <a:xfrm>
                  <a:off x="560246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8" name="Oval 687"/>
                <p:cNvSpPr/>
                <p:nvPr/>
              </p:nvSpPr>
              <p:spPr>
                <a:xfrm>
                  <a:off x="602208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89" name="Oval 688"/>
                <p:cNvSpPr/>
                <p:nvPr/>
              </p:nvSpPr>
              <p:spPr>
                <a:xfrm>
                  <a:off x="6438284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0" name="Oval 689"/>
                <p:cNvSpPr/>
                <p:nvPr/>
              </p:nvSpPr>
              <p:spPr>
                <a:xfrm>
                  <a:off x="685166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1" name="Oval 690"/>
                <p:cNvSpPr/>
                <p:nvPr/>
              </p:nvSpPr>
              <p:spPr>
                <a:xfrm>
                  <a:off x="727552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2" name="Oval 691"/>
                <p:cNvSpPr/>
                <p:nvPr/>
              </p:nvSpPr>
              <p:spPr>
                <a:xfrm>
                  <a:off x="769462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3" name="Oval 692"/>
                <p:cNvSpPr/>
                <p:nvPr/>
              </p:nvSpPr>
              <p:spPr>
                <a:xfrm>
                  <a:off x="8113727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4" name="Oval 693"/>
                <p:cNvSpPr/>
                <p:nvPr/>
              </p:nvSpPr>
              <p:spPr>
                <a:xfrm>
                  <a:off x="8532033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95" name="Oval 694"/>
                <p:cNvSpPr/>
                <p:nvPr/>
              </p:nvSpPr>
              <p:spPr>
                <a:xfrm>
                  <a:off x="8946409" y="5123772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  <p:grpSp>
            <p:nvGrpSpPr>
              <p:cNvPr id="651" name="Group 650"/>
              <p:cNvGrpSpPr/>
              <p:nvPr userDrawn="1"/>
            </p:nvGrpSpPr>
            <p:grpSpPr>
              <a:xfrm>
                <a:off x="158146" y="5550368"/>
                <a:ext cx="8826587" cy="28800"/>
                <a:chOff x="158146" y="5550368"/>
                <a:chExt cx="8826587" cy="28800"/>
              </a:xfrm>
              <a:grpFill/>
            </p:grpSpPr>
            <p:sp>
              <p:nvSpPr>
                <p:cNvPr id="652" name="Oval 651"/>
                <p:cNvSpPr/>
                <p:nvPr/>
              </p:nvSpPr>
              <p:spPr>
                <a:xfrm>
                  <a:off x="158146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3" name="Oval 652"/>
                <p:cNvSpPr/>
                <p:nvPr/>
              </p:nvSpPr>
              <p:spPr>
                <a:xfrm>
                  <a:off x="57407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4" name="Oval 653"/>
                <p:cNvSpPr/>
                <p:nvPr/>
              </p:nvSpPr>
              <p:spPr>
                <a:xfrm>
                  <a:off x="99054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5" name="Oval 654"/>
                <p:cNvSpPr/>
                <p:nvPr/>
              </p:nvSpPr>
              <p:spPr>
                <a:xfrm>
                  <a:off x="140964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6" name="Oval 655"/>
                <p:cNvSpPr/>
                <p:nvPr/>
              </p:nvSpPr>
              <p:spPr>
                <a:xfrm>
                  <a:off x="182953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7" name="Oval 656"/>
                <p:cNvSpPr/>
                <p:nvPr/>
              </p:nvSpPr>
              <p:spPr>
                <a:xfrm>
                  <a:off x="225602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8" name="Oval 657"/>
                <p:cNvSpPr/>
                <p:nvPr/>
              </p:nvSpPr>
              <p:spPr>
                <a:xfrm>
                  <a:off x="2675124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59" name="Oval 658"/>
                <p:cNvSpPr/>
                <p:nvPr/>
              </p:nvSpPr>
              <p:spPr>
                <a:xfrm>
                  <a:off x="309660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0" name="Oval 659"/>
                <p:cNvSpPr/>
                <p:nvPr/>
              </p:nvSpPr>
              <p:spPr>
                <a:xfrm>
                  <a:off x="351649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1" name="Oval 660"/>
                <p:cNvSpPr/>
                <p:nvPr/>
              </p:nvSpPr>
              <p:spPr>
                <a:xfrm>
                  <a:off x="393083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2" name="Oval 661"/>
                <p:cNvSpPr/>
                <p:nvPr/>
              </p:nvSpPr>
              <p:spPr>
                <a:xfrm>
                  <a:off x="4345170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3" name="Oval 662"/>
                <p:cNvSpPr/>
                <p:nvPr/>
              </p:nvSpPr>
              <p:spPr>
                <a:xfrm>
                  <a:off x="4761888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4" name="Oval 663"/>
                <p:cNvSpPr/>
                <p:nvPr/>
              </p:nvSpPr>
              <p:spPr>
                <a:xfrm>
                  <a:off x="517860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5" name="Oval 664"/>
                <p:cNvSpPr/>
                <p:nvPr/>
              </p:nvSpPr>
              <p:spPr>
                <a:xfrm>
                  <a:off x="559770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6" name="Oval 665"/>
                <p:cNvSpPr/>
                <p:nvPr/>
              </p:nvSpPr>
              <p:spPr>
                <a:xfrm>
                  <a:off x="6017325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7" name="Oval 666"/>
                <p:cNvSpPr/>
                <p:nvPr/>
              </p:nvSpPr>
              <p:spPr>
                <a:xfrm>
                  <a:off x="6443046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8" name="Oval 667"/>
                <p:cNvSpPr/>
                <p:nvPr/>
              </p:nvSpPr>
              <p:spPr>
                <a:xfrm>
                  <a:off x="685881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69" name="Oval 668"/>
                <p:cNvSpPr/>
                <p:nvPr/>
              </p:nvSpPr>
              <p:spPr>
                <a:xfrm>
                  <a:off x="728267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0" name="Oval 669"/>
                <p:cNvSpPr/>
                <p:nvPr/>
              </p:nvSpPr>
              <p:spPr>
                <a:xfrm>
                  <a:off x="7699391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1" name="Oval 670"/>
                <p:cNvSpPr/>
                <p:nvPr/>
              </p:nvSpPr>
              <p:spPr>
                <a:xfrm>
                  <a:off x="8116108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2" name="Oval 671"/>
                <p:cNvSpPr/>
                <p:nvPr/>
              </p:nvSpPr>
              <p:spPr>
                <a:xfrm>
                  <a:off x="8529652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  <p:sp>
              <p:nvSpPr>
                <p:cNvPr id="673" name="Oval 672"/>
                <p:cNvSpPr/>
                <p:nvPr/>
              </p:nvSpPr>
              <p:spPr>
                <a:xfrm>
                  <a:off x="8955933" y="5550368"/>
                  <a:ext cx="28800" cy="28800"/>
                </a:xfrm>
                <a:prstGeom prst="ellipse">
                  <a:avLst/>
                </a:prstGeom>
                <a:grpFill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algn="ctr"/>
                  <a:endParaRPr lang="en-GB" sz="2160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364068" y="3162300"/>
            <a:ext cx="5628217" cy="3179446"/>
          </a:xfrm>
        </p:spPr>
        <p:txBody>
          <a:bodyPr anchor="b">
            <a:noAutofit/>
          </a:bodyPr>
          <a:lstStyle>
            <a:lvl1pPr>
              <a:defRPr sz="144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CA6FB8-D8C8-4F1D-9D66-C3223061F6BA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09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70.xml"/><Relationship Id="rId26" Type="http://schemas.openxmlformats.org/officeDocument/2006/relationships/slideLayout" Target="../slideLayouts/slideLayout78.xml"/><Relationship Id="rId3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73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9.xml"/><Relationship Id="rId25" Type="http://schemas.openxmlformats.org/officeDocument/2006/relationships/slideLayout" Target="../slideLayouts/slideLayout77.xml"/><Relationship Id="rId2" Type="http://schemas.openxmlformats.org/officeDocument/2006/relationships/slideLayout" Target="../slideLayouts/slideLayout54.xml"/><Relationship Id="rId1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72.xml"/><Relationship Id="rId29" Type="http://schemas.openxmlformats.org/officeDocument/2006/relationships/slideLayout" Target="../slideLayouts/slideLayout81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24" Type="http://schemas.openxmlformats.org/officeDocument/2006/relationships/slideLayout" Target="../slideLayouts/slideLayout76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75.xml"/><Relationship Id="rId28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1.xml"/><Relationship Id="rId31" Type="http://schemas.openxmlformats.org/officeDocument/2006/relationships/slideLayout" Target="../slideLayouts/slideLayout83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Relationship Id="rId22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9.xml"/><Relationship Id="rId30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488BA11F-D52D-5CF3-1B58-472BBF2CCA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1601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/>
                </a:solidFill>
                <a:latin typeface="Non-Dottee" pitchFamily="2" charset="77"/>
              </a:defRPr>
            </a:lvl1pPr>
          </a:lstStyle>
          <a:p>
            <a:r>
              <a:rPr lang="en-US"/>
              <a:t>Confidential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C5C6A833-EE31-C753-3F86-BE6B8B645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1004F0B-1F44-3491-5F9E-A06909C7C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22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62" r:id="rId2"/>
    <p:sldLayoutId id="2147483661" r:id="rId3"/>
    <p:sldLayoutId id="2147483711" r:id="rId4"/>
    <p:sldLayoutId id="2147483676" r:id="rId5"/>
    <p:sldLayoutId id="2147483700" r:id="rId6"/>
    <p:sldLayoutId id="2147483675" r:id="rId7"/>
    <p:sldLayoutId id="2147483707" r:id="rId8"/>
    <p:sldLayoutId id="2147483706" r:id="rId9"/>
    <p:sldLayoutId id="2147483708" r:id="rId10"/>
    <p:sldLayoutId id="2147483678" r:id="rId11"/>
    <p:sldLayoutId id="2147483712" r:id="rId12"/>
    <p:sldLayoutId id="2147483701" r:id="rId13"/>
    <p:sldLayoutId id="2147483713" r:id="rId14"/>
    <p:sldLayoutId id="2147483677" r:id="rId15"/>
    <p:sldLayoutId id="2147483704" r:id="rId16"/>
    <p:sldLayoutId id="2147483705" r:id="rId17"/>
    <p:sldLayoutId id="2147483709" r:id="rId18"/>
    <p:sldLayoutId id="2147483683" r:id="rId19"/>
    <p:sldLayoutId id="2147483686" r:id="rId20"/>
    <p:sldLayoutId id="2147483687" r:id="rId21"/>
    <p:sldLayoutId id="2147483702" r:id="rId22"/>
    <p:sldLayoutId id="2147483703" r:id="rId23"/>
    <p:sldLayoutId id="2147483690" r:id="rId24"/>
    <p:sldLayoutId id="2147483691" r:id="rId25"/>
    <p:sldLayoutId id="2147483692" r:id="rId2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488BA11F-D52D-5CF3-1B58-472BBF2CCA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1601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/>
                </a:solidFill>
                <a:latin typeface="Non-Dottee" pitchFamily="2" charset="77"/>
              </a:defRPr>
            </a:lvl1pPr>
          </a:lstStyle>
          <a:p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090813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39" r:id="rId25"/>
    <p:sldLayoutId id="2147483740" r:id="rId2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300" y="520066"/>
            <a:ext cx="11472333" cy="81915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1493520"/>
            <a:ext cx="11472333" cy="48482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49167" y="6551296"/>
            <a:ext cx="1737783" cy="952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960">
                <a:solidFill>
                  <a:schemeClr val="tx1"/>
                </a:solidFill>
              </a:defRPr>
            </a:lvl1pPr>
          </a:lstStyle>
          <a:p>
            <a:fld id="{2AC5ED11-457A-44CC-BE94-53BB425DFE34}" type="datetime8">
              <a:rPr lang="en-GB" smtClean="0"/>
              <a:t>04/01/2024 07:43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299" y="6551296"/>
            <a:ext cx="7552268" cy="952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60">
                <a:solidFill>
                  <a:schemeClr val="tx1"/>
                </a:solidFill>
              </a:defRPr>
            </a:lvl1pPr>
          </a:lstStyle>
          <a:p>
            <a:r>
              <a:rPr lang="en-GB"/>
              <a:t>SECURITY CLASSIFICATION. PUBLISHED VERSION. OWNER'S NAME.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98617" y="6551296"/>
            <a:ext cx="1742016" cy="952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960">
                <a:solidFill>
                  <a:schemeClr val="tx1"/>
                </a:solidFill>
              </a:defRPr>
            </a:lvl1pPr>
          </a:lstStyle>
          <a:p>
            <a:fld id="{5FC009DE-D7D9-469A-AAA1-9EDD82961594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68300" y="360046"/>
            <a:ext cx="11472333" cy="0"/>
          </a:xfrm>
          <a:prstGeom prst="line">
            <a:avLst/>
          </a:prstGeom>
          <a:ln w="127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987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  <p:sldLayoutId id="2147483761" r:id="rId20"/>
    <p:sldLayoutId id="2147483762" r:id="rId21"/>
    <p:sldLayoutId id="2147483763" r:id="rId22"/>
    <p:sldLayoutId id="2147483764" r:id="rId23"/>
    <p:sldLayoutId id="2147483765" r:id="rId24"/>
    <p:sldLayoutId id="2147483766" r:id="rId25"/>
    <p:sldLayoutId id="2147483767" r:id="rId26"/>
    <p:sldLayoutId id="2147483768" r:id="rId27"/>
    <p:sldLayoutId id="2147483769" r:id="rId28"/>
    <p:sldLayoutId id="2147483770" r:id="rId29"/>
    <p:sldLayoutId id="2147483771" r:id="rId30"/>
    <p:sldLayoutId id="2147483772" r:id="rId3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2880" b="0" kern="1200" cap="all">
          <a:solidFill>
            <a:schemeClr val="tx2"/>
          </a:solidFill>
          <a:latin typeface="EE Nobblee Light" panose="02000503000000020004" pitchFamily="2" charset="0"/>
          <a:ea typeface="+mj-ea"/>
          <a:cs typeface="+mj-cs"/>
        </a:defRPr>
      </a:lvl1pPr>
    </p:titleStyle>
    <p:bodyStyle>
      <a:lvl1pPr marL="0" indent="0" algn="l" defTabSz="1097280" rtl="0" eaLnBrk="1" latinLnBrk="0" hangingPunct="1">
        <a:lnSpc>
          <a:spcPct val="90000"/>
        </a:lnSpc>
        <a:spcBef>
          <a:spcPts val="0"/>
        </a:spcBef>
        <a:spcAft>
          <a:spcPts val="1080"/>
        </a:spcAft>
        <a:buFont typeface="Arial" pitchFamily="34" charset="0"/>
        <a:buNone/>
        <a:defRPr sz="240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1097280" rtl="0" eaLnBrk="1" latinLnBrk="0" hangingPunct="1">
        <a:lnSpc>
          <a:spcPct val="90000"/>
        </a:lnSpc>
        <a:spcBef>
          <a:spcPts val="0"/>
        </a:spcBef>
        <a:spcAft>
          <a:spcPts val="1080"/>
        </a:spcAft>
        <a:buFont typeface="Arial" pitchFamily="34" charset="0"/>
        <a:buNone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320040" indent="-320040" algn="l" defTabSz="1097280" rtl="0" eaLnBrk="1" latinLnBrk="0" hangingPunct="1">
        <a:lnSpc>
          <a:spcPct val="90000"/>
        </a:lnSpc>
        <a:spcBef>
          <a:spcPts val="0"/>
        </a:spcBef>
        <a:spcAft>
          <a:spcPts val="1080"/>
        </a:spcAft>
        <a:buFont typeface="Rubrik Regular" pitchFamily="2" charset="0"/>
        <a:buChar char="–"/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651510" indent="-331470" algn="l" defTabSz="1097280" rtl="0" eaLnBrk="1" latinLnBrk="0" hangingPunct="1">
        <a:lnSpc>
          <a:spcPct val="90000"/>
        </a:lnSpc>
        <a:spcBef>
          <a:spcPts val="0"/>
        </a:spcBef>
        <a:spcAft>
          <a:spcPts val="1080"/>
        </a:spcAft>
        <a:buFont typeface="Rubrik Regular" pitchFamily="2" charset="0"/>
        <a:buChar char="–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320040" algn="l" defTabSz="1097280" rtl="0" eaLnBrk="1" latinLnBrk="0" hangingPunct="1">
        <a:lnSpc>
          <a:spcPct val="90000"/>
        </a:lnSpc>
        <a:spcBef>
          <a:spcPts val="0"/>
        </a:spcBef>
        <a:spcAft>
          <a:spcPts val="1080"/>
        </a:spcAft>
        <a:buFont typeface="Rubrik Regular" pitchFamily="2" charset="0"/>
        <a:buChar char="–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2.safelinks.protection.outlook.com/?url=http%3A%2F%2Fwww.ee.co.uk%2Fswitching-offer&amp;data=05%7C02%7Cbrett.edgerton%40ee.co.uk%7C58369ee802c74b1f5be008dc008299d3%7Ca7f356889c004d5eba4129f146377ab0%7C0%7C0%7C638385808284181200%7CUnknown%7CTWFpbGZsb3d8eyJWIjoiMC4wLjAwMDAiLCJQIjoiV2luMzIiLCJBTiI6Ik1haWwiLCJXVCI6Mn0%3D%7C3000%7C%7C%7C&amp;sdata=f02NsdlViA2gQMVGl%2Bvz6T2AJvhrTVFEctZUAUdiVvI%3D&amp;reserved=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 up of a device&#10;&#10;Description automatically generated">
            <a:extLst>
              <a:ext uri="{FF2B5EF4-FFF2-40B4-BE49-F238E27FC236}">
                <a16:creationId xmlns:a16="http://schemas.microsoft.com/office/drawing/2014/main" id="{0FBD6CAC-9707-AAA2-C792-3C2DE1B56A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11" t="13423" r="9757" b="44821"/>
          <a:stretch/>
        </p:blipFill>
        <p:spPr>
          <a:xfrm>
            <a:off x="0" y="-1"/>
            <a:ext cx="1219200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5BD083-14C0-B7A3-A0CD-C581C9725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241" y="868418"/>
            <a:ext cx="4358506" cy="1039874"/>
          </a:xfrm>
        </p:spPr>
        <p:txBody>
          <a:bodyPr anchor="ctr">
            <a:noAutofit/>
          </a:bodyPr>
          <a:lstStyle/>
          <a:p>
            <a:r>
              <a:rPr lang="en-US" sz="8000" dirty="0">
                <a:solidFill>
                  <a:schemeClr val="accent2"/>
                </a:solidFill>
                <a:latin typeface="Dottee Condensed"/>
                <a:cs typeface="BT Curve Headline"/>
              </a:rPr>
              <a:t>Broadband Buyout</a:t>
            </a:r>
            <a:endParaRPr lang="en-US" sz="4400" dirty="0">
              <a:solidFill>
                <a:schemeClr val="bg1"/>
              </a:solidFill>
              <a:latin typeface="Dottee Condensed" panose="00000508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2E892A-FE1C-46E6-9C85-75FAC57D356F}"/>
              </a:ext>
            </a:extLst>
          </p:cNvPr>
          <p:cNvSpPr txBox="1"/>
          <p:nvPr/>
        </p:nvSpPr>
        <p:spPr>
          <a:xfrm>
            <a:off x="181207" y="2571674"/>
            <a:ext cx="62330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ottee Condensed" panose="00000508000000000000" pitchFamily="50" charset="0"/>
                <a:ea typeface="+mj-ea"/>
                <a:cs typeface="BT Curve Headline" panose="020B0603020203020204" pitchFamily="34" charset="0"/>
              </a:rPr>
              <a:t>STORE Briefing Pack</a:t>
            </a:r>
            <a:endParaRPr lang="en-GB" dirty="0"/>
          </a:p>
        </p:txBody>
      </p:sp>
      <p:pic>
        <p:nvPicPr>
          <p:cNvPr id="13" name="Picture 12" descr="A yellow number with black dots&#10;&#10;Description automatically generated">
            <a:extLst>
              <a:ext uri="{FF2B5EF4-FFF2-40B4-BE49-F238E27FC236}">
                <a16:creationId xmlns:a16="http://schemas.microsoft.com/office/drawing/2014/main" id="{5A9703A3-4CC1-025A-70D9-5E9B5145C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0497" y="138312"/>
            <a:ext cx="723554" cy="126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4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64D5DD4-1FE3-D673-7A7E-6C7630F4453A}"/>
              </a:ext>
            </a:extLst>
          </p:cNvPr>
          <p:cNvSpPr/>
          <p:nvPr/>
        </p:nvSpPr>
        <p:spPr>
          <a:xfrm>
            <a:off x="-1" y="0"/>
            <a:ext cx="5989859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E8772A-216F-6532-173F-BD1F773BD3E1}"/>
              </a:ext>
            </a:extLst>
          </p:cNvPr>
          <p:cNvSpPr txBox="1"/>
          <p:nvPr/>
        </p:nvSpPr>
        <p:spPr>
          <a:xfrm>
            <a:off x="87422" y="1673341"/>
            <a:ext cx="55817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Last year we launched  New EE to the country and unveiled New EE Home Broadband for all our customers.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We’ve had a brilliant start to the campaign, and we’ve listened to your feedback around giving you a tool to keep that momentum going - </a:t>
            </a:r>
            <a:r>
              <a:rPr lang="en-GB" b="1" dirty="0">
                <a:solidFill>
                  <a:schemeClr val="accent2"/>
                </a:solidFill>
              </a:rPr>
              <a:t>Retail broadband buyout! </a:t>
            </a: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Yes, you’ve read that right, you’ve asked for this and we've listened. Retail Broadband Buyout will be available from </a:t>
            </a:r>
            <a:r>
              <a:rPr lang="en-GB" b="1" dirty="0">
                <a:solidFill>
                  <a:schemeClr val="accent2"/>
                </a:solidFill>
              </a:rPr>
              <a:t>8th January </a:t>
            </a:r>
            <a:r>
              <a:rPr lang="en-GB" dirty="0">
                <a:solidFill>
                  <a:schemeClr val="bg1"/>
                </a:solidFill>
              </a:rPr>
              <a:t>for  new customers taking either New EE broadband or BT Broadband.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accent2"/>
                </a:solidFill>
              </a:rPr>
              <a:t>Check out the pack on the detail, process and business rules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5B0DCF-446F-334F-D983-6F66C31856AB}"/>
              </a:ext>
            </a:extLst>
          </p:cNvPr>
          <p:cNvSpPr txBox="1"/>
          <p:nvPr/>
        </p:nvSpPr>
        <p:spPr>
          <a:xfrm>
            <a:off x="-1305943" y="236506"/>
            <a:ext cx="8368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rgbClr val="FFFF00"/>
                </a:solidFill>
                <a:latin typeface="Dottee Condensed" panose="00000508000000000000" pitchFamily="50" charset="0"/>
              </a:rPr>
              <a:t>Retail Broadband Buyout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179EEF-E3E6-6866-22D6-188686A36D30}"/>
              </a:ext>
            </a:extLst>
          </p:cNvPr>
          <p:cNvGrpSpPr/>
          <p:nvPr/>
        </p:nvGrpSpPr>
        <p:grpSpPr>
          <a:xfrm>
            <a:off x="7235642" y="3681664"/>
            <a:ext cx="4482528" cy="2638195"/>
            <a:chOff x="6081262" y="3596527"/>
            <a:chExt cx="5636908" cy="302412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EF99855-B5C2-F97B-8970-49E192E42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56702" y="3983008"/>
              <a:ext cx="2661468" cy="2251158"/>
            </a:xfrm>
            <a:prstGeom prst="rect">
              <a:avLst/>
            </a:prstGeom>
          </p:spPr>
        </p:pic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6E65D930-5D81-B244-6E90-36EBC0CD521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59" t="29451" r="27943" b="29820"/>
            <a:stretch/>
          </p:blipFill>
          <p:spPr bwMode="auto">
            <a:xfrm>
              <a:off x="6081262" y="3596527"/>
              <a:ext cx="3021795" cy="3024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0514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5">
            <a:extLst>
              <a:ext uri="{FF2B5EF4-FFF2-40B4-BE49-F238E27FC236}">
                <a16:creationId xmlns:a16="http://schemas.microsoft.com/office/drawing/2014/main" id="{C5D25DE8-3B05-CEDC-5360-B1603AF018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6726" y="309777"/>
            <a:ext cx="6007301" cy="1039874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chemeClr val="tx2"/>
                </a:solidFill>
                <a:latin typeface="Dottee Condensed" panose="00000508000000000000" pitchFamily="50" charset="0"/>
              </a:rPr>
              <a:t>What are we </a:t>
            </a:r>
            <a:r>
              <a:rPr lang="en-GB" sz="4800" dirty="0">
                <a:latin typeface="Dottee Condensed" panose="00000508000000000000" pitchFamily="50" charset="0"/>
              </a:rPr>
              <a:t>introducing</a:t>
            </a:r>
            <a:r>
              <a:rPr lang="en-GB" sz="4800" dirty="0">
                <a:solidFill>
                  <a:schemeClr val="tx2"/>
                </a:solidFill>
                <a:latin typeface="Dottee Condensed" panose="00000508000000000000" pitchFamily="50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DF36ED-0CA5-D3E7-1A31-D920D0E1BA77}"/>
              </a:ext>
            </a:extLst>
          </p:cNvPr>
          <p:cNvSpPr txBox="1"/>
          <p:nvPr/>
        </p:nvSpPr>
        <p:spPr>
          <a:xfrm>
            <a:off x="386726" y="1245688"/>
            <a:ext cx="10791825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Broadband buyout will be available for both NEW EE and BT customers. </a:t>
            </a:r>
          </a:p>
          <a:p>
            <a:endParaRPr lang="en-GB" dirty="0"/>
          </a:p>
          <a:p>
            <a:r>
              <a:rPr lang="en-GB" dirty="0"/>
              <a:t>The process for New EE will be integrated as part of the current Orbit journey for broadband. There will be a new ‘Buyout’ tick box which needs selecting. This will send the customer all the info to fulfil the offer.</a:t>
            </a:r>
          </a:p>
          <a:p>
            <a:endParaRPr lang="en-GB" dirty="0"/>
          </a:p>
          <a:p>
            <a:r>
              <a:rPr lang="en-GB" dirty="0"/>
              <a:t>For BT customers, the process is in Advisor hub. There is a new template message for buyout that would need to be sent to the customer, which will support the customer in the fulfilment process. </a:t>
            </a:r>
          </a:p>
          <a:p>
            <a:endParaRPr lang="en-GB" dirty="0"/>
          </a:p>
          <a:p>
            <a:r>
              <a:rPr lang="en-GB" b="1" dirty="0">
                <a:solidFill>
                  <a:srgbClr val="009BA5"/>
                </a:solidFill>
              </a:rPr>
              <a:t>WHEN?</a:t>
            </a:r>
          </a:p>
          <a:p>
            <a:r>
              <a:rPr lang="en-GB" dirty="0"/>
              <a:t>Buyout will be available from </a:t>
            </a:r>
            <a:r>
              <a:rPr lang="en-GB" b="1" dirty="0">
                <a:solidFill>
                  <a:schemeClr val="accent1"/>
                </a:solidFill>
              </a:rPr>
              <a:t>8</a:t>
            </a:r>
            <a:r>
              <a:rPr lang="en-GB" b="1" baseline="30000" dirty="0">
                <a:solidFill>
                  <a:schemeClr val="accent1"/>
                </a:solidFill>
              </a:rPr>
              <a:t>th</a:t>
            </a:r>
            <a:r>
              <a:rPr lang="en-GB" b="1" dirty="0">
                <a:solidFill>
                  <a:schemeClr val="accent1"/>
                </a:solidFill>
              </a:rPr>
              <a:t> January ‘24</a:t>
            </a:r>
          </a:p>
          <a:p>
            <a:endParaRPr lang="en-GB" dirty="0"/>
          </a:p>
          <a:p>
            <a:r>
              <a:rPr lang="en-GB" b="1" dirty="0">
                <a:solidFill>
                  <a:srgbClr val="009BA5"/>
                </a:solidFill>
              </a:rPr>
              <a:t>WHO?</a:t>
            </a:r>
          </a:p>
          <a:p>
            <a:r>
              <a:rPr lang="en-GB" dirty="0"/>
              <a:t>Buyout can be offered to any customer that is currently under a broadband contract with a competitor* taking a new ADSL or Fibre product. </a:t>
            </a:r>
          </a:p>
          <a:p>
            <a:endParaRPr lang="en-GB" sz="1400" i="1" dirty="0"/>
          </a:p>
          <a:p>
            <a:r>
              <a:rPr lang="en-GB" sz="1400" i="1" dirty="0"/>
              <a:t>*Buyout will </a:t>
            </a:r>
            <a:r>
              <a:rPr lang="en-GB" sz="1400" b="1" i="1" u="sng" dirty="0"/>
              <a:t>not</a:t>
            </a:r>
            <a:r>
              <a:rPr lang="en-GB" sz="1400" i="1" dirty="0"/>
              <a:t> be available for existing BT group customers, so please do not offer this to EE/Plusnet/BT customers. </a:t>
            </a:r>
          </a:p>
          <a:p>
            <a:endParaRPr lang="en-GB" sz="1800" i="1" dirty="0"/>
          </a:p>
          <a:p>
            <a:endParaRPr lang="en-GB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F04D959-8DE5-91E7-3D09-BAF180C27E9C}"/>
              </a:ext>
            </a:extLst>
          </p:cNvPr>
          <p:cNvSpPr/>
          <p:nvPr/>
        </p:nvSpPr>
        <p:spPr>
          <a:xfrm>
            <a:off x="386726" y="6347534"/>
            <a:ext cx="92668" cy="11541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16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5">
            <a:extLst>
              <a:ext uri="{FF2B5EF4-FFF2-40B4-BE49-F238E27FC236}">
                <a16:creationId xmlns:a16="http://schemas.microsoft.com/office/drawing/2014/main" id="{C5D25DE8-3B05-CEDC-5360-B1603AF018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2374" y="305076"/>
            <a:ext cx="6007301" cy="1039874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chemeClr val="tx2"/>
                </a:solidFill>
                <a:latin typeface="Dottee Condensed" panose="00000508000000000000" pitchFamily="50" charset="0"/>
              </a:rPr>
              <a:t>What do </a:t>
            </a:r>
            <a:r>
              <a:rPr lang="en-GB" sz="4800" dirty="0">
                <a:latin typeface="Dottee Condensed" panose="00000508000000000000" pitchFamily="50" charset="0"/>
              </a:rPr>
              <a:t>customers get</a:t>
            </a:r>
            <a:r>
              <a:rPr lang="en-GB" sz="4800" dirty="0">
                <a:solidFill>
                  <a:schemeClr val="tx1"/>
                </a:solidFill>
                <a:latin typeface="Dottee Condensed" panose="00000508000000000000" pitchFamily="50" charset="0"/>
              </a:rPr>
              <a:t>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F27344-13B3-1361-1EBB-F2BAE60665D6}"/>
              </a:ext>
            </a:extLst>
          </p:cNvPr>
          <p:cNvSpPr txBox="1"/>
          <p:nvPr/>
        </p:nvSpPr>
        <p:spPr>
          <a:xfrm>
            <a:off x="7547213" y="1320675"/>
            <a:ext cx="42966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buyout gives the customer an opportunity to </a:t>
            </a:r>
            <a:r>
              <a:rPr lang="en-GB" b="1" dirty="0">
                <a:solidFill>
                  <a:srgbClr val="009BA5"/>
                </a:solidFill>
              </a:rPr>
              <a:t>claim up-to £300 </a:t>
            </a:r>
            <a:r>
              <a:rPr lang="en-GB" dirty="0"/>
              <a:t>to help to pay off their final bill with their current provider </a:t>
            </a:r>
            <a:r>
              <a:rPr lang="en-GB" sz="1800" dirty="0">
                <a:latin typeface="Non-Dottee" panose="00000500000000000000" pitchFamily="50" charset="0"/>
              </a:rPr>
              <a:t>(</a:t>
            </a:r>
            <a:r>
              <a:rPr lang="en-GB" sz="1800" i="1" dirty="0">
                <a:latin typeface="Non-Dottee" panose="00000500000000000000" pitchFamily="50" charset="0"/>
              </a:rPr>
              <a:t>this will </a:t>
            </a:r>
            <a:r>
              <a:rPr lang="en-GB" sz="1800" b="1" i="1" u="sng" dirty="0">
                <a:latin typeface="Non-Dottee" panose="00000500000000000000" pitchFamily="50" charset="0"/>
              </a:rPr>
              <a:t>not</a:t>
            </a:r>
            <a:r>
              <a:rPr lang="en-GB" sz="1800" i="1" dirty="0">
                <a:latin typeface="Non-Dottee" panose="00000500000000000000" pitchFamily="50" charset="0"/>
              </a:rPr>
              <a:t> include line rental, TV, call packages etc.</a:t>
            </a:r>
            <a:r>
              <a:rPr lang="en-GB" sz="1800" dirty="0">
                <a:latin typeface="Non-Dottee" panose="00000500000000000000" pitchFamily="50" charset="0"/>
              </a:rPr>
              <a:t>) </a:t>
            </a:r>
            <a:endParaRPr lang="en-GB" dirty="0"/>
          </a:p>
          <a:p>
            <a:endParaRPr lang="en-GB" dirty="0"/>
          </a:p>
          <a:p>
            <a:r>
              <a:rPr lang="en-GB" dirty="0"/>
              <a:t>The customer simply pays off their existing bill and sends us an itemised bill of the final payment, then we credit their account to the amount of their final bill.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AEA60B4-825C-25C0-5DF0-514A6CF56B4B}"/>
              </a:ext>
            </a:extLst>
          </p:cNvPr>
          <p:cNvGrpSpPr/>
          <p:nvPr/>
        </p:nvGrpSpPr>
        <p:grpSpPr>
          <a:xfrm>
            <a:off x="299764" y="4123485"/>
            <a:ext cx="5310721" cy="2429439"/>
            <a:chOff x="272373" y="1109101"/>
            <a:chExt cx="5310721" cy="242943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4EE7DE7-7F17-F66E-B6FA-9AA420E9AE15}"/>
                </a:ext>
              </a:extLst>
            </p:cNvPr>
            <p:cNvGrpSpPr/>
            <p:nvPr/>
          </p:nvGrpSpPr>
          <p:grpSpPr>
            <a:xfrm>
              <a:off x="272373" y="1344950"/>
              <a:ext cx="5036605" cy="2193590"/>
              <a:chOff x="272374" y="1235411"/>
              <a:chExt cx="5036605" cy="2193590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9B4AFAE-0374-4F37-719A-85C8E250C284}"/>
                  </a:ext>
                </a:extLst>
              </p:cNvPr>
              <p:cNvSpPr/>
              <p:nvPr/>
            </p:nvSpPr>
            <p:spPr>
              <a:xfrm>
                <a:off x="272374" y="1235411"/>
                <a:ext cx="5036605" cy="2193590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CCBA245E-488D-8C41-F2E0-A75BF478C2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6362" y="1344951"/>
                <a:ext cx="4812117" cy="1972614"/>
              </a:xfrm>
              <a:prstGeom prst="rect">
                <a:avLst/>
              </a:prstGeom>
            </p:spPr>
          </p:pic>
        </p:grp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96CB92C8-9DB4-AF46-EBC7-684EC87B375D}"/>
                </a:ext>
              </a:extLst>
            </p:cNvPr>
            <p:cNvSpPr/>
            <p:nvPr/>
          </p:nvSpPr>
          <p:spPr>
            <a:xfrm>
              <a:off x="4904363" y="1109101"/>
              <a:ext cx="678731" cy="606615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b="1" dirty="0">
                  <a:solidFill>
                    <a:schemeClr val="tx1"/>
                  </a:solidFill>
                </a:rPr>
                <a:t>BT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3594126-2F65-54A3-57E3-1D89970CD0BD}"/>
              </a:ext>
            </a:extLst>
          </p:cNvPr>
          <p:cNvGrpSpPr/>
          <p:nvPr/>
        </p:nvGrpSpPr>
        <p:grpSpPr>
          <a:xfrm>
            <a:off x="272375" y="1022894"/>
            <a:ext cx="7274838" cy="2880366"/>
            <a:chOff x="272374" y="3465580"/>
            <a:chExt cx="8690533" cy="310059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C95D6D0-3550-6E55-3416-C2F6CE116B3B}"/>
                </a:ext>
              </a:extLst>
            </p:cNvPr>
            <p:cNvGrpSpPr/>
            <p:nvPr/>
          </p:nvGrpSpPr>
          <p:grpSpPr>
            <a:xfrm>
              <a:off x="272374" y="3786129"/>
              <a:ext cx="8366659" cy="2780042"/>
              <a:chOff x="272374" y="3687328"/>
              <a:chExt cx="9581745" cy="3064213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6D104CE-F2BA-F6E3-470E-086F2B83B7A1}"/>
                  </a:ext>
                </a:extLst>
              </p:cNvPr>
              <p:cNvSpPr/>
              <p:nvPr/>
            </p:nvSpPr>
            <p:spPr>
              <a:xfrm>
                <a:off x="272374" y="3687328"/>
                <a:ext cx="9581745" cy="3064213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07B235B9-3E37-16DE-94CA-8D6497058D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6090" y="3780094"/>
                <a:ext cx="9371025" cy="2878682"/>
              </a:xfrm>
              <a:prstGeom prst="rect">
                <a:avLst/>
              </a:prstGeom>
            </p:spPr>
          </p:pic>
        </p:grp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9ED262B-0B1A-DD72-52BB-24650C1A35A6}"/>
                </a:ext>
              </a:extLst>
            </p:cNvPr>
            <p:cNvSpPr/>
            <p:nvPr/>
          </p:nvSpPr>
          <p:spPr>
            <a:xfrm>
              <a:off x="8115116" y="3465580"/>
              <a:ext cx="847791" cy="749993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100" b="1" dirty="0">
                  <a:solidFill>
                    <a:schemeClr val="tx1"/>
                  </a:solidFill>
                </a:rPr>
                <a:t>NEW EE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111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5">
            <a:extLst>
              <a:ext uri="{FF2B5EF4-FFF2-40B4-BE49-F238E27FC236}">
                <a16:creationId xmlns:a16="http://schemas.microsoft.com/office/drawing/2014/main" id="{C5D25DE8-3B05-CEDC-5360-B1603AF018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1841" y="281502"/>
            <a:ext cx="6007301" cy="1039874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chemeClr val="tx2"/>
                </a:solidFill>
                <a:latin typeface="Dottee Condensed" panose="00000508000000000000" pitchFamily="50" charset="0"/>
              </a:rPr>
              <a:t>What does the </a:t>
            </a:r>
            <a:r>
              <a:rPr lang="en-GB" sz="4800" dirty="0">
                <a:solidFill>
                  <a:srgbClr val="009BA5"/>
                </a:solidFill>
                <a:latin typeface="Dottee Condensed" panose="00000508000000000000" pitchFamily="50" charset="0"/>
              </a:rPr>
              <a:t>New EE </a:t>
            </a:r>
            <a:r>
              <a:rPr lang="en-GB" sz="4800" dirty="0">
                <a:latin typeface="Dottee Condensed" panose="00000508000000000000" pitchFamily="50" charset="0"/>
              </a:rPr>
              <a:t>process</a:t>
            </a:r>
            <a:r>
              <a:rPr lang="en-GB" sz="4800" dirty="0">
                <a:solidFill>
                  <a:schemeClr val="tx2"/>
                </a:solidFill>
                <a:latin typeface="Dottee Condensed" panose="00000508000000000000" pitchFamily="50" charset="0"/>
              </a:rPr>
              <a:t> look like?</a:t>
            </a:r>
            <a:endParaRPr lang="en-GB" sz="4800" dirty="0">
              <a:latin typeface="Dottee Condensed" panose="00000508000000000000" pitchFamily="50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7EF20FA-6889-4E01-2AF0-766F5855C123}"/>
              </a:ext>
            </a:extLst>
          </p:cNvPr>
          <p:cNvGrpSpPr/>
          <p:nvPr/>
        </p:nvGrpSpPr>
        <p:grpSpPr>
          <a:xfrm>
            <a:off x="301841" y="1574319"/>
            <a:ext cx="8404694" cy="4601182"/>
            <a:chOff x="1838532" y="2101175"/>
            <a:chExt cx="8404694" cy="460118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9E9725-0E6C-3706-F7BC-73D03CD549FB}"/>
                </a:ext>
              </a:extLst>
            </p:cNvPr>
            <p:cNvSpPr/>
            <p:nvPr/>
          </p:nvSpPr>
          <p:spPr>
            <a:xfrm>
              <a:off x="1838532" y="2101175"/>
              <a:ext cx="8404694" cy="460118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" name="Content Placeholder 3">
              <a:extLst>
                <a:ext uri="{FF2B5EF4-FFF2-40B4-BE49-F238E27FC236}">
                  <a16:creationId xmlns:a16="http://schemas.microsoft.com/office/drawing/2014/main" id="{651378B6-CCC6-7210-145A-86E5E7DB4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48402" y="2225160"/>
              <a:ext cx="8200326" cy="4351338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DCB61D4-F3AE-7897-1D65-952A4A809EF6}"/>
                </a:ext>
              </a:extLst>
            </p:cNvPr>
            <p:cNvSpPr/>
            <p:nvPr/>
          </p:nvSpPr>
          <p:spPr>
            <a:xfrm>
              <a:off x="2200813" y="4375036"/>
              <a:ext cx="7503736" cy="1197205"/>
            </a:xfrm>
            <a:prstGeom prst="rect">
              <a:avLst/>
            </a:prstGeom>
            <a:solidFill>
              <a:schemeClr val="accent2">
                <a:alpha val="18000"/>
              </a:schemeClr>
            </a:solidFill>
            <a:ln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0A3E222-A590-A25F-4CF7-92B21C72F18C}"/>
              </a:ext>
            </a:extLst>
          </p:cNvPr>
          <p:cNvCxnSpPr>
            <a:cxnSpLocks/>
          </p:cNvCxnSpPr>
          <p:nvPr/>
        </p:nvCxnSpPr>
        <p:spPr>
          <a:xfrm flipH="1">
            <a:off x="5609230" y="2981188"/>
            <a:ext cx="2225626" cy="121831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25B500C1-D3F7-166A-37B0-7392EBDBF515}"/>
              </a:ext>
            </a:extLst>
          </p:cNvPr>
          <p:cNvGrpSpPr/>
          <p:nvPr/>
        </p:nvGrpSpPr>
        <p:grpSpPr>
          <a:xfrm>
            <a:off x="7540857" y="2467132"/>
            <a:ext cx="4349302" cy="837685"/>
            <a:chOff x="7084204" y="-75326"/>
            <a:chExt cx="4349302" cy="83768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F9C76FC9-F73D-CFF0-5E9F-58186BF82C87}"/>
                </a:ext>
              </a:extLst>
            </p:cNvPr>
            <p:cNvSpPr/>
            <p:nvPr/>
          </p:nvSpPr>
          <p:spPr>
            <a:xfrm>
              <a:off x="7278757" y="50533"/>
              <a:ext cx="4154749" cy="71182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Select the </a:t>
              </a:r>
              <a:r>
                <a:rPr lang="en-GB" dirty="0">
                  <a:solidFill>
                    <a:schemeClr val="accent2"/>
                  </a:solidFill>
                </a:rPr>
                <a:t>tick box </a:t>
              </a:r>
              <a:r>
                <a:rPr lang="en-GB" dirty="0"/>
                <a:t>for buyout as of the normal Orbit journey. That’s it! </a:t>
              </a: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33C9A0A-957C-B69A-49F5-6B40FC2DD852}"/>
                </a:ext>
              </a:extLst>
            </p:cNvPr>
            <p:cNvSpPr/>
            <p:nvPr/>
          </p:nvSpPr>
          <p:spPr>
            <a:xfrm>
              <a:off x="7084204" y="-75326"/>
              <a:ext cx="389106" cy="389106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b="1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2F37D4A-9485-5AC6-7EC0-27BC0F081205}"/>
              </a:ext>
            </a:extLst>
          </p:cNvPr>
          <p:cNvSpPr/>
          <p:nvPr/>
        </p:nvSpPr>
        <p:spPr>
          <a:xfrm>
            <a:off x="301841" y="6223247"/>
            <a:ext cx="284085" cy="353251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56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F3B20C9-AB46-2713-192A-72E911FFB1E1}"/>
              </a:ext>
            </a:extLst>
          </p:cNvPr>
          <p:cNvGrpSpPr/>
          <p:nvPr/>
        </p:nvGrpSpPr>
        <p:grpSpPr>
          <a:xfrm>
            <a:off x="6811767" y="3232758"/>
            <a:ext cx="4895285" cy="3238154"/>
            <a:chOff x="301016" y="3870665"/>
            <a:chExt cx="4292429" cy="2876388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71001E4-0275-7F61-077A-A85D70513263}"/>
                </a:ext>
              </a:extLst>
            </p:cNvPr>
            <p:cNvSpPr/>
            <p:nvPr/>
          </p:nvSpPr>
          <p:spPr>
            <a:xfrm>
              <a:off x="301016" y="3870665"/>
              <a:ext cx="4292429" cy="287638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04EDB8F-13F1-073E-3DB2-8ED9DCAE44AE}"/>
                </a:ext>
              </a:extLst>
            </p:cNvPr>
            <p:cNvGrpSpPr/>
            <p:nvPr/>
          </p:nvGrpSpPr>
          <p:grpSpPr>
            <a:xfrm>
              <a:off x="378472" y="3950585"/>
              <a:ext cx="4137516" cy="2796467"/>
              <a:chOff x="390096" y="4000998"/>
              <a:chExt cx="4076246" cy="2670391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65D01024-4A8D-9E4E-B202-ECD8025E8D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0096" y="4000998"/>
                <a:ext cx="4076246" cy="2580143"/>
              </a:xfrm>
              <a:prstGeom prst="rect">
                <a:avLst/>
              </a:prstGeom>
            </p:spPr>
          </p:pic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15A8ABA-D39C-8C3D-75FA-C9D86FD4C9CA}"/>
                  </a:ext>
                </a:extLst>
              </p:cNvPr>
              <p:cNvSpPr/>
              <p:nvPr/>
            </p:nvSpPr>
            <p:spPr>
              <a:xfrm>
                <a:off x="1099963" y="6281509"/>
                <a:ext cx="3154796" cy="389880"/>
              </a:xfrm>
              <a:prstGeom prst="rect">
                <a:avLst/>
              </a:prstGeom>
              <a:solidFill>
                <a:schemeClr val="accent2">
                  <a:alpha val="18000"/>
                </a:schemeClr>
              </a:solidFill>
              <a:ln>
                <a:prstDash val="lg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E7F0122-5A4C-D23B-F639-D13BE197CE1F}"/>
              </a:ext>
            </a:extLst>
          </p:cNvPr>
          <p:cNvGrpSpPr/>
          <p:nvPr/>
        </p:nvGrpSpPr>
        <p:grpSpPr>
          <a:xfrm>
            <a:off x="221117" y="1253971"/>
            <a:ext cx="6121101" cy="2796466"/>
            <a:chOff x="106532" y="763480"/>
            <a:chExt cx="6121101" cy="279646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38D7019-3CAF-FAC2-DE6B-794FD4B9430D}"/>
                </a:ext>
              </a:extLst>
            </p:cNvPr>
            <p:cNvSpPr/>
            <p:nvPr/>
          </p:nvSpPr>
          <p:spPr>
            <a:xfrm>
              <a:off x="106532" y="763480"/>
              <a:ext cx="6121101" cy="279646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E1CE064-B116-2C91-E15A-11F191C82642}"/>
                </a:ext>
              </a:extLst>
            </p:cNvPr>
            <p:cNvGrpSpPr/>
            <p:nvPr/>
          </p:nvGrpSpPr>
          <p:grpSpPr>
            <a:xfrm>
              <a:off x="171170" y="837240"/>
              <a:ext cx="5991823" cy="2648946"/>
              <a:chOff x="235810" y="848856"/>
              <a:chExt cx="5862545" cy="2580144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C1D849D3-9C37-C74F-7616-7891F6740C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5810" y="848856"/>
                <a:ext cx="5862545" cy="2580144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4D447C4-D684-7DC2-B8F8-380D33A39EE0}"/>
                  </a:ext>
                </a:extLst>
              </p:cNvPr>
              <p:cNvSpPr/>
              <p:nvPr/>
            </p:nvSpPr>
            <p:spPr>
              <a:xfrm>
                <a:off x="3946847" y="848856"/>
                <a:ext cx="615824" cy="606716"/>
              </a:xfrm>
              <a:prstGeom prst="rect">
                <a:avLst/>
              </a:prstGeom>
              <a:solidFill>
                <a:schemeClr val="accent2">
                  <a:alpha val="18000"/>
                </a:schemeClr>
              </a:solidFill>
              <a:ln>
                <a:prstDash val="lg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19" name="object 5">
            <a:extLst>
              <a:ext uri="{FF2B5EF4-FFF2-40B4-BE49-F238E27FC236}">
                <a16:creationId xmlns:a16="http://schemas.microsoft.com/office/drawing/2014/main" id="{5F28069F-439E-EA29-36D1-A431A93A52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37057" y="100393"/>
            <a:ext cx="6007301" cy="1039874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chemeClr val="tx2"/>
                </a:solidFill>
                <a:latin typeface="Dottee Condensed" panose="00000508000000000000" pitchFamily="50" charset="0"/>
              </a:rPr>
              <a:t>What does the </a:t>
            </a:r>
            <a:r>
              <a:rPr lang="en-GB" sz="4800" dirty="0">
                <a:solidFill>
                  <a:srgbClr val="009BA5"/>
                </a:solidFill>
                <a:latin typeface="Dottee Condensed" panose="00000508000000000000" pitchFamily="50" charset="0"/>
              </a:rPr>
              <a:t>BT </a:t>
            </a:r>
            <a:r>
              <a:rPr lang="en-GB" sz="4800" dirty="0">
                <a:latin typeface="Dottee Condensed" panose="00000508000000000000" pitchFamily="50" charset="0"/>
              </a:rPr>
              <a:t>process</a:t>
            </a:r>
            <a:r>
              <a:rPr lang="en-GB" sz="4800" dirty="0">
                <a:solidFill>
                  <a:schemeClr val="tx2"/>
                </a:solidFill>
                <a:latin typeface="Dottee Condensed" panose="00000508000000000000" pitchFamily="50" charset="0"/>
              </a:rPr>
              <a:t> look like?</a:t>
            </a:r>
            <a:endParaRPr lang="en-GB" sz="4800" dirty="0">
              <a:latin typeface="Dottee Condensed" panose="00000508000000000000" pitchFamily="50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F494C34-E92A-C37E-B2D4-C1287C1AD73D}"/>
              </a:ext>
            </a:extLst>
          </p:cNvPr>
          <p:cNvSpPr/>
          <p:nvPr/>
        </p:nvSpPr>
        <p:spPr>
          <a:xfrm>
            <a:off x="6826928" y="1253971"/>
            <a:ext cx="2432482" cy="12645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First open </a:t>
            </a:r>
            <a:r>
              <a:rPr lang="en-GB" dirty="0">
                <a:solidFill>
                  <a:schemeClr val="accent2"/>
                </a:solidFill>
              </a:rPr>
              <a:t>Advisor Hub</a:t>
            </a:r>
            <a:r>
              <a:rPr lang="en-GB" dirty="0"/>
              <a:t> and click </a:t>
            </a:r>
            <a:r>
              <a:rPr lang="en-GB" b="1" dirty="0"/>
              <a:t>‘</a:t>
            </a:r>
            <a:r>
              <a:rPr lang="en-GB" b="1" dirty="0">
                <a:solidFill>
                  <a:schemeClr val="accent2"/>
                </a:solidFill>
              </a:rPr>
              <a:t>Apps</a:t>
            </a:r>
            <a:r>
              <a:rPr lang="en-GB" b="1" dirty="0"/>
              <a:t>’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8F2237C-8C73-AD0E-6438-606812884848}"/>
              </a:ext>
            </a:extLst>
          </p:cNvPr>
          <p:cNvSpPr/>
          <p:nvPr/>
        </p:nvSpPr>
        <p:spPr>
          <a:xfrm>
            <a:off x="3568823" y="4536489"/>
            <a:ext cx="2885243" cy="145593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Then search for </a:t>
            </a:r>
            <a:r>
              <a:rPr lang="en-GB" b="1" dirty="0"/>
              <a:t>‘</a:t>
            </a:r>
            <a:r>
              <a:rPr lang="en-GB" b="1" dirty="0">
                <a:solidFill>
                  <a:schemeClr val="accent2"/>
                </a:solidFill>
              </a:rPr>
              <a:t>Template Messages</a:t>
            </a:r>
            <a:r>
              <a:rPr lang="en-GB" b="1" dirty="0"/>
              <a:t>’</a:t>
            </a:r>
            <a:r>
              <a:rPr lang="en-GB" dirty="0"/>
              <a:t> and click </a:t>
            </a:r>
            <a:r>
              <a:rPr lang="en-GB" b="1" dirty="0"/>
              <a:t>‘</a:t>
            </a:r>
            <a:r>
              <a:rPr lang="en-GB" b="1" dirty="0">
                <a:solidFill>
                  <a:schemeClr val="accent2"/>
                </a:solidFill>
              </a:rPr>
              <a:t>Launch</a:t>
            </a:r>
            <a:r>
              <a:rPr lang="en-GB" b="1" dirty="0"/>
              <a:t>’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690B58B-B271-D5A3-A313-4AA6A06F96D6}"/>
              </a:ext>
            </a:extLst>
          </p:cNvPr>
          <p:cNvCxnSpPr/>
          <p:nvPr/>
        </p:nvCxnSpPr>
        <p:spPr>
          <a:xfrm flipH="1" flipV="1">
            <a:off x="4785064" y="1828800"/>
            <a:ext cx="2041864" cy="3728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0B6E5BE-71FB-7E5F-EB5A-A1C6E3DF0967}"/>
              </a:ext>
            </a:extLst>
          </p:cNvPr>
          <p:cNvCxnSpPr>
            <a:cxnSpLocks/>
          </p:cNvCxnSpPr>
          <p:nvPr/>
        </p:nvCxnSpPr>
        <p:spPr>
          <a:xfrm>
            <a:off x="6342218" y="5604029"/>
            <a:ext cx="1306442" cy="60348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9EC2386C-86E6-0E32-AD14-7D2E7421C6E7}"/>
              </a:ext>
            </a:extLst>
          </p:cNvPr>
          <p:cNvSpPr/>
          <p:nvPr/>
        </p:nvSpPr>
        <p:spPr>
          <a:xfrm>
            <a:off x="6673246" y="1122836"/>
            <a:ext cx="389106" cy="38910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7E2905A-71BF-DCB8-9134-B9A8BB32C3D1}"/>
              </a:ext>
            </a:extLst>
          </p:cNvPr>
          <p:cNvSpPr/>
          <p:nvPr/>
        </p:nvSpPr>
        <p:spPr>
          <a:xfrm>
            <a:off x="3374270" y="4462729"/>
            <a:ext cx="389106" cy="38910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F1565BB-EAB8-5243-663D-68C2D477A0B6}"/>
              </a:ext>
            </a:extLst>
          </p:cNvPr>
          <p:cNvSpPr/>
          <p:nvPr/>
        </p:nvSpPr>
        <p:spPr>
          <a:xfrm>
            <a:off x="285755" y="6207514"/>
            <a:ext cx="272368" cy="3532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9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1461BC99-090D-9DF1-C481-4309441DD235}"/>
              </a:ext>
            </a:extLst>
          </p:cNvPr>
          <p:cNvGrpSpPr/>
          <p:nvPr/>
        </p:nvGrpSpPr>
        <p:grpSpPr>
          <a:xfrm>
            <a:off x="342643" y="1097478"/>
            <a:ext cx="3897944" cy="2273730"/>
            <a:chOff x="342643" y="1097478"/>
            <a:chExt cx="3897944" cy="227373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8F5CA05-8128-8625-1F44-1AB0BF3C994B}"/>
                </a:ext>
              </a:extLst>
            </p:cNvPr>
            <p:cNvSpPr/>
            <p:nvPr/>
          </p:nvSpPr>
          <p:spPr>
            <a:xfrm>
              <a:off x="342643" y="1097478"/>
              <a:ext cx="3897944" cy="227373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CD1581D-86DF-FC03-8CE2-9F636F8574EA}"/>
                </a:ext>
              </a:extLst>
            </p:cNvPr>
            <p:cNvGrpSpPr/>
            <p:nvPr/>
          </p:nvGrpSpPr>
          <p:grpSpPr>
            <a:xfrm>
              <a:off x="421680" y="1171315"/>
              <a:ext cx="3750166" cy="2138295"/>
              <a:chOff x="278142" y="190303"/>
              <a:chExt cx="4563112" cy="2819794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87A487A8-7A9F-225C-40D4-EC2DF5127F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8142" y="190303"/>
                <a:ext cx="4563112" cy="2819794"/>
              </a:xfrm>
              <a:prstGeom prst="rect">
                <a:avLst/>
              </a:prstGeom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DDC59A6-41EC-5DB2-AAEC-FC37DFDA3A9E}"/>
                  </a:ext>
                </a:extLst>
              </p:cNvPr>
              <p:cNvSpPr/>
              <p:nvPr/>
            </p:nvSpPr>
            <p:spPr>
              <a:xfrm>
                <a:off x="390096" y="1693507"/>
                <a:ext cx="1448035" cy="1197205"/>
              </a:xfrm>
              <a:prstGeom prst="rect">
                <a:avLst/>
              </a:prstGeom>
              <a:solidFill>
                <a:schemeClr val="accent2">
                  <a:alpha val="18000"/>
                </a:schemeClr>
              </a:solidFill>
              <a:ln>
                <a:prstDash val="lg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F678D8-61DE-78B6-F80D-8B5A89BF7EE8}"/>
              </a:ext>
            </a:extLst>
          </p:cNvPr>
          <p:cNvGrpSpPr/>
          <p:nvPr/>
        </p:nvGrpSpPr>
        <p:grpSpPr>
          <a:xfrm>
            <a:off x="342643" y="3630966"/>
            <a:ext cx="2433128" cy="2994061"/>
            <a:chOff x="346229" y="2707689"/>
            <a:chExt cx="3018408" cy="372862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1A60F49-FF7B-71CB-4A0C-B6A0F5CD7760}"/>
                </a:ext>
              </a:extLst>
            </p:cNvPr>
            <p:cNvSpPr/>
            <p:nvPr/>
          </p:nvSpPr>
          <p:spPr>
            <a:xfrm>
              <a:off x="346229" y="2707689"/>
              <a:ext cx="3018408" cy="3728622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8202673-0BF0-74B7-1023-5DCC8AC7B011}"/>
                </a:ext>
              </a:extLst>
            </p:cNvPr>
            <p:cNvGrpSpPr/>
            <p:nvPr/>
          </p:nvGrpSpPr>
          <p:grpSpPr>
            <a:xfrm>
              <a:off x="422114" y="2813637"/>
              <a:ext cx="2866638" cy="3516726"/>
              <a:chOff x="390096" y="3141521"/>
              <a:chExt cx="2712180" cy="3439620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E991F050-F1D9-D122-713A-92A1CF431F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0096" y="3141521"/>
                <a:ext cx="2712180" cy="3439620"/>
              </a:xfrm>
              <a:prstGeom prst="rect">
                <a:avLst/>
              </a:prstGeom>
            </p:spPr>
          </p:pic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03182FE-A73F-52BA-A924-A9C8905EE428}"/>
                  </a:ext>
                </a:extLst>
              </p:cNvPr>
              <p:cNvSpPr/>
              <p:nvPr/>
            </p:nvSpPr>
            <p:spPr>
              <a:xfrm>
                <a:off x="982821" y="6305889"/>
                <a:ext cx="1589318" cy="275252"/>
              </a:xfrm>
              <a:prstGeom prst="rect">
                <a:avLst/>
              </a:prstGeom>
              <a:solidFill>
                <a:schemeClr val="accent2">
                  <a:alpha val="18000"/>
                </a:schemeClr>
              </a:solidFill>
              <a:ln>
                <a:prstDash val="lg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5189BEB-DF3F-135D-39CE-D751B7A37EAE}"/>
              </a:ext>
            </a:extLst>
          </p:cNvPr>
          <p:cNvGrpSpPr/>
          <p:nvPr/>
        </p:nvGrpSpPr>
        <p:grpSpPr>
          <a:xfrm>
            <a:off x="6096000" y="2689933"/>
            <a:ext cx="5796079" cy="2716567"/>
            <a:chOff x="5495278" y="3515556"/>
            <a:chExt cx="5796079" cy="271656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38AF705-04BE-73E2-1023-E8E3F73EB9CF}"/>
                </a:ext>
              </a:extLst>
            </p:cNvPr>
            <p:cNvSpPr/>
            <p:nvPr/>
          </p:nvSpPr>
          <p:spPr>
            <a:xfrm>
              <a:off x="5495278" y="3515556"/>
              <a:ext cx="5796079" cy="271656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3D6CF394-7A20-5291-BE28-88DB5EBC077A}"/>
                </a:ext>
              </a:extLst>
            </p:cNvPr>
            <p:cNvGrpSpPr/>
            <p:nvPr/>
          </p:nvGrpSpPr>
          <p:grpSpPr>
            <a:xfrm>
              <a:off x="5593421" y="3589566"/>
              <a:ext cx="5630061" cy="2543530"/>
              <a:chOff x="5380357" y="3762359"/>
              <a:chExt cx="5630061" cy="2543530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F21B2541-D9CC-713E-BEC6-2DE19214DD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80357" y="3762359"/>
                <a:ext cx="5630061" cy="2543530"/>
              </a:xfrm>
              <a:prstGeom prst="rect">
                <a:avLst/>
              </a:prstGeom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4C65368-2471-E9F6-8480-8021F513529E}"/>
                  </a:ext>
                </a:extLst>
              </p:cNvPr>
              <p:cNvSpPr/>
              <p:nvPr/>
            </p:nvSpPr>
            <p:spPr>
              <a:xfrm>
                <a:off x="6687809" y="5790417"/>
                <a:ext cx="1062396" cy="515472"/>
              </a:xfrm>
              <a:prstGeom prst="rect">
                <a:avLst/>
              </a:prstGeom>
              <a:solidFill>
                <a:schemeClr val="accent2">
                  <a:alpha val="18000"/>
                </a:schemeClr>
              </a:solidFill>
              <a:ln>
                <a:prstDash val="lg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</p:grpSp>
      <p:sp>
        <p:nvSpPr>
          <p:cNvPr id="23" name="object 5">
            <a:extLst>
              <a:ext uri="{FF2B5EF4-FFF2-40B4-BE49-F238E27FC236}">
                <a16:creationId xmlns:a16="http://schemas.microsoft.com/office/drawing/2014/main" id="{D634AD4B-0E7A-C972-5416-CA509645BC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40209" y="36233"/>
            <a:ext cx="6007301" cy="1039874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chemeClr val="tx2"/>
                </a:solidFill>
                <a:latin typeface="Dottee Condensed" panose="00000508000000000000" pitchFamily="50" charset="0"/>
              </a:rPr>
              <a:t>What does the </a:t>
            </a:r>
            <a:r>
              <a:rPr lang="en-GB" sz="4800" dirty="0">
                <a:solidFill>
                  <a:srgbClr val="009BA5"/>
                </a:solidFill>
                <a:latin typeface="Dottee Condensed" panose="00000508000000000000" pitchFamily="50" charset="0"/>
              </a:rPr>
              <a:t>BT </a:t>
            </a:r>
            <a:r>
              <a:rPr lang="en-GB" sz="4800" dirty="0">
                <a:latin typeface="Dottee Condensed" panose="00000508000000000000" pitchFamily="50" charset="0"/>
              </a:rPr>
              <a:t>process</a:t>
            </a:r>
            <a:r>
              <a:rPr lang="en-GB" sz="4800" dirty="0">
                <a:solidFill>
                  <a:schemeClr val="tx2"/>
                </a:solidFill>
                <a:latin typeface="Dottee Condensed" panose="00000508000000000000" pitchFamily="50" charset="0"/>
              </a:rPr>
              <a:t> look like?</a:t>
            </a:r>
            <a:endParaRPr lang="en-GB" sz="4800" dirty="0">
              <a:latin typeface="Dottee Condensed" panose="00000508000000000000" pitchFamily="50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C27E0E3-AACE-3499-A410-DBA8C7CADCA2}"/>
              </a:ext>
            </a:extLst>
          </p:cNvPr>
          <p:cNvSpPr/>
          <p:nvPr/>
        </p:nvSpPr>
        <p:spPr>
          <a:xfrm>
            <a:off x="4758430" y="1211542"/>
            <a:ext cx="4003829" cy="113990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Once loaded, please enter the </a:t>
            </a:r>
            <a:r>
              <a:rPr lang="en-GB" b="1" dirty="0">
                <a:solidFill>
                  <a:schemeClr val="accent2"/>
                </a:solidFill>
              </a:rPr>
              <a:t>CTN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9DF04B4-66C7-4EBC-2EAE-A13317016F5A}"/>
              </a:ext>
            </a:extLst>
          </p:cNvPr>
          <p:cNvSpPr/>
          <p:nvPr/>
        </p:nvSpPr>
        <p:spPr>
          <a:xfrm>
            <a:off x="3160449" y="3630966"/>
            <a:ext cx="2343705" cy="29089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Then choose </a:t>
            </a:r>
            <a:r>
              <a:rPr lang="en-GB" b="1" dirty="0"/>
              <a:t>‘</a:t>
            </a:r>
            <a:r>
              <a:rPr lang="en-GB" b="1" dirty="0">
                <a:solidFill>
                  <a:schemeClr val="accent2"/>
                </a:solidFill>
              </a:rPr>
              <a:t>Templates</a:t>
            </a:r>
            <a:r>
              <a:rPr lang="en-GB" b="1" dirty="0"/>
              <a:t>’ ‘</a:t>
            </a:r>
            <a:r>
              <a:rPr lang="en-GB" b="1" dirty="0">
                <a:solidFill>
                  <a:schemeClr val="accent2"/>
                </a:solidFill>
              </a:rPr>
              <a:t>Broadband</a:t>
            </a:r>
            <a:r>
              <a:rPr lang="en-GB" b="1" dirty="0"/>
              <a:t>’</a:t>
            </a:r>
          </a:p>
          <a:p>
            <a:pPr algn="ctr"/>
            <a:r>
              <a:rPr lang="en-GB" b="1" dirty="0"/>
              <a:t>‘</a:t>
            </a:r>
            <a:r>
              <a:rPr lang="en-GB" b="1" dirty="0">
                <a:solidFill>
                  <a:schemeClr val="accent2"/>
                </a:solidFill>
              </a:rPr>
              <a:t>Broadband Customer Service</a:t>
            </a:r>
            <a:r>
              <a:rPr lang="en-GB" b="1" dirty="0"/>
              <a:t>’ </a:t>
            </a:r>
          </a:p>
          <a:p>
            <a:pPr algn="ctr"/>
            <a:r>
              <a:rPr lang="en-GB" b="1" dirty="0"/>
              <a:t>‘</a:t>
            </a:r>
            <a:r>
              <a:rPr lang="en-GB" b="1" dirty="0">
                <a:solidFill>
                  <a:schemeClr val="accent2"/>
                </a:solidFill>
              </a:rPr>
              <a:t>Broadband Buy Out</a:t>
            </a:r>
            <a:r>
              <a:rPr lang="en-GB" b="1" dirty="0"/>
              <a:t>’ 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F056C8B-67E0-002A-FDA6-61F677772618}"/>
              </a:ext>
            </a:extLst>
          </p:cNvPr>
          <p:cNvSpPr/>
          <p:nvPr/>
        </p:nvSpPr>
        <p:spPr>
          <a:xfrm>
            <a:off x="6096001" y="5646458"/>
            <a:ext cx="3855868" cy="89349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Then click ‘</a:t>
            </a:r>
            <a:r>
              <a:rPr lang="en-GB" b="1" dirty="0">
                <a:solidFill>
                  <a:schemeClr val="accent2"/>
                </a:solidFill>
              </a:rPr>
              <a:t>Send SMS</a:t>
            </a:r>
            <a:r>
              <a:rPr lang="en-GB" b="1" dirty="0"/>
              <a:t>’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534E785-66F4-83DC-6689-1ACBB0A99A16}"/>
              </a:ext>
            </a:extLst>
          </p:cNvPr>
          <p:cNvCxnSpPr/>
          <p:nvPr/>
        </p:nvCxnSpPr>
        <p:spPr>
          <a:xfrm flipH="1">
            <a:off x="1944210" y="1970843"/>
            <a:ext cx="2902998" cy="7190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A57B00A-822B-F9C2-C2B0-CB6CEB88E8BE}"/>
              </a:ext>
            </a:extLst>
          </p:cNvPr>
          <p:cNvCxnSpPr/>
          <p:nvPr/>
        </p:nvCxnSpPr>
        <p:spPr>
          <a:xfrm flipH="1">
            <a:off x="2262923" y="5554202"/>
            <a:ext cx="897526" cy="6868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2AA99E5-006B-948D-9DD1-57F51C1AC68D}"/>
              </a:ext>
            </a:extLst>
          </p:cNvPr>
          <p:cNvCxnSpPr/>
          <p:nvPr/>
        </p:nvCxnSpPr>
        <p:spPr>
          <a:xfrm flipH="1" flipV="1">
            <a:off x="8664606" y="5086905"/>
            <a:ext cx="967666" cy="6569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EECB30C5-528E-B36A-069D-3833621645FA}"/>
              </a:ext>
            </a:extLst>
          </p:cNvPr>
          <p:cNvSpPr/>
          <p:nvPr/>
        </p:nvSpPr>
        <p:spPr>
          <a:xfrm>
            <a:off x="4652655" y="1141312"/>
            <a:ext cx="389106" cy="38910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142CAF4-C0C2-FA59-DB1F-485715193D88}"/>
              </a:ext>
            </a:extLst>
          </p:cNvPr>
          <p:cNvSpPr/>
          <p:nvPr/>
        </p:nvSpPr>
        <p:spPr>
          <a:xfrm>
            <a:off x="3111894" y="3580347"/>
            <a:ext cx="389106" cy="38910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91F9CBC-CB68-29CB-D4AB-6B19EBAF042B}"/>
              </a:ext>
            </a:extLst>
          </p:cNvPr>
          <p:cNvSpPr/>
          <p:nvPr/>
        </p:nvSpPr>
        <p:spPr>
          <a:xfrm>
            <a:off x="5975226" y="5508496"/>
            <a:ext cx="389106" cy="38910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8812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5">
            <a:extLst>
              <a:ext uri="{FF2B5EF4-FFF2-40B4-BE49-F238E27FC236}">
                <a16:creationId xmlns:a16="http://schemas.microsoft.com/office/drawing/2014/main" id="{C5D25DE8-3B05-CEDC-5360-B1603AF018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908" y="199429"/>
            <a:ext cx="6007301" cy="1039874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chemeClr val="tx2"/>
                </a:solidFill>
                <a:latin typeface="Dottee Condensed" panose="00000508000000000000" pitchFamily="50" charset="0"/>
              </a:rPr>
              <a:t>FAQ’s</a:t>
            </a:r>
            <a:endParaRPr lang="en-GB" sz="4800" dirty="0">
              <a:latin typeface="Dottee Condensed" panose="00000508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B1869C-4838-7142-5D36-FC7893CCBA90}"/>
              </a:ext>
            </a:extLst>
          </p:cNvPr>
          <p:cNvSpPr txBox="1"/>
          <p:nvPr/>
        </p:nvSpPr>
        <p:spPr>
          <a:xfrm>
            <a:off x="495908" y="1236092"/>
            <a:ext cx="1097280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95250" fontAlgn="base"/>
            <a:r>
              <a:rPr lang="en-GB" sz="1450" b="1" dirty="0">
                <a:solidFill>
                  <a:schemeClr val="accent1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Who can't have it?</a:t>
            </a:r>
            <a:endParaRPr lang="en-GB" sz="1450" dirty="0">
              <a:solidFill>
                <a:schemeClr val="accent1"/>
              </a:solidFill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en-GB" sz="1450" dirty="0">
                <a:solidFill>
                  <a:srgbClr val="000000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Customers with Business Broadband</a:t>
            </a:r>
            <a:endParaRPr lang="en-GB" sz="1450" dirty="0"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en-GB" sz="1450" dirty="0">
                <a:solidFill>
                  <a:srgbClr val="000000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Customers with legacy EE broadband (Sales Plus)</a:t>
            </a:r>
            <a:endParaRPr lang="en-GB" sz="1450" dirty="0"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en-GB" sz="1450" dirty="0">
                <a:solidFill>
                  <a:srgbClr val="000000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Customers with BT Broadband (moving to New EE broadband) </a:t>
            </a:r>
            <a:endParaRPr lang="en-GB" sz="1450" dirty="0"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en-GB" sz="1450" dirty="0">
                <a:solidFill>
                  <a:srgbClr val="000000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Customers ineligible to take New EE Broadband</a:t>
            </a:r>
            <a:endParaRPr lang="en-GB" sz="1450" dirty="0"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en-GB" sz="1450" dirty="0">
                <a:solidFill>
                  <a:srgbClr val="000000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BT Group employees</a:t>
            </a:r>
            <a:endParaRPr lang="en-GB" sz="1450" dirty="0"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en-GB" sz="1450" dirty="0">
                <a:solidFill>
                  <a:srgbClr val="000000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New EE employees</a:t>
            </a:r>
            <a:endParaRPr lang="en-GB" sz="1450" dirty="0"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en-GB" sz="1450" dirty="0">
                <a:solidFill>
                  <a:srgbClr val="000000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4G or mobile broadband customers</a:t>
            </a:r>
            <a:endParaRPr lang="en-GB" sz="1450" dirty="0"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endParaRPr lang="en-GB" sz="1450" dirty="0">
              <a:latin typeface="Non-Dottee" panose="00000500000000000000" pitchFamily="50" charset="0"/>
            </a:endParaRPr>
          </a:p>
          <a:p>
            <a:endParaRPr lang="en-GB" sz="1450" dirty="0">
              <a:latin typeface="Non-Dottee" panose="00000500000000000000" pitchFamily="50" charset="0"/>
            </a:endParaRPr>
          </a:p>
          <a:p>
            <a:pPr fontAlgn="base"/>
            <a:r>
              <a:rPr lang="en-GB" sz="1450" b="1" dirty="0">
                <a:solidFill>
                  <a:schemeClr val="accent1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A few things to remember:</a:t>
            </a:r>
            <a:endParaRPr lang="en-GB" sz="1450" dirty="0">
              <a:solidFill>
                <a:schemeClr val="accent1"/>
              </a:solidFill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en-GB" sz="1450" dirty="0">
                <a:solidFill>
                  <a:srgbClr val="000000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The New EE account name must be in the same name as their previous broadband provider to be eligible to claim the credit. </a:t>
            </a:r>
            <a:endParaRPr lang="en-GB" sz="1450" dirty="0"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en-GB" sz="1450" dirty="0">
                <a:solidFill>
                  <a:srgbClr val="000000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Credits are applied to their New EE/BT account within 28 days of us receiving a valid copy of the final bill from their previous provider, with early termination fees clearly shown.  Once applied the credit will be shown on the customer's next bill </a:t>
            </a: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en-GB" sz="1450" dirty="0">
                <a:solidFill>
                  <a:srgbClr val="000000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There is no cash alternative to this offer.</a:t>
            </a:r>
            <a:endParaRPr lang="en-GB" sz="1450" dirty="0"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pPr marL="342900" lvl="0" indent="-342900" fontAlgn="base">
              <a:buFont typeface="Symbol" panose="05050102010706020507" pitchFamily="18" charset="2"/>
              <a:buChar char=""/>
            </a:pPr>
            <a:r>
              <a:rPr lang="en-GB" sz="1450" dirty="0">
                <a:solidFill>
                  <a:srgbClr val="000000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The customer must pay the bill from the previous provider, we do not pay this for them.</a:t>
            </a:r>
            <a:endParaRPr lang="en-GB" sz="1450" dirty="0">
              <a:effectLst/>
              <a:latin typeface="Non-Dottee" panose="00000500000000000000" pitchFamily="50" charset="0"/>
              <a:ea typeface="Times New Roman" panose="02020603050405020304" pitchFamily="18" charset="0"/>
            </a:endParaRPr>
          </a:p>
          <a:p>
            <a:endParaRPr lang="en-GB" sz="1450" dirty="0">
              <a:latin typeface="Non-Dottee" panose="00000500000000000000" pitchFamily="50" charset="0"/>
            </a:endParaRPr>
          </a:p>
          <a:p>
            <a:endParaRPr lang="en-GB" sz="1450" dirty="0">
              <a:solidFill>
                <a:schemeClr val="accent1"/>
              </a:solidFill>
              <a:latin typeface="Non-Dottee" panose="00000500000000000000" pitchFamily="50" charset="0"/>
            </a:endParaRPr>
          </a:p>
          <a:p>
            <a:endParaRPr lang="en-GB" dirty="0">
              <a:latin typeface="Non-Dottee" panose="00000500000000000000" pitchFamily="50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377E706-DAC5-3037-4076-C8B60A49FC74}"/>
              </a:ext>
            </a:extLst>
          </p:cNvPr>
          <p:cNvSpPr/>
          <p:nvPr/>
        </p:nvSpPr>
        <p:spPr>
          <a:xfrm>
            <a:off x="259307" y="6250675"/>
            <a:ext cx="236601" cy="4078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29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5">
            <a:extLst>
              <a:ext uri="{FF2B5EF4-FFF2-40B4-BE49-F238E27FC236}">
                <a16:creationId xmlns:a16="http://schemas.microsoft.com/office/drawing/2014/main" id="{C5D25DE8-3B05-CEDC-5360-B1603AF018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5908" y="199429"/>
            <a:ext cx="6007301" cy="1039874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chemeClr val="tx2"/>
                </a:solidFill>
                <a:latin typeface="Dottee Condensed" panose="00000508000000000000" pitchFamily="50" charset="0"/>
              </a:rPr>
              <a:t>FAQ’s</a:t>
            </a:r>
            <a:endParaRPr lang="en-GB" sz="4800" dirty="0">
              <a:latin typeface="Dottee Condensed" panose="00000508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B1869C-4838-7142-5D36-FC7893CCBA90}"/>
              </a:ext>
            </a:extLst>
          </p:cNvPr>
          <p:cNvSpPr txBox="1"/>
          <p:nvPr/>
        </p:nvSpPr>
        <p:spPr>
          <a:xfrm>
            <a:off x="495908" y="1129597"/>
            <a:ext cx="10972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50" b="1" dirty="0">
                <a:solidFill>
                  <a:schemeClr val="accent1"/>
                </a:solidFill>
                <a:latin typeface="Non-Dottee" panose="00000500000000000000" pitchFamily="50" charset="0"/>
              </a:rPr>
              <a:t>What does the broadband buyout cover? </a:t>
            </a:r>
          </a:p>
          <a:p>
            <a:r>
              <a:rPr lang="en-GB" sz="1450" dirty="0">
                <a:latin typeface="Non-Dottee" panose="00000500000000000000" pitchFamily="50" charset="0"/>
              </a:rPr>
              <a:t>The buyout will only cover the cost of the customers buyout for their home broadband (</a:t>
            </a:r>
            <a:r>
              <a:rPr lang="en-GB" sz="1450" i="1" dirty="0">
                <a:latin typeface="Non-Dottee" panose="00000500000000000000" pitchFamily="50" charset="0"/>
              </a:rPr>
              <a:t>this will </a:t>
            </a:r>
            <a:r>
              <a:rPr lang="en-GB" sz="1450" b="1" i="1" u="sng" dirty="0">
                <a:latin typeface="Non-Dottee" panose="00000500000000000000" pitchFamily="50" charset="0"/>
              </a:rPr>
              <a:t>not</a:t>
            </a:r>
            <a:r>
              <a:rPr lang="en-GB" sz="1450" i="1" dirty="0">
                <a:latin typeface="Non-Dottee" panose="00000500000000000000" pitchFamily="50" charset="0"/>
              </a:rPr>
              <a:t> include line rental, TV, call packages etc.</a:t>
            </a:r>
            <a:r>
              <a:rPr lang="en-GB" sz="1450" dirty="0">
                <a:latin typeface="Non-Dottee" panose="00000500000000000000" pitchFamily="50" charset="0"/>
              </a:rPr>
              <a:t>) </a:t>
            </a:r>
          </a:p>
          <a:p>
            <a:endParaRPr lang="en-GB" sz="1450" dirty="0">
              <a:latin typeface="Non-Dottee" panose="00000500000000000000" pitchFamily="50" charset="0"/>
            </a:endParaRPr>
          </a:p>
          <a:p>
            <a:r>
              <a:rPr lang="en-GB" sz="1450" b="1" dirty="0">
                <a:solidFill>
                  <a:schemeClr val="accent1"/>
                </a:solidFill>
                <a:latin typeface="Non-Dottee" panose="00000500000000000000" pitchFamily="50" charset="0"/>
              </a:rPr>
              <a:t>Who is this available to? </a:t>
            </a:r>
          </a:p>
          <a:p>
            <a:r>
              <a:rPr lang="en-GB" sz="1450" dirty="0">
                <a:latin typeface="Non-Dottee" panose="00000500000000000000" pitchFamily="50" charset="0"/>
              </a:rPr>
              <a:t>Buyout will be available from all providers (</a:t>
            </a:r>
            <a:r>
              <a:rPr lang="en-GB" sz="1450" i="1" dirty="0">
                <a:latin typeface="Non-Dottee" panose="00000500000000000000" pitchFamily="50" charset="0"/>
              </a:rPr>
              <a:t>not including for existing BT group customers, so please do </a:t>
            </a:r>
            <a:r>
              <a:rPr lang="en-GB" sz="1450" b="1" i="1" dirty="0">
                <a:latin typeface="Non-Dottee" panose="00000500000000000000" pitchFamily="50" charset="0"/>
              </a:rPr>
              <a:t>not</a:t>
            </a:r>
            <a:r>
              <a:rPr lang="en-GB" sz="1450" i="1" dirty="0">
                <a:latin typeface="Non-Dottee" panose="00000500000000000000" pitchFamily="50" charset="0"/>
              </a:rPr>
              <a:t> offer this to EE/Plusnet/BT customers) </a:t>
            </a:r>
            <a:r>
              <a:rPr lang="en-GB" sz="1450" dirty="0">
                <a:latin typeface="Non-Dottee" panose="00000500000000000000" pitchFamily="50" charset="0"/>
              </a:rPr>
              <a:t>taking a new ADSL or Fibre product on either New EE or BT. </a:t>
            </a:r>
            <a:endParaRPr lang="en-GB" sz="1450" i="1" dirty="0">
              <a:latin typeface="Non-Dottee" panose="00000500000000000000" pitchFamily="50" charset="0"/>
            </a:endParaRPr>
          </a:p>
          <a:p>
            <a:endParaRPr lang="en-GB" sz="1450" i="1" dirty="0">
              <a:latin typeface="Non-Dottee" panose="00000500000000000000" pitchFamily="50" charset="0"/>
            </a:endParaRPr>
          </a:p>
          <a:p>
            <a:r>
              <a:rPr lang="en-GB" sz="1450" b="1" dirty="0">
                <a:solidFill>
                  <a:schemeClr val="accent1"/>
                </a:solidFill>
                <a:latin typeface="Non-Dottee" panose="00000500000000000000" pitchFamily="50" charset="0"/>
              </a:rPr>
              <a:t>What does the customer need to provide to claim? </a:t>
            </a:r>
          </a:p>
          <a:p>
            <a:r>
              <a:rPr lang="en-GB" sz="1450" dirty="0">
                <a:latin typeface="Non-Dottee" panose="00000500000000000000" pitchFamily="50" charset="0"/>
              </a:rPr>
              <a:t>The buyout will only be honoured if customers provide an itemised final bill from their current supplier</a:t>
            </a:r>
          </a:p>
          <a:p>
            <a:endParaRPr lang="en-GB" sz="1450" dirty="0">
              <a:latin typeface="Non-Dottee" panose="00000500000000000000" pitchFamily="50" charset="0"/>
            </a:endParaRPr>
          </a:p>
          <a:p>
            <a:r>
              <a:rPr lang="en-GB" sz="1450" b="1" dirty="0">
                <a:solidFill>
                  <a:schemeClr val="accent1"/>
                </a:solidFill>
                <a:latin typeface="Non-Dottee" panose="00000500000000000000" pitchFamily="50" charset="0"/>
              </a:rPr>
              <a:t>What do I do if I forgot to tick the button in Orbit? </a:t>
            </a:r>
          </a:p>
          <a:p>
            <a:r>
              <a:rPr lang="en-GB" sz="1450" dirty="0">
                <a:latin typeface="Non-Dottee" panose="00000500000000000000" pitchFamily="50" charset="0"/>
              </a:rPr>
              <a:t>Please direct your customer to the following website, </a:t>
            </a:r>
            <a:r>
              <a:rPr lang="en-GB" sz="1400" b="1" u="sng" dirty="0">
                <a:solidFill>
                  <a:srgbClr val="0563C1"/>
                </a:solidFill>
                <a:effectLst/>
                <a:latin typeface="Non-Dottee" panose="00000500000000000000" pitchFamily="50" charset="0"/>
                <a:ea typeface="Times New Roman" panose="02020603050405020304" pitchFamily="18" charset="0"/>
                <a:hlinkClick r:id="rId3"/>
              </a:rPr>
              <a:t>ee.co.uk/switching-offer</a:t>
            </a:r>
            <a:r>
              <a:rPr lang="en-GB" sz="1400" b="1" dirty="0">
                <a:effectLst/>
                <a:latin typeface="Non-Dottee" panose="00000500000000000000" pitchFamily="50" charset="0"/>
                <a:ea typeface="Times New Roman" panose="02020603050405020304" pitchFamily="18" charset="0"/>
              </a:rPr>
              <a:t> </a:t>
            </a:r>
          </a:p>
          <a:p>
            <a:endParaRPr lang="en-GB" sz="1400" dirty="0">
              <a:latin typeface="Non-Dottee" panose="00000500000000000000" pitchFamily="50" charset="0"/>
            </a:endParaRPr>
          </a:p>
          <a:p>
            <a:r>
              <a:rPr lang="en-GB" sz="1400" b="1" dirty="0">
                <a:solidFill>
                  <a:schemeClr val="accent1"/>
                </a:solidFill>
                <a:latin typeface="Non-Dottee" panose="00000500000000000000" pitchFamily="50" charset="0"/>
              </a:rPr>
              <a:t>What happens if my customer doesn’t have a mobile number and wants to take BT home broadband and the buyout offer? </a:t>
            </a:r>
          </a:p>
          <a:p>
            <a:r>
              <a:rPr lang="en-GB" sz="1400" dirty="0">
                <a:latin typeface="Non-Dottee" panose="00000500000000000000" pitchFamily="50" charset="0"/>
              </a:rPr>
              <a:t>Let your customer know they can redeem this offer by visiting </a:t>
            </a:r>
            <a:r>
              <a:rPr lang="en-GB" sz="1400" b="1" u="sng" dirty="0">
                <a:solidFill>
                  <a:schemeClr val="accent1"/>
                </a:solidFill>
                <a:latin typeface="Non-Dottee" panose="00000500000000000000" pitchFamily="50" charset="0"/>
              </a:rPr>
              <a:t>bt.com/switchingoffer </a:t>
            </a:r>
          </a:p>
          <a:p>
            <a:endParaRPr lang="en-GB" sz="1450" dirty="0">
              <a:highlight>
                <a:srgbClr val="FFFF00"/>
              </a:highlight>
              <a:latin typeface="Non-Dottee" panose="00000500000000000000" pitchFamily="50" charset="0"/>
            </a:endParaRPr>
          </a:p>
          <a:p>
            <a:r>
              <a:rPr lang="en-GB" sz="1450" b="1" dirty="0">
                <a:solidFill>
                  <a:schemeClr val="accent1"/>
                </a:solidFill>
                <a:latin typeface="Non-Dottee" panose="00000500000000000000" pitchFamily="50" charset="0"/>
              </a:rPr>
              <a:t>How long does it take for the buyout to be credited to the customer? </a:t>
            </a:r>
          </a:p>
          <a:p>
            <a:r>
              <a:rPr lang="en-GB" sz="1450" dirty="0">
                <a:latin typeface="Non-Dottee" panose="00000500000000000000" pitchFamily="50" charset="0"/>
              </a:rPr>
              <a:t>Credits will be applied within 28 days of submitting their final bill with an itemised early termination charge</a:t>
            </a:r>
          </a:p>
          <a:p>
            <a:endParaRPr lang="en-GB" sz="1450" dirty="0">
              <a:latin typeface="Non-Dottee" panose="00000500000000000000" pitchFamily="50" charset="0"/>
            </a:endParaRPr>
          </a:p>
          <a:p>
            <a:r>
              <a:rPr lang="en-GB" sz="1450" b="1" dirty="0">
                <a:solidFill>
                  <a:schemeClr val="accent1"/>
                </a:solidFill>
                <a:latin typeface="Non-Dottee" panose="00000500000000000000" pitchFamily="50" charset="0"/>
              </a:rPr>
              <a:t>How long does the customer have to make a claim? </a:t>
            </a:r>
          </a:p>
          <a:p>
            <a:r>
              <a:rPr lang="en-GB" sz="1450" dirty="0">
                <a:latin typeface="Non-Dottee" panose="00000500000000000000" pitchFamily="50" charset="0"/>
              </a:rPr>
              <a:t>The customer can request a buyout within 2 months of their home broadband activation date</a:t>
            </a:r>
          </a:p>
          <a:p>
            <a:endParaRPr lang="en-GB" sz="1450" dirty="0">
              <a:latin typeface="Non-Dottee" panose="00000500000000000000" pitchFamily="50" charset="0"/>
            </a:endParaRPr>
          </a:p>
          <a:p>
            <a:endParaRPr lang="en-GB" sz="1450" dirty="0">
              <a:solidFill>
                <a:schemeClr val="accent1"/>
              </a:solidFill>
              <a:latin typeface="Non-Dottee" panose="00000500000000000000" pitchFamily="50" charset="0"/>
            </a:endParaRPr>
          </a:p>
          <a:p>
            <a:endParaRPr lang="en-GB" dirty="0">
              <a:latin typeface="Non-Dottee" panose="00000500000000000000" pitchFamily="50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377E706-DAC5-3037-4076-C8B60A49FC74}"/>
              </a:ext>
            </a:extLst>
          </p:cNvPr>
          <p:cNvSpPr/>
          <p:nvPr/>
        </p:nvSpPr>
        <p:spPr>
          <a:xfrm>
            <a:off x="259307" y="6250675"/>
            <a:ext cx="236601" cy="4078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232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8FCF315-260F-24A1-6FC7-73EC77E8861A}"/>
              </a:ext>
            </a:extLst>
          </p:cNvPr>
          <p:cNvSpPr/>
          <p:nvPr/>
        </p:nvSpPr>
        <p:spPr>
          <a:xfrm>
            <a:off x="5445457" y="6032310"/>
            <a:ext cx="1310185" cy="82569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97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EE 2022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A5"/>
      </a:accent1>
      <a:accent2>
        <a:srgbClr val="EDF23B"/>
      </a:accent2>
      <a:accent3>
        <a:srgbClr val="93FEDE"/>
      </a:accent3>
      <a:accent4>
        <a:srgbClr val="000000"/>
      </a:accent4>
      <a:accent5>
        <a:srgbClr val="05DBCA"/>
      </a:accent5>
      <a:accent6>
        <a:srgbClr val="D9D9D9"/>
      </a:accent6>
      <a:hlink>
        <a:srgbClr val="009BA5"/>
      </a:hlink>
      <a:folHlink>
        <a:srgbClr val="009BA5"/>
      </a:folHlink>
    </a:clrScheme>
    <a:fontScheme name="EE Dottee">
      <a:majorFont>
        <a:latin typeface="Dottee"/>
        <a:ea typeface=""/>
        <a:cs typeface=""/>
      </a:majorFont>
      <a:minorFont>
        <a:latin typeface="Non-Dott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2025 EE_PTT_Template NEW" id="{776C0145-E581-6A41-9139-E23E17BCE6B2}" vid="{00E57DCD-FD2D-4041-A1A9-1B630E915BF0}"/>
    </a:ext>
  </a:extLst>
</a:theme>
</file>

<file path=ppt/theme/theme2.xml><?xml version="1.0" encoding="utf-8"?>
<a:theme xmlns:a="http://schemas.openxmlformats.org/drawingml/2006/main" name="1_Custom Design">
  <a:themeElements>
    <a:clrScheme name="EE 2022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A5"/>
      </a:accent1>
      <a:accent2>
        <a:srgbClr val="EDF23B"/>
      </a:accent2>
      <a:accent3>
        <a:srgbClr val="00737D"/>
      </a:accent3>
      <a:accent4>
        <a:srgbClr val="B9B9B9"/>
      </a:accent4>
      <a:accent5>
        <a:srgbClr val="000000"/>
      </a:accent5>
      <a:accent6>
        <a:srgbClr val="D9D9D9"/>
      </a:accent6>
      <a:hlink>
        <a:srgbClr val="009BA5"/>
      </a:hlink>
      <a:folHlink>
        <a:srgbClr val="009BA5"/>
      </a:folHlink>
    </a:clrScheme>
    <a:fontScheme name="BT CURVE">
      <a:majorFont>
        <a:latin typeface="BT Curve Headline"/>
        <a:ea typeface=""/>
        <a:cs typeface=""/>
      </a:majorFont>
      <a:minorFont>
        <a:latin typeface="BT Curv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EE 2019 Template">
  <a:themeElements>
    <a:clrScheme name="Custom 2">
      <a:dk1>
        <a:srgbClr val="6D6E71"/>
      </a:dk1>
      <a:lt1>
        <a:srgbClr val="FFFFFF"/>
      </a:lt1>
      <a:dk2>
        <a:srgbClr val="009C9C"/>
      </a:dk2>
      <a:lt2>
        <a:srgbClr val="FFFFFF"/>
      </a:lt2>
      <a:accent1>
        <a:srgbClr val="009C9C"/>
      </a:accent1>
      <a:accent2>
        <a:srgbClr val="FFE600"/>
      </a:accent2>
      <a:accent3>
        <a:srgbClr val="6D6E72"/>
      </a:accent3>
      <a:accent4>
        <a:srgbClr val="007B85"/>
      </a:accent4>
      <a:accent5>
        <a:srgbClr val="66B7B9"/>
      </a:accent5>
      <a:accent6>
        <a:srgbClr val="D9C52D"/>
      </a:accent6>
      <a:hlink>
        <a:srgbClr val="6D6E71"/>
      </a:hlink>
      <a:folHlink>
        <a:srgbClr val="6D6E71"/>
      </a:folHlink>
    </a:clrScheme>
    <a:fontScheme name="EE Fonts">
      <a:majorFont>
        <a:latin typeface="EE Nobblee Regular"/>
        <a:ea typeface=""/>
        <a:cs typeface=""/>
      </a:majorFont>
      <a:minorFont>
        <a:latin typeface="Rubrik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</a:spPr>
      <a:bodyPr vert="horz" wrap="square" lIns="0" tIns="0" rIns="0" bIns="0" rtlCol="0" anchor="t" anchorCtr="0">
        <a:noAutofit/>
      </a:bodyPr>
      <a:lstStyle>
        <a:defPPr algn="ctr">
          <a:defRPr dirty="0" smtClean="0"/>
        </a:defPPr>
      </a:lstStyle>
    </a:spDef>
    <a:lnDef>
      <a:spPr>
        <a:ln w="12700" cap="rnd"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 smtClean="0"/>
        </a:defPPr>
      </a:lstStyle>
    </a:txDef>
  </a:objectDefaults>
  <a:extraClrSchemeLst/>
  <a:custClrLst>
    <a:custClr name="Aqua on Yellow">
      <a:srgbClr val="008E70"/>
    </a:custClr>
    <a:custClr name="Ivory">
      <a:srgbClr val="EEECE1"/>
    </a:custClr>
  </a:custClrLst>
  <a:extLst>
    <a:ext uri="{05A4C25C-085E-4340-85A3-A5531E510DB2}">
      <thm15:themeFamily xmlns:thm15="http://schemas.microsoft.com/office/thememl/2012/main" name="Presentation12" id="{EEABF365-4BD3-F148-80A1-6377E2C9FF00}" vid="{14A79A16-E11C-D043-90D6-13E1530C06F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aa3668-147b-4791-b654-3e0607c72adb" xsi:nil="true"/>
    <lcf76f155ced4ddcb4097134ff3c332f xmlns="ce0aec3e-5b23-4351-8ac6-d2248e63caa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015F22AF7A704CA3D49784633D3FF8" ma:contentTypeVersion="13" ma:contentTypeDescription="Create a new document." ma:contentTypeScope="" ma:versionID="d6e11ba83beb75cb1c7984027d667bfc">
  <xsd:schema xmlns:xsd="http://www.w3.org/2001/XMLSchema" xmlns:xs="http://www.w3.org/2001/XMLSchema" xmlns:p="http://schemas.microsoft.com/office/2006/metadata/properties" xmlns:ns2="ce0aec3e-5b23-4351-8ac6-d2248e63caa1" xmlns:ns3="3faa3668-147b-4791-b654-3e0607c72adb" targetNamespace="http://schemas.microsoft.com/office/2006/metadata/properties" ma:root="true" ma:fieldsID="e04fbf9706a3e847a78f73aa43aec2ba" ns2:_="" ns3:_="">
    <xsd:import namespace="ce0aec3e-5b23-4351-8ac6-d2248e63caa1"/>
    <xsd:import namespace="3faa3668-147b-4791-b654-3e0607c72a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0aec3e-5b23-4351-8ac6-d2248e63ca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f531deeb-2674-43eb-80e4-de4fbf68b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aa3668-147b-4791-b654-3e0607c72ad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3118732-1708-4b5b-b2e6-bb41079aa92a}" ma:internalName="TaxCatchAll" ma:showField="CatchAllData" ma:web="3faa3668-147b-4791-b654-3e0607c72a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6FCD96-625D-4DB3-BA1B-58A5587F71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FFD716-5ED9-4369-97A3-79E3FFCB9595}">
  <ds:schemaRefs>
    <ds:schemaRef ds:uri="http://purl.org/dc/elements/1.1/"/>
    <ds:schemaRef ds:uri="http://schemas.microsoft.com/office/infopath/2007/PartnerControls"/>
    <ds:schemaRef ds:uri="a534bda5-7dfb-460c-86cc-61a927fa29e3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660e472a-469f-4ba4-9b6c-20f64c4cf1de"/>
    <ds:schemaRef ds:uri="http://schemas.microsoft.com/office/2006/metadata/properties"/>
    <ds:schemaRef ds:uri="http://www.w3.org/XML/1998/namespace"/>
    <ds:schemaRef ds:uri="3faa3668-147b-4791-b654-3e0607c72adb"/>
    <ds:schemaRef ds:uri="ce0aec3e-5b23-4351-8ac6-d2248e63caa1"/>
  </ds:schemaRefs>
</ds:datastoreItem>
</file>

<file path=customXml/itemProps3.xml><?xml version="1.0" encoding="utf-8"?>
<ds:datastoreItem xmlns:ds="http://schemas.openxmlformats.org/officeDocument/2006/customXml" ds:itemID="{9E654681-8528-4869-9608-F71A85830B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0aec3e-5b23-4351-8ac6-d2248e63caa1"/>
    <ds:schemaRef ds:uri="3faa3668-147b-4791-b654-3e0607c72a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14996</TotalTime>
  <Words>853</Words>
  <Application>Microsoft Office PowerPoint</Application>
  <PresentationFormat>Widescreen</PresentationFormat>
  <Paragraphs>91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Custom Design</vt:lpstr>
      <vt:lpstr>1_Custom Design</vt:lpstr>
      <vt:lpstr>2_EE 2019 Template</vt:lpstr>
      <vt:lpstr>Broadband Buyout</vt:lpstr>
      <vt:lpstr>PowerPoint Presentation</vt:lpstr>
      <vt:lpstr>What are we introducing?</vt:lpstr>
      <vt:lpstr>What do customers get?</vt:lpstr>
      <vt:lpstr>What does the New EE process look like?</vt:lpstr>
      <vt:lpstr>What does the BT process look like?</vt:lpstr>
      <vt:lpstr>What does the BT process look like?</vt:lpstr>
      <vt:lpstr>FAQ’s</vt:lpstr>
      <vt:lpstr>FAQ’s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ee  powerpoint template</dc:title>
  <dc:creator>Abu Khalifa</dc:creator>
  <cp:lastModifiedBy>Edgerton,B,Brett,XEA3 R</cp:lastModifiedBy>
  <cp:revision>11</cp:revision>
  <dcterms:created xsi:type="dcterms:W3CDTF">2022-09-06T14:31:56Z</dcterms:created>
  <dcterms:modified xsi:type="dcterms:W3CDTF">2024-01-04T15:44:04Z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5818d02-8d25-4bb9-b27c-e4db64670887_Enabled">
    <vt:lpwstr>true</vt:lpwstr>
  </property>
  <property fmtid="{D5CDD505-2E9C-101B-9397-08002B2CF9AE}" pid="3" name="MSIP_Label_55818d02-8d25-4bb9-b27c-e4db64670887_SetDate">
    <vt:lpwstr>2022-06-21T15:16:27Z</vt:lpwstr>
  </property>
  <property fmtid="{D5CDD505-2E9C-101B-9397-08002B2CF9AE}" pid="4" name="MSIP_Label_55818d02-8d25-4bb9-b27c-e4db64670887_Method">
    <vt:lpwstr>Standard</vt:lpwstr>
  </property>
  <property fmtid="{D5CDD505-2E9C-101B-9397-08002B2CF9AE}" pid="5" name="MSIP_Label_55818d02-8d25-4bb9-b27c-e4db64670887_Name">
    <vt:lpwstr>55818d02-8d25-4bb9-b27c-e4db64670887</vt:lpwstr>
  </property>
  <property fmtid="{D5CDD505-2E9C-101B-9397-08002B2CF9AE}" pid="6" name="MSIP_Label_55818d02-8d25-4bb9-b27c-e4db64670887_SiteId">
    <vt:lpwstr>a7f35688-9c00-4d5e-ba41-29f146377ab0</vt:lpwstr>
  </property>
  <property fmtid="{D5CDD505-2E9C-101B-9397-08002B2CF9AE}" pid="7" name="MSIP_Label_55818d02-8d25-4bb9-b27c-e4db64670887_ActionId">
    <vt:lpwstr>9940b261-11a6-4f76-b9c2-e1cc7ac53d27</vt:lpwstr>
  </property>
  <property fmtid="{D5CDD505-2E9C-101B-9397-08002B2CF9AE}" pid="8" name="MSIP_Label_55818d02-8d25-4bb9-b27c-e4db64670887_ContentBits">
    <vt:lpwstr>0</vt:lpwstr>
  </property>
  <property fmtid="{D5CDD505-2E9C-101B-9397-08002B2CF9AE}" pid="9" name="MediaServiceImageTags">
    <vt:lpwstr/>
  </property>
  <property fmtid="{D5CDD505-2E9C-101B-9397-08002B2CF9AE}" pid="10" name="ContentTypeId">
    <vt:lpwstr>0x01010011015F22AF7A704CA3D49784633D3FF8</vt:lpwstr>
  </property>
</Properties>
</file>