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5"/>
    <p:sldMasterId id="2147483685" r:id="rId6"/>
    <p:sldMasterId id="2147483686" r:id="rId7"/>
    <p:sldMasterId id="2147483687" r:id="rId8"/>
    <p:sldMasterId id="2147483688" r:id="rId9"/>
  </p:sldMasterIdLst>
  <p:notesMasterIdLst>
    <p:notesMasterId r:id="rId10"/>
  </p:notesMasterIdLst>
  <p:sldIdLst>
    <p:sldId id="256" r:id="rId11"/>
  </p:sldIdLst>
  <p:sldSz cy="6858000" cx="9144000"/>
  <p:notesSz cx="6858000" cy="9926625"/>
  <p:embeddedFontLst>
    <p:embeddedFont>
      <p:font typeface="Arial Black"/>
      <p:regular r:id="rId12"/>
    </p:embeddedFont>
    <p:embeddedFont>
      <p:font typeface="Oswald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08">
          <p15:clr>
            <a:srgbClr val="000000"/>
          </p15:clr>
        </p15:guide>
        <p15:guide id="2" orient="horz" pos="183">
          <p15:clr>
            <a:srgbClr val="000000"/>
          </p15:clr>
        </p15:guide>
        <p15:guide id="3" orient="horz" pos="4138">
          <p15:clr>
            <a:srgbClr val="000000"/>
          </p15:clr>
        </p15:guide>
        <p15:guide id="4" orient="horz" pos="555">
          <p15:clr>
            <a:srgbClr val="000000"/>
          </p15:clr>
        </p15:guide>
        <p15:guide id="5" orient="horz" pos="455">
          <p15:clr>
            <a:srgbClr val="000000"/>
          </p15:clr>
        </p15:guide>
        <p15:guide id="6" orient="horz" pos="736">
          <p15:clr>
            <a:srgbClr val="000000"/>
          </p15:clr>
        </p15:guide>
        <p15:guide id="7" orient="horz" pos="3046">
          <p15:clr>
            <a:srgbClr val="000000"/>
          </p15:clr>
        </p15:guide>
        <p15:guide id="8" orient="horz" pos="3608">
          <p15:clr>
            <a:srgbClr val="000000"/>
          </p15:clr>
        </p15:guide>
        <p15:guide id="9" pos="1933">
          <p15:clr>
            <a:srgbClr val="000000"/>
          </p15:clr>
        </p15:guide>
        <p15:guide id="10" pos="183">
          <p15:clr>
            <a:srgbClr val="000000"/>
          </p15:clr>
        </p15:guide>
        <p15:guide id="11" pos="5579">
          <p15:clr>
            <a:srgbClr val="000000"/>
          </p15:clr>
        </p15:guide>
        <p15:guide id="12" pos="5468">
          <p15:clr>
            <a:srgbClr val="000000"/>
          </p15:clr>
        </p15:guide>
        <p15:guide id="13" pos="2547">
          <p15:clr>
            <a:srgbClr val="000000"/>
          </p15:clr>
        </p15:guide>
        <p15:guide id="14" pos="3244">
          <p15:clr>
            <a:srgbClr val="000000"/>
          </p15:clr>
        </p15:guide>
      </p15:sldGuideLst>
    </p:ext>
    <p:ext uri="{2D200454-40CA-4A62-9FC3-DE9A4176ACB9}">
      <p15:notesGuideLst>
        <p15:guide id="1" orient="horz" pos="3127">
          <p15:clr>
            <a:srgbClr val="000000"/>
          </p15:clr>
        </p15:guide>
        <p15:guide id="2" pos="2161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EF0B1B-82FB-4B43-9E56-481D7D7E726E}">
  <a:tblStyle styleId="{C5EF0B1B-82FB-4B43-9E56-481D7D7E726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08" orient="horz"/>
        <p:guide pos="183" orient="horz"/>
        <p:guide pos="4138" orient="horz"/>
        <p:guide pos="555" orient="horz"/>
        <p:guide pos="455" orient="horz"/>
        <p:guide pos="736" orient="horz"/>
        <p:guide pos="3046" orient="horz"/>
        <p:guide pos="3608" orient="horz"/>
        <p:guide pos="1933"/>
        <p:guide pos="183"/>
        <p:guide pos="5579"/>
        <p:guide pos="5468"/>
        <p:guide pos="2547"/>
        <p:guide pos="3244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7" orient="horz"/>
        <p:guide pos="216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13" Type="http://schemas.openxmlformats.org/officeDocument/2006/relationships/font" Target="fonts/Oswald-regular.fntdata"/><Relationship Id="rId12" Type="http://schemas.openxmlformats.org/officeDocument/2006/relationships/font" Target="fonts/ArialBlack-regular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14" Type="http://schemas.openxmlformats.org/officeDocument/2006/relationships/font" Target="fonts/Oswald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6050" lIns="92100" spcFirstLastPara="1" rIns="92100" wrap="square" tIns="460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6050" lIns="92100" spcFirstLastPara="1" rIns="92100" wrap="square" tIns="460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47737" y="744537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14875"/>
            <a:ext cx="5486400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6050" lIns="92100" spcFirstLastPara="1" rIns="92100" wrap="square" tIns="460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162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6050" lIns="92100" spcFirstLastPara="1" rIns="92100" wrap="square" tIns="460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9428162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6050" lIns="92100" spcFirstLastPara="1" rIns="92100" wrap="square" tIns="460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 Black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 txBox="1"/>
          <p:nvPr>
            <p:ph idx="1" type="body"/>
          </p:nvPr>
        </p:nvSpPr>
        <p:spPr>
          <a:xfrm>
            <a:off x="685800" y="4714875"/>
            <a:ext cx="5486400" cy="4467225"/>
          </a:xfrm>
          <a:prstGeom prst="rect">
            <a:avLst/>
          </a:prstGeom>
        </p:spPr>
        <p:txBody>
          <a:bodyPr anchorCtr="0" anchor="t" bIns="46050" lIns="92100" spcFirstLastPara="1" rIns="92100" wrap="square" tIns="4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:notes"/>
          <p:cNvSpPr/>
          <p:nvPr>
            <p:ph idx="2" type="sldImg"/>
          </p:nvPr>
        </p:nvSpPr>
        <p:spPr>
          <a:xfrm>
            <a:off x="947737" y="744537"/>
            <a:ext cx="49625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635000" y="220663"/>
            <a:ext cx="7885113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635000" y="220663"/>
            <a:ext cx="7885113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20" name="Google Shape;20;p4"/>
          <p:cNvSpPr/>
          <p:nvPr>
            <p:ph idx="2" type="chart"/>
          </p:nvPr>
        </p:nvSpPr>
        <p:spPr>
          <a:xfrm>
            <a:off x="290514" y="1168400"/>
            <a:ext cx="8229600" cy="45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068638" y="4835525"/>
            <a:ext cx="4714395" cy="892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0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21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and Chart" type="txAndChart">
  <p:cSld name="TEXT_AND_CHAR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635000" y="220663"/>
            <a:ext cx="7885113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635001" y="993775"/>
            <a:ext cx="2433638" cy="38417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5"/>
          <p:cNvSpPr/>
          <p:nvPr>
            <p:ph idx="2" type="chart"/>
          </p:nvPr>
        </p:nvSpPr>
        <p:spPr>
          <a:xfrm>
            <a:off x="4043363" y="722314"/>
            <a:ext cx="4349750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Text over Content">
  <p:cSld name="2_Title and Text over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>
            <p:ph idx="2" type="chart"/>
          </p:nvPr>
        </p:nvSpPr>
        <p:spPr>
          <a:xfrm>
            <a:off x="531813" y="2238375"/>
            <a:ext cx="2536825" cy="294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6"/>
          <p:cNvSpPr/>
          <p:nvPr>
            <p:ph idx="3" type="chart"/>
          </p:nvPr>
        </p:nvSpPr>
        <p:spPr>
          <a:xfrm>
            <a:off x="3229467" y="2238375"/>
            <a:ext cx="2536825" cy="294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6"/>
          <p:cNvSpPr/>
          <p:nvPr>
            <p:ph idx="4" type="chart"/>
          </p:nvPr>
        </p:nvSpPr>
        <p:spPr>
          <a:xfrm>
            <a:off x="5927121" y="2238375"/>
            <a:ext cx="2536825" cy="294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type="title"/>
          </p:nvPr>
        </p:nvSpPr>
        <p:spPr>
          <a:xfrm>
            <a:off x="635000" y="220663"/>
            <a:ext cx="7885113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35000" y="993775"/>
            <a:ext cx="7885113" cy="12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Text over Content" type="txOverObj">
  <p:cSld name="TEXT_OVER_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635000" y="220663"/>
            <a:ext cx="7885113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635000" y="993775"/>
            <a:ext cx="7885113" cy="12445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539481" y="2238375"/>
            <a:ext cx="2529157" cy="259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3" type="body"/>
          </p:nvPr>
        </p:nvSpPr>
        <p:spPr>
          <a:xfrm>
            <a:off x="3275833" y="2238375"/>
            <a:ext cx="2529157" cy="2597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4" type="body"/>
          </p:nvPr>
        </p:nvSpPr>
        <p:spPr>
          <a:xfrm>
            <a:off x="6012185" y="2238374"/>
            <a:ext cx="2529157" cy="2597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over Content">
  <p:cSld name="Title and Text over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635000" y="220663"/>
            <a:ext cx="7885113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" type="body"/>
          </p:nvPr>
        </p:nvSpPr>
        <p:spPr>
          <a:xfrm>
            <a:off x="635000" y="993775"/>
            <a:ext cx="7885113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2" type="body"/>
          </p:nvPr>
        </p:nvSpPr>
        <p:spPr>
          <a:xfrm>
            <a:off x="635000" y="3332163"/>
            <a:ext cx="7885113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635000" y="220663"/>
            <a:ext cx="7885113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>
            <a:off x="635001" y="993775"/>
            <a:ext cx="2433638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4043363" y="722314"/>
            <a:ext cx="4349750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635000" y="220662"/>
            <a:ext cx="7885112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type="title"/>
          </p:nvPr>
        </p:nvSpPr>
        <p:spPr>
          <a:xfrm>
            <a:off x="635000" y="220662"/>
            <a:ext cx="7885112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635000" y="1014412"/>
            <a:ext cx="7885112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635000" y="220662"/>
            <a:ext cx="7885112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35000" y="220662"/>
            <a:ext cx="7885112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35000" y="1031875"/>
            <a:ext cx="4033838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4821238" y="1031875"/>
            <a:ext cx="403542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2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3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3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3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2" name="Google Shape;142;p3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3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Google Shape;149;p3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4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5" name="Google Shape;155;p4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10" Type="http://schemas.openxmlformats.org/officeDocument/2006/relationships/theme" Target="../theme/theme6.xml"/><Relationship Id="rId9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290512" y="5899150"/>
            <a:ext cx="8566150" cy="671512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290512" y="290512"/>
            <a:ext cx="8566150" cy="5610225"/>
          </a:xfrm>
          <a:prstGeom prst="rect">
            <a:avLst/>
          </a:prstGeom>
          <a:solidFill>
            <a:srgbClr val="D3E5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635000" y="220662"/>
            <a:ext cx="7885112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35000" y="1014412"/>
            <a:ext cx="7885112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LOGO-TRAIN.png" id="14" name="Google Shape;14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5364162" y="6011862"/>
            <a:ext cx="3378200" cy="46196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type="title"/>
          </p:nvPr>
        </p:nvSpPr>
        <p:spPr>
          <a:xfrm>
            <a:off x="635000" y="220662"/>
            <a:ext cx="7885112" cy="71278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 u="none" cap="none" strike="noStrik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53" name="Google Shape;53;p12"/>
          <p:cNvSpPr txBox="1"/>
          <p:nvPr>
            <p:ph idx="1" type="body"/>
          </p:nvPr>
        </p:nvSpPr>
        <p:spPr>
          <a:xfrm>
            <a:off x="635000" y="1031875"/>
            <a:ext cx="8221662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5"/>
          <p:cNvSpPr txBox="1"/>
          <p:nvPr/>
        </p:nvSpPr>
        <p:spPr>
          <a:xfrm>
            <a:off x="290512" y="5899150"/>
            <a:ext cx="8566150" cy="671512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4" name="Google Shape;64;p15"/>
          <p:cNvSpPr txBox="1"/>
          <p:nvPr/>
        </p:nvSpPr>
        <p:spPr>
          <a:xfrm>
            <a:off x="290512" y="290512"/>
            <a:ext cx="8566150" cy="5610225"/>
          </a:xfrm>
          <a:prstGeom prst="rect">
            <a:avLst/>
          </a:prstGeom>
          <a:solidFill>
            <a:srgbClr val="D3E5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CPW" id="65" name="Google Shape;65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080250" y="6091237"/>
            <a:ext cx="1644650" cy="2952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2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24"/>
          <p:cNvSpPr txBox="1"/>
          <p:nvPr/>
        </p:nvSpPr>
        <p:spPr>
          <a:xfrm>
            <a:off x="290512" y="5899150"/>
            <a:ext cx="8566150" cy="671512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6" name="Google Shape;96;p24"/>
          <p:cNvSpPr txBox="1"/>
          <p:nvPr/>
        </p:nvSpPr>
        <p:spPr>
          <a:xfrm>
            <a:off x="290512" y="290512"/>
            <a:ext cx="8566150" cy="5610225"/>
          </a:xfrm>
          <a:prstGeom prst="rect">
            <a:avLst/>
          </a:prstGeom>
          <a:solidFill>
            <a:srgbClr val="D3E5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PHw" id="97" name="Google Shape;97;p2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602537" y="6089650"/>
            <a:ext cx="1084262" cy="29368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6" name="Google Shape;126;p3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33"/>
          <p:cNvSpPr txBox="1"/>
          <p:nvPr/>
        </p:nvSpPr>
        <p:spPr>
          <a:xfrm>
            <a:off x="290512" y="5899150"/>
            <a:ext cx="8566150" cy="671512"/>
          </a:xfrm>
          <a:prstGeom prst="rect">
            <a:avLst/>
          </a:prstGeom>
          <a:solidFill>
            <a:srgbClr val="E8F5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8" name="Google Shape;128;p33"/>
          <p:cNvSpPr txBox="1"/>
          <p:nvPr/>
        </p:nvSpPr>
        <p:spPr>
          <a:xfrm>
            <a:off x="290512" y="290512"/>
            <a:ext cx="8566150" cy="5610225"/>
          </a:xfrm>
          <a:prstGeom prst="rect">
            <a:avLst/>
          </a:prstGeom>
          <a:solidFill>
            <a:srgbClr val="D3E5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geek" id="129" name="Google Shape;129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912100" y="6024562"/>
            <a:ext cx="774700" cy="49053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cpwplc.com\data\cpw-uk_p\LlewelE\Desktop\HR\EMPLOYEE BRAND\Creative look and feel\All icons\ICONS\People\iconsD-76.png" id="160" name="Google Shape;16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9575" y="3452812"/>
            <a:ext cx="1857375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42"/>
          <p:cNvSpPr txBox="1"/>
          <p:nvPr/>
        </p:nvSpPr>
        <p:spPr>
          <a:xfrm>
            <a:off x="7608887" y="4838700"/>
            <a:ext cx="1135062" cy="307975"/>
          </a:xfrm>
          <a:prstGeom prst="rect">
            <a:avLst/>
          </a:prstGeom>
          <a:solidFill>
            <a:srgbClr val="00367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Coaching</a:t>
            </a:r>
            <a:r>
              <a:rPr b="0" i="0" lang="en-US" sz="1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2" name="Google Shape;162;p42"/>
          <p:cNvSpPr txBox="1"/>
          <p:nvPr/>
        </p:nvSpPr>
        <p:spPr>
          <a:xfrm>
            <a:off x="6654800" y="5146675"/>
            <a:ext cx="2184400" cy="492125"/>
          </a:xfrm>
          <a:prstGeom prst="rect">
            <a:avLst/>
          </a:prstGeom>
          <a:solidFill>
            <a:srgbClr val="972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Discussion</a:t>
            </a:r>
            <a:endParaRPr/>
          </a:p>
        </p:txBody>
      </p:sp>
      <p:sp>
        <p:nvSpPr>
          <p:cNvPr id="163" name="Google Shape;163;p42"/>
          <p:cNvSpPr txBox="1"/>
          <p:nvPr/>
        </p:nvSpPr>
        <p:spPr>
          <a:xfrm>
            <a:off x="7505700" y="5616575"/>
            <a:ext cx="1333500" cy="307975"/>
          </a:xfrm>
          <a:prstGeom prst="rect">
            <a:avLst/>
          </a:prstGeom>
          <a:solidFill>
            <a:srgbClr val="92A52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Document</a:t>
            </a:r>
            <a:endParaRPr/>
          </a:p>
        </p:txBody>
      </p:sp>
      <p:sp>
        <p:nvSpPr>
          <p:cNvPr id="164" name="Google Shape;164;p42"/>
          <p:cNvSpPr txBox="1"/>
          <p:nvPr/>
        </p:nvSpPr>
        <p:spPr>
          <a:xfrm>
            <a:off x="358775" y="355600"/>
            <a:ext cx="1968600" cy="1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</a:pPr>
            <a:r>
              <a:rPr b="1" i="0" lang="en-US" sz="1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NAME: </a:t>
            </a:r>
            <a:endParaRPr/>
          </a:p>
        </p:txBody>
      </p:sp>
      <p:sp>
        <p:nvSpPr>
          <p:cNvPr id="165" name="Google Shape;165;p42"/>
          <p:cNvSpPr txBox="1"/>
          <p:nvPr/>
        </p:nvSpPr>
        <p:spPr>
          <a:xfrm>
            <a:off x="5386387" y="608012"/>
            <a:ext cx="1504950" cy="184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</a:pPr>
            <a:r>
              <a:rPr b="1" i="0" lang="en-US" sz="1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DATE:</a:t>
            </a:r>
            <a:endParaRPr/>
          </a:p>
        </p:txBody>
      </p:sp>
      <p:sp>
        <p:nvSpPr>
          <p:cNvPr id="166" name="Google Shape;166;p42"/>
          <p:cNvSpPr txBox="1"/>
          <p:nvPr/>
        </p:nvSpPr>
        <p:spPr>
          <a:xfrm>
            <a:off x="5386387" y="355600"/>
            <a:ext cx="2432050" cy="184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</a:pPr>
            <a:r>
              <a:rPr b="1" i="0" lang="en-US" sz="1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LINE MANAGER: </a:t>
            </a:r>
            <a:endParaRPr/>
          </a:p>
        </p:txBody>
      </p:sp>
      <p:graphicFrame>
        <p:nvGraphicFramePr>
          <p:cNvPr id="167" name="Google Shape;167;p42"/>
          <p:cNvGraphicFramePr/>
          <p:nvPr/>
        </p:nvGraphicFramePr>
        <p:xfrm>
          <a:off x="319087" y="88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{C5EF0B1B-82FB-4B43-9E56-481D7D7E726E}</a:tableStyleId>
              </a:tblPr>
              <a:tblGrid>
                <a:gridCol w="1573200"/>
                <a:gridCol w="6946900"/>
              </a:tblGrid>
              <a:tr h="1001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 Black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PERFORMANCE CONCERN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 Black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IDENTIFIED</a:t>
                      </a:r>
                      <a:endParaRPr/>
                    </a:p>
                  </a:txBody>
                  <a:tcPr marT="45750" marB="4575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800" u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50" marB="4575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213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34F"/>
                        </a:buClr>
                        <a:buSzPts val="1200"/>
                        <a:buFont typeface="Arial Black"/>
                        <a:buNone/>
                      </a:pPr>
                      <a:r>
                        <a:rPr b="0" i="0" lang="en-US" sz="1200" u="none">
                          <a:solidFill>
                            <a:srgbClr val="00234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AGREED NEXT STEPS &amp; ACTIONS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>
                        <a:solidFill>
                          <a:srgbClr val="00234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45750" marB="4575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CC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34F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i="0" sz="1400" u="none">
                        <a:solidFill>
                          <a:srgbClr val="00234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>
                        <a:solidFill>
                          <a:srgbClr val="00234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50" marB="45750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8" name="Google Shape;168;p42"/>
          <p:cNvGraphicFramePr/>
          <p:nvPr/>
        </p:nvGraphicFramePr>
        <p:xfrm>
          <a:off x="319087" y="5448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{C5EF0B1B-82FB-4B43-9E56-481D7D7E726E}</a:tableStyleId>
              </a:tblPr>
              <a:tblGrid>
                <a:gridCol w="1579550"/>
                <a:gridCol w="3463925"/>
              </a:tblGrid>
              <a:tr h="365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 Black"/>
                        <a:buNone/>
                      </a:pPr>
                      <a:r>
                        <a:rPr b="1" i="0" lang="en-US" sz="1200" u="non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EMPLOYEE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 Black"/>
                        <a:buNone/>
                      </a:pPr>
                      <a:r>
                        <a:rPr b="0" i="0" lang="en-US" sz="1200" u="none">
                          <a:solidFill>
                            <a:srgbClr val="000000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LINE MANAGER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CC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34F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9" name="Google Shape;169;p42"/>
          <p:cNvGraphicFramePr/>
          <p:nvPr/>
        </p:nvGraphicFramePr>
        <p:xfrm>
          <a:off x="336550" y="33194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{C5EF0B1B-82FB-4B43-9E56-481D7D7E726E}</a:tableStyleId>
              </a:tblPr>
              <a:tblGrid>
                <a:gridCol w="1563675"/>
                <a:gridCol w="4732325"/>
              </a:tblGrid>
              <a:tr h="2103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 Black"/>
                        <a:buNone/>
                      </a:pPr>
                      <a:r>
                        <a:rPr b="1" i="0" lang="en-US" sz="1200" u="non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REVIEW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Arial Black"/>
                        <a:buNone/>
                      </a:pPr>
                      <a:r>
                        <a:rPr b="1" i="0" lang="en-US" sz="1200" u="non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DATE</a:t>
                      </a:r>
                      <a:endParaRPr/>
                    </a:p>
                  </a:txBody>
                  <a:tcPr marT="45675" marB="45675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Black"/>
                        <a:buNone/>
                      </a:pPr>
                      <a:r>
                        <a:rPr b="1" i="0" lang="en-US" sz="1200" u="none">
                          <a:solidFill>
                            <a:schemeClr val="dk1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We will review progress against the above mentioned actions in 4 weeks time. If at that time you have failed to achieve these next steps, this may lead a Formal Capability Review meeting to discuss your performance further and agree options to support your performance improvement in more detail. We will also set out a performance improvement plan as additional support.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rgbClr val="FFFFFF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 Black"/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1200" u="none">
                        <a:solidFill>
                          <a:schemeClr val="dk1"/>
                        </a:solidFill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45675" marB="45675" marR="0" marL="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70" name="Google Shape;170;p42"/>
          <p:cNvSpPr txBox="1"/>
          <p:nvPr/>
        </p:nvSpPr>
        <p:spPr>
          <a:xfrm>
            <a:off x="3140075" y="393700"/>
            <a:ext cx="41275" cy="214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71" name="Google Shape;171;p42"/>
          <p:cNvSpPr txBox="1"/>
          <p:nvPr/>
        </p:nvSpPr>
        <p:spPr>
          <a:xfrm>
            <a:off x="336550" y="608012"/>
            <a:ext cx="2157412" cy="184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 Black"/>
              <a:buNone/>
            </a:pPr>
            <a:r>
              <a:rPr b="1" i="0" lang="en-US" sz="1200" u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EMPLOYEE NO:  </a:t>
            </a:r>
            <a:endParaRPr/>
          </a:p>
        </p:txBody>
      </p:sp>
      <p:grpSp>
        <p:nvGrpSpPr>
          <p:cNvPr id="172" name="Google Shape;172;p42"/>
          <p:cNvGrpSpPr/>
          <p:nvPr/>
        </p:nvGrpSpPr>
        <p:grpSpPr>
          <a:xfrm>
            <a:off x="5362538" y="5616575"/>
            <a:ext cx="3452700" cy="930175"/>
            <a:chOff x="5362538" y="5616575"/>
            <a:chExt cx="3452700" cy="930175"/>
          </a:xfrm>
        </p:grpSpPr>
        <p:sp>
          <p:nvSpPr>
            <p:cNvPr id="173" name="Google Shape;173;p42"/>
            <p:cNvSpPr/>
            <p:nvPr/>
          </p:nvSpPr>
          <p:spPr>
            <a:xfrm>
              <a:off x="5362538" y="5924550"/>
              <a:ext cx="3452700" cy="6222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pic>
          <p:nvPicPr>
            <p:cNvPr id="174" name="Google Shape;174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567362" y="5626100"/>
              <a:ext cx="882650" cy="841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50000" y="5616575"/>
              <a:ext cx="490437" cy="860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rphone Only slide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eek Squad Only slide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tandard slides">
  <a:themeElements>
    <a:clrScheme name="CPW">
      <a:dk1>
        <a:srgbClr val="00234F"/>
      </a:dk1>
      <a:lt1>
        <a:srgbClr val="FFFFFF"/>
      </a:lt1>
      <a:dk2>
        <a:srgbClr val="008DA8"/>
      </a:dk2>
      <a:lt2>
        <a:srgbClr val="E8F5F5"/>
      </a:lt2>
      <a:accent1>
        <a:srgbClr val="B41E8E"/>
      </a:accent1>
      <a:accent2>
        <a:srgbClr val="BFD730"/>
      </a:accent2>
      <a:accent3>
        <a:srgbClr val="FCAF17"/>
      </a:accent3>
      <a:accent4>
        <a:srgbClr val="F26F76"/>
      </a:accent4>
      <a:accent5>
        <a:srgbClr val="38C6F4"/>
      </a:accent5>
      <a:accent6>
        <a:srgbClr val="E7003A"/>
      </a:accent6>
      <a:hlink>
        <a:srgbClr val="00234F"/>
      </a:hlink>
      <a:folHlink>
        <a:srgbClr val="008DA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Non branded slides">
  <a:themeElements>
    <a:clrScheme name="CPW">
      <a:dk1>
        <a:srgbClr val="00234F"/>
      </a:dk1>
      <a:lt1>
        <a:srgbClr val="FFFFFF"/>
      </a:lt1>
      <a:dk2>
        <a:srgbClr val="008DA8"/>
      </a:dk2>
      <a:lt2>
        <a:srgbClr val="E8F5F5"/>
      </a:lt2>
      <a:accent1>
        <a:srgbClr val="B41E8E"/>
      </a:accent1>
      <a:accent2>
        <a:srgbClr val="BFD730"/>
      </a:accent2>
      <a:accent3>
        <a:srgbClr val="FCAF17"/>
      </a:accent3>
      <a:accent4>
        <a:srgbClr val="F26F76"/>
      </a:accent4>
      <a:accent5>
        <a:srgbClr val="38C6F4"/>
      </a:accent5>
      <a:accent6>
        <a:srgbClr val="E7003A"/>
      </a:accent6>
      <a:hlink>
        <a:srgbClr val="00234F"/>
      </a:hlink>
      <a:folHlink>
        <a:srgbClr val="008DA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Phone House Only slide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